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2" r:id="rId2"/>
    <p:sldId id="265" r:id="rId3"/>
    <p:sldId id="266" r:id="rId4"/>
    <p:sldId id="2007578757" r:id="rId5"/>
    <p:sldId id="2007578759" r:id="rId6"/>
    <p:sldId id="2007578758" r:id="rId7"/>
    <p:sldId id="3460" r:id="rId8"/>
    <p:sldId id="268" r:id="rId9"/>
    <p:sldId id="2007578762" r:id="rId10"/>
    <p:sldId id="2007578769" r:id="rId11"/>
    <p:sldId id="2007578770" r:id="rId12"/>
    <p:sldId id="2007578763" r:id="rId13"/>
    <p:sldId id="2007578764" r:id="rId14"/>
    <p:sldId id="2007578767" r:id="rId15"/>
    <p:sldId id="2007578768" r:id="rId16"/>
    <p:sldId id="2007578771" r:id="rId17"/>
    <p:sldId id="2007578772" r:id="rId18"/>
    <p:sldId id="2007578773" r:id="rId19"/>
    <p:sldId id="2007578774" r:id="rId20"/>
    <p:sldId id="263" r:id="rId21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A54D"/>
    <a:srgbClr val="527BBF"/>
    <a:srgbClr val="287549"/>
    <a:srgbClr val="B121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5641" autoAdjust="0"/>
  </p:normalViewPr>
  <p:slideViewPr>
    <p:cSldViewPr snapToGrid="0">
      <p:cViewPr varScale="1">
        <p:scale>
          <a:sx n="70" d="100"/>
          <a:sy n="70" d="100"/>
        </p:scale>
        <p:origin x="211" y="58"/>
      </p:cViewPr>
      <p:guideLst>
        <p:guide pos="416"/>
        <p:guide pos="7256"/>
        <p:guide orient="horz" pos="648"/>
        <p:guide orient="horz" pos="712"/>
        <p:guide orient="horz" pos="3928"/>
        <p:guide orient="horz" pos="3884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jpe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jpeg>
</file>

<file path=ppt/media/image57.jpg>
</file>

<file path=ppt/media/image58.jpeg>
</file>

<file path=ppt/media/image59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53DFF9-F2CD-46C9-A75B-5A27368A031E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891C2-89B3-48F7-BF38-3ECC56059E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657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51PPT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662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2069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523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3870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3797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9768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0674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5788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8904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5230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562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4326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51PPT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9709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51PPT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748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515399-9C11-4325-8900-2E539D84929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阿里巴巴普惠体 2.0 55 Regular" panose="00020600040101010101" pitchFamily="18" charset="-122"/>
              <a:ea typeface="阿里巴巴普惠体 2.0 55 Regular" panose="00020600040101010101" pitchFamily="18" charset="-122"/>
              <a:cs typeface="+mn-cs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81D5A5-D94B-6BE1-013B-98992A43ADB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阿里巴巴普惠体 2.0 55 Regular" panose="00020600040101010101" pitchFamily="18" charset="-122"/>
              <a:ea typeface="阿里巴巴普惠体 2.0 55 Regular" panose="00020600040101010101" pitchFamily="18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0650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171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840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621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2052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891C2-89B3-48F7-BF38-3ECC56059E7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6393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BBDD1-CE95-9A62-EC97-FEE9870498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C95BA-121B-0CD4-D3B5-1E012F2CF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A7590E-4F3F-1F22-A325-C519F3243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FD4EDD-B2E0-609D-59BF-22C6DD0FB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FE2C88-9AE4-E00C-A677-4179B974A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993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2A806F-B3E8-42C9-9DEB-44BCFDA50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D7D437-2686-5974-9157-D094E029C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2067F6-AA03-CBD5-A5EB-34B9BDBD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5461FB-9A11-8280-4B9A-01F85F38F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FD3657-A97B-E91F-687B-28C1B81B0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508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52A33FF-3993-FFD8-0F2B-67CEBAE3A2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5EB2F77-4E0F-152E-49E1-EE5114E4C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D67D37-83E0-119D-42F6-27C7A51D5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706AE2-1C7A-F618-1A93-8989D9E96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AAC1A3-9C41-0C77-6534-A12D10A07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4248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1466A76-9F97-EF6A-34D1-ED499CF741C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2"/>
            <a:ext cx="12192000" cy="6857848"/>
          </a:xfrm>
          <a:prstGeom prst="rect">
            <a:avLst/>
          </a:prstGeom>
        </p:spPr>
      </p:pic>
      <p:sp>
        <p:nvSpPr>
          <p:cNvPr id="5" name="!!蒙版">
            <a:extLst>
              <a:ext uri="{FF2B5EF4-FFF2-40B4-BE49-F238E27FC236}">
                <a16:creationId xmlns:a16="http://schemas.microsoft.com/office/drawing/2014/main" id="{5CCD0484-87C8-7CDD-8DFE-C2804FCCA084}"/>
              </a:ext>
            </a:extLst>
          </p:cNvPr>
          <p:cNvSpPr/>
          <p:nvPr userDrawn="1"/>
        </p:nvSpPr>
        <p:spPr>
          <a:xfrm>
            <a:off x="0" y="-152"/>
            <a:ext cx="12192000" cy="6858000"/>
          </a:xfrm>
          <a:prstGeom prst="rect">
            <a:avLst/>
          </a:prstGeom>
          <a:solidFill>
            <a:schemeClr val="bg1">
              <a:lumMod val="95000"/>
              <a:alpha val="72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!!蒙版">
            <a:extLst>
              <a:ext uri="{FF2B5EF4-FFF2-40B4-BE49-F238E27FC236}">
                <a16:creationId xmlns:a16="http://schemas.microsoft.com/office/drawing/2014/main" id="{3E2C0EAE-BAC7-6EB5-72D8-74A5849DE5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  <a:alpha val="72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212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103445-DC00-0047-BFF1-B207FD84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B52883-365E-DFC2-0494-3E4865D2A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B464F0-4EB5-B6B5-D88F-A267C8A35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9D1996-D6B0-0DFC-6135-9AF91E8F0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6E89E4-B461-89E4-1FA1-CE1C517B9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270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866E52-094A-FD23-561D-FC169FEDB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DAA4FA-BB26-4D21-F624-8D7AE4833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872B63-0686-BDE0-73BE-9CEC9CE64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8A1469-96A0-E11D-1D3E-30968000F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9ADA17-EC6A-638E-C38A-8ED64BCF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092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0C21E7-C3F3-4E0A-B94B-A3306F8BF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B9E0F3-0585-2681-E82E-65F002C0E5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B42100-831C-85BC-9736-7C652270F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CE2377-DC42-A151-24CF-3B5BFB84C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6092AA-1C73-D03C-65CF-28D85E47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AC9761-C17A-B0B9-6EFF-FFF413A9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2096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441021-9C0E-6E0C-D51A-EEC105892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AF9389-5744-C95E-5668-84777DAA7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64CB6F-3E53-7D60-9FE6-0BBD1BBC6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B7FD092-C69E-1D28-861A-5D5B2FD9B4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AE9A56C-957E-CF45-E5E2-24279EE708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CD74C0E-CA54-889B-6C22-1C863DE84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9DF8E87-3496-773C-2D1F-3787656B0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05C9AA5-8ADE-9679-BF96-FD074D20F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53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CEE8FA-04E7-2AC5-9E3A-A0F525DB3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D38E68-BECB-E4C8-9EC8-025135EFD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73D10E3-45E1-0AA7-3F52-3CAEAE048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6FFB79-311F-DD4E-2FE9-E2302C7C3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797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B58A90E-47EB-A4CE-B60E-AB0FB4703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F7253A-2883-FCDF-61D1-6072C47D7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E2DA410-06C8-88BC-B888-F434B2627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40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DF187A-25B3-5210-795F-D13AA4758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3EA6AE-E16B-4A7D-4ADC-5A8DC4F48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A81A793-9743-83BA-C2E9-7634889C7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E2CE26-AE9A-068C-B252-A0C9F2E89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4A5EA2-F5F7-A8D7-801E-904544298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ECFD5B-4061-2405-A26D-4442DE95B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925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4FC9FA-B7F0-79E8-06B6-CD0F53971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42E9022-91AD-346B-0ACF-B4A7C65FF6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EB8B5E1-3AB5-4860-109A-70BB3625B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5A3948-23DD-FB43-B258-7B80AEF6F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0E9CE1-0547-40E8-62D1-96712A825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3258E6-3F6E-FB40-6BE2-339983E18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524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B4970A3-E858-574C-EE5C-232C45472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4CE788-4468-F51F-4936-57B220683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21B7F7-6731-AC27-176D-F805396C2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A1C1-A89A-43FC-B81B-EA0BBD6109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B99969-4CDD-7B1A-DCDE-9288AE6E9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024F61-31F7-FE00-9D2D-719BD83ED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979D-02F5-4254-A0C9-8DF25A5DD8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353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image" Target="../media/image3.png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microsoft.com/office/2007/relationships/hdphoto" Target="../media/hdphoto1.wdp"/><Relationship Id="rId2" Type="http://schemas.openxmlformats.org/officeDocument/2006/relationships/tags" Target="../tags/tag3.xml"/><Relationship Id="rId16" Type="http://schemas.openxmlformats.org/officeDocument/2006/relationships/image" Target="../media/image2.png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notesSlide" Target="../notesSlides/notesSlide1.xml"/><Relationship Id="rId10" Type="http://schemas.openxmlformats.org/officeDocument/2006/relationships/tags" Target="../tags/tag11.xml"/><Relationship Id="rId19" Type="http://schemas.openxmlformats.org/officeDocument/2006/relationships/image" Target="../media/image4.png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4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3.pn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5.png"/><Relationship Id="rId4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13" Type="http://schemas.openxmlformats.org/officeDocument/2006/relationships/image" Target="../media/image49.png"/><Relationship Id="rId3" Type="http://schemas.openxmlformats.org/officeDocument/2006/relationships/tags" Target="../tags/tag17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8.png"/><Relationship Id="rId2" Type="http://schemas.openxmlformats.org/officeDocument/2006/relationships/tags" Target="../tags/tag16.xml"/><Relationship Id="rId16" Type="http://schemas.openxmlformats.org/officeDocument/2006/relationships/image" Target="../media/image52.png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1" Type="http://schemas.openxmlformats.org/officeDocument/2006/relationships/image" Target="../media/image47.png"/><Relationship Id="rId5" Type="http://schemas.openxmlformats.org/officeDocument/2006/relationships/tags" Target="../tags/tag19.xml"/><Relationship Id="rId15" Type="http://schemas.openxmlformats.org/officeDocument/2006/relationships/image" Target="../media/image51.png"/><Relationship Id="rId10" Type="http://schemas.openxmlformats.org/officeDocument/2006/relationships/image" Target="../media/image46.png"/><Relationship Id="rId4" Type="http://schemas.openxmlformats.org/officeDocument/2006/relationships/tags" Target="../tags/tag18.xml"/><Relationship Id="rId9" Type="http://schemas.openxmlformats.org/officeDocument/2006/relationships/image" Target="../media/image42.png"/><Relationship Id="rId14" Type="http://schemas.openxmlformats.org/officeDocument/2006/relationships/image" Target="../media/image5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sv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6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5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2.png"/><Relationship Id="rId7" Type="http://schemas.openxmlformats.org/officeDocument/2006/relationships/image" Target="../media/image5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jpeg"/><Relationship Id="rId5" Type="http://schemas.openxmlformats.org/officeDocument/2006/relationships/image" Target="../media/image57.jpg"/><Relationship Id="rId4" Type="http://schemas.openxmlformats.org/officeDocument/2006/relationships/image" Target="../media/image5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jpe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microsoft.com/office/2007/relationships/hdphoto" Target="../media/hdphoto2.wdp"/><Relationship Id="rId9" Type="http://schemas.openxmlformats.org/officeDocument/2006/relationships/image" Target="../media/image10.png"/><Relationship Id="rId1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0.xml"/><Relationship Id="rId3" Type="http://schemas.openxmlformats.org/officeDocument/2006/relationships/tags" Target="../tags/tag2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11" Type="http://schemas.openxmlformats.org/officeDocument/2006/relationships/image" Target="../media/image4.png"/><Relationship Id="rId5" Type="http://schemas.openxmlformats.org/officeDocument/2006/relationships/tags" Target="../tags/tag25.xml"/><Relationship Id="rId10" Type="http://schemas.microsoft.com/office/2007/relationships/hdphoto" Target="../media/hdphoto1.wdp"/><Relationship Id="rId4" Type="http://schemas.openxmlformats.org/officeDocument/2006/relationships/tags" Target="../tags/tag24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3.png"/><Relationship Id="rId4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20.png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3.png"/><Relationship Id="rId4" Type="http://schemas.microsoft.com/office/2007/relationships/hdphoto" Target="../media/hdphoto4.wdp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eg"/><Relationship Id="rId3" Type="http://schemas.openxmlformats.org/officeDocument/2006/relationships/image" Target="../media/image30.png"/><Relationship Id="rId7" Type="http://schemas.openxmlformats.org/officeDocument/2006/relationships/image" Target="../media/image34.jpeg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jpeg"/><Relationship Id="rId11" Type="http://schemas.openxmlformats.org/officeDocument/2006/relationships/image" Target="../media/image38.jpeg"/><Relationship Id="rId5" Type="http://schemas.openxmlformats.org/officeDocument/2006/relationships/image" Target="../media/image32.jpeg"/><Relationship Id="rId10" Type="http://schemas.openxmlformats.org/officeDocument/2006/relationships/image" Target="../media/image37.jpeg"/><Relationship Id="rId4" Type="http://schemas.openxmlformats.org/officeDocument/2006/relationships/image" Target="../media/image31.jpeg"/><Relationship Id="rId9" Type="http://schemas.openxmlformats.org/officeDocument/2006/relationships/image" Target="../media/image3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建筑的摆设布局&#10;&#10;描述已自动生成">
            <a:extLst>
              <a:ext uri="{FF2B5EF4-FFF2-40B4-BE49-F238E27FC236}">
                <a16:creationId xmlns:a16="http://schemas.microsoft.com/office/drawing/2014/main" id="{75A76941-A562-8C01-5664-9CBADB46198F}"/>
              </a:ext>
            </a:extLst>
          </p:cNvPr>
          <p:cNvPicPr>
            <a:picLocks/>
          </p:cNvPicPr>
          <p:nvPr/>
        </p:nvPicPr>
        <p:blipFill rotWithShape="1">
          <a:blip r:embed="rId16" cstate="email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4562" b="28704"/>
          <a:stretch/>
        </p:blipFill>
        <p:spPr>
          <a:xfrm>
            <a:off x="0" y="1968500"/>
            <a:ext cx="12192000" cy="4889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A30D5E8-F6C2-9211-B8BA-05D3285184D8}"/>
              </a:ext>
            </a:extLst>
          </p:cNvPr>
          <p:cNvSpPr/>
          <p:nvPr/>
        </p:nvSpPr>
        <p:spPr>
          <a:xfrm>
            <a:off x="0" y="0"/>
            <a:ext cx="12192000" cy="44196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2000">
                <a:schemeClr val="bg1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9D3A5306-1BED-CAF9-C319-EF0572551E29}"/>
              </a:ext>
            </a:extLst>
          </p:cNvPr>
          <p:cNvSpPr/>
          <p:nvPr/>
        </p:nvSpPr>
        <p:spPr>
          <a:xfrm>
            <a:off x="0" y="4305395"/>
            <a:ext cx="12192000" cy="1498294"/>
          </a:xfrm>
          <a:custGeom>
            <a:avLst/>
            <a:gdLst>
              <a:gd name="connsiteX0" fmla="*/ 6096000 w 12192000"/>
              <a:gd name="connsiteY0" fmla="*/ 0 h 1498294"/>
              <a:gd name="connsiteX1" fmla="*/ 12059273 w 12192000"/>
              <a:gd name="connsiteY1" fmla="*/ 989927 h 1498294"/>
              <a:gd name="connsiteX2" fmla="*/ 12192000 w 12192000"/>
              <a:gd name="connsiteY2" fmla="*/ 1062207 h 1498294"/>
              <a:gd name="connsiteX3" fmla="*/ 12192000 w 12192000"/>
              <a:gd name="connsiteY3" fmla="*/ 1498294 h 1498294"/>
              <a:gd name="connsiteX4" fmla="*/ 12059273 w 12192000"/>
              <a:gd name="connsiteY4" fmla="*/ 1417034 h 1498294"/>
              <a:gd name="connsiteX5" fmla="*/ 6096000 w 12192000"/>
              <a:gd name="connsiteY5" fmla="*/ 304115 h 1498294"/>
              <a:gd name="connsiteX6" fmla="*/ 132727 w 12192000"/>
              <a:gd name="connsiteY6" fmla="*/ 1417034 h 1498294"/>
              <a:gd name="connsiteX7" fmla="*/ 0 w 12192000"/>
              <a:gd name="connsiteY7" fmla="*/ 1498294 h 1498294"/>
              <a:gd name="connsiteX8" fmla="*/ 0 w 12192000"/>
              <a:gd name="connsiteY8" fmla="*/ 1062207 h 1498294"/>
              <a:gd name="connsiteX9" fmla="*/ 132727 w 12192000"/>
              <a:gd name="connsiteY9" fmla="*/ 989927 h 1498294"/>
              <a:gd name="connsiteX10" fmla="*/ 6096000 w 12192000"/>
              <a:gd name="connsiteY10" fmla="*/ 0 h 1498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498294">
                <a:moveTo>
                  <a:pt x="6096000" y="0"/>
                </a:moveTo>
                <a:cubicBezTo>
                  <a:pt x="8671021" y="0"/>
                  <a:pt x="10910848" y="400282"/>
                  <a:pt x="12059273" y="989927"/>
                </a:cubicBezTo>
                <a:lnTo>
                  <a:pt x="12192000" y="1062207"/>
                </a:lnTo>
                <a:lnTo>
                  <a:pt x="12192000" y="1498294"/>
                </a:lnTo>
                <a:lnTo>
                  <a:pt x="12059273" y="1417034"/>
                </a:lnTo>
                <a:cubicBezTo>
                  <a:pt x="10910848" y="754129"/>
                  <a:pt x="8671021" y="304115"/>
                  <a:pt x="6096000" y="304115"/>
                </a:cubicBezTo>
                <a:cubicBezTo>
                  <a:pt x="3520979" y="304115"/>
                  <a:pt x="1281152" y="754129"/>
                  <a:pt x="132727" y="1417034"/>
                </a:cubicBezTo>
                <a:lnTo>
                  <a:pt x="0" y="1498294"/>
                </a:lnTo>
                <a:lnTo>
                  <a:pt x="0" y="1062207"/>
                </a:lnTo>
                <a:lnTo>
                  <a:pt x="132727" y="989927"/>
                </a:lnTo>
                <a:cubicBezTo>
                  <a:pt x="1281152" y="400282"/>
                  <a:pt x="3520979" y="0"/>
                  <a:pt x="6096000" y="0"/>
                </a:cubicBez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5153D656-C5BC-C243-4153-66196D42517C}"/>
              </a:ext>
            </a:extLst>
          </p:cNvPr>
          <p:cNvSpPr/>
          <p:nvPr/>
        </p:nvSpPr>
        <p:spPr>
          <a:xfrm>
            <a:off x="-1524" y="0"/>
            <a:ext cx="12192000" cy="5384378"/>
          </a:xfrm>
          <a:custGeom>
            <a:avLst/>
            <a:gdLst>
              <a:gd name="connsiteX0" fmla="*/ 0 w 12192000"/>
              <a:gd name="connsiteY0" fmla="*/ 0 h 5384378"/>
              <a:gd name="connsiteX1" fmla="*/ 12192000 w 12192000"/>
              <a:gd name="connsiteY1" fmla="*/ 0 h 5384378"/>
              <a:gd name="connsiteX2" fmla="*/ 12192000 w 12192000"/>
              <a:gd name="connsiteY2" fmla="*/ 5384378 h 5384378"/>
              <a:gd name="connsiteX3" fmla="*/ 12059273 w 12192000"/>
              <a:gd name="connsiteY3" fmla="*/ 5312098 h 5384378"/>
              <a:gd name="connsiteX4" fmla="*/ 6096000 w 12192000"/>
              <a:gd name="connsiteY4" fmla="*/ 4322171 h 5384378"/>
              <a:gd name="connsiteX5" fmla="*/ 132727 w 12192000"/>
              <a:gd name="connsiteY5" fmla="*/ 5312098 h 5384378"/>
              <a:gd name="connsiteX6" fmla="*/ 0 w 12192000"/>
              <a:gd name="connsiteY6" fmla="*/ 5384378 h 5384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84378">
                <a:moveTo>
                  <a:pt x="0" y="0"/>
                </a:moveTo>
                <a:lnTo>
                  <a:pt x="12192000" y="0"/>
                </a:lnTo>
                <a:lnTo>
                  <a:pt x="12192000" y="5384378"/>
                </a:lnTo>
                <a:lnTo>
                  <a:pt x="12059273" y="5312098"/>
                </a:lnTo>
                <a:cubicBezTo>
                  <a:pt x="10910848" y="4722453"/>
                  <a:pt x="8671021" y="4322171"/>
                  <a:pt x="6096000" y="4322171"/>
                </a:cubicBezTo>
                <a:cubicBezTo>
                  <a:pt x="3520979" y="4322171"/>
                  <a:pt x="1281152" y="4722453"/>
                  <a:pt x="132727" y="5312098"/>
                </a:cubicBezTo>
                <a:lnTo>
                  <a:pt x="0" y="5384378"/>
                </a:ln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99B2E5F-E5D0-6FEF-69B2-A16D88D5ABE6}"/>
              </a:ext>
            </a:extLst>
          </p:cNvPr>
          <p:cNvSpPr txBox="1"/>
          <p:nvPr/>
        </p:nvSpPr>
        <p:spPr>
          <a:xfrm>
            <a:off x="4190671" y="2735849"/>
            <a:ext cx="38106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 flip="none" rotWithShape="1">
                  <a:gsLst>
                    <a:gs pos="52700">
                      <a:schemeClr val="accent3">
                        <a:lumMod val="40000"/>
                        <a:lumOff val="60000"/>
                      </a:schemeClr>
                    </a:gs>
                    <a:gs pos="0">
                      <a:schemeClr val="accent3">
                        <a:lumMod val="20000"/>
                        <a:lumOff val="80000"/>
                      </a:schemeClr>
                    </a:gs>
                    <a:gs pos="100000">
                      <a:schemeClr val="accent3"/>
                    </a:gs>
                  </a:gsLst>
                  <a:lin ang="54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cs typeface="阿里巴巴普惠体 2.0 95 ExtraBold" panose="00020600040101010101" pitchFamily="18" charset="-122"/>
                <a:sym typeface="Arial" panose="020B0604020202020204" pitchFamily="34" charset="0"/>
              </a:rPr>
              <a:t>广州大学</a:t>
            </a:r>
            <a:r>
              <a:rPr lang="en-US" altLang="zh-CN" sz="2800" dirty="0">
                <a:gradFill flip="none" rotWithShape="1">
                  <a:gsLst>
                    <a:gs pos="52700">
                      <a:schemeClr val="accent3">
                        <a:lumMod val="40000"/>
                        <a:lumOff val="60000"/>
                      </a:schemeClr>
                    </a:gs>
                    <a:gs pos="0">
                      <a:schemeClr val="accent3">
                        <a:lumMod val="20000"/>
                        <a:lumOff val="80000"/>
                      </a:schemeClr>
                    </a:gs>
                    <a:gs pos="100000">
                      <a:schemeClr val="accent3"/>
                    </a:gs>
                  </a:gsLst>
                  <a:lin ang="54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cs typeface="阿里巴巴普惠体 2.0 95 ExtraBold" panose="00020600040101010101" pitchFamily="18" charset="-122"/>
                <a:sym typeface="Arial" panose="020B0604020202020204" pitchFamily="34" charset="0"/>
              </a:rPr>
              <a:t>PPT</a:t>
            </a:r>
            <a:r>
              <a:rPr lang="zh-CN" altLang="en-US" sz="2800" dirty="0">
                <a:gradFill flip="none" rotWithShape="1">
                  <a:gsLst>
                    <a:gs pos="52700">
                      <a:schemeClr val="accent3">
                        <a:lumMod val="40000"/>
                        <a:lumOff val="60000"/>
                      </a:schemeClr>
                    </a:gs>
                    <a:gs pos="0">
                      <a:schemeClr val="accent3">
                        <a:lumMod val="20000"/>
                        <a:lumOff val="80000"/>
                      </a:schemeClr>
                    </a:gs>
                    <a:gs pos="100000">
                      <a:schemeClr val="accent3"/>
                    </a:gs>
                  </a:gsLst>
                  <a:lin ang="54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cs typeface="阿里巴巴普惠体 2.0 95 ExtraBold" panose="00020600040101010101" pitchFamily="18" charset="-122"/>
                <a:sym typeface="Arial" panose="020B0604020202020204" pitchFamily="34" charset="0"/>
              </a:rPr>
              <a:t>通用模板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EBB88C3-5B19-7661-CA99-D96D9FADD6E1}"/>
              </a:ext>
            </a:extLst>
          </p:cNvPr>
          <p:cNvGrpSpPr/>
          <p:nvPr/>
        </p:nvGrpSpPr>
        <p:grpSpPr>
          <a:xfrm>
            <a:off x="6874367" y="3596009"/>
            <a:ext cx="1831367" cy="479962"/>
            <a:chOff x="6569852" y="3646809"/>
            <a:chExt cx="1831367" cy="479962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D87435C4-77A8-C983-8053-F0EE288BF0EC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6569852" y="3646809"/>
              <a:ext cx="1831365" cy="479962"/>
            </a:xfrm>
            <a:prstGeom prst="roundRect">
              <a:avLst>
                <a:gd name="adj" fmla="val 50000"/>
              </a:avLst>
            </a:prstGeom>
            <a:noFill/>
            <a:ln w="20955">
              <a:gradFill>
                <a:gsLst>
                  <a:gs pos="18000">
                    <a:srgbClr val="FFECB1"/>
                  </a:gs>
                  <a:gs pos="100000">
                    <a:srgbClr val="DCB745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0584" tIns="50292" rIns="100584" bIns="50292" rtlCol="0" anchor="ctr"/>
            <a:lstStyle/>
            <a:p>
              <a:pPr algn="ctr"/>
              <a:endParaRPr lang="zh-CN" altLang="en-US" sz="19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4AF1C05F-D1AE-B63B-D7F1-F4812128D71E}"/>
                </a:ext>
              </a:extLst>
            </p:cNvPr>
            <p:cNvSpPr txBox="1"/>
            <p:nvPr>
              <p:custDataLst>
                <p:tags r:id="rId13"/>
              </p:custDataLst>
            </p:nvPr>
          </p:nvSpPr>
          <p:spPr>
            <a:xfrm>
              <a:off x="6569852" y="3709388"/>
              <a:ext cx="1831367" cy="364037"/>
            </a:xfrm>
            <a:prstGeom prst="rect">
              <a:avLst/>
            </a:prstGeom>
            <a:noFill/>
            <a:effectLst/>
          </p:spPr>
          <p:txBody>
            <a:bodyPr wrap="square" lIns="116677" tIns="58338" rIns="116677" bIns="58338" rtlCol="0">
              <a:spAutoFit/>
            </a:bodyPr>
            <a:lstStyle>
              <a:defPPr>
                <a:defRPr lang="zh-CN"/>
              </a:defPPr>
              <a:lvl1pPr algn="ctr">
                <a:defRPr sz="1856">
                  <a:gradFill>
                    <a:gsLst>
                      <a:gs pos="0">
                        <a:schemeClr val="accent4">
                          <a:lumMod val="20000"/>
                          <a:lumOff val="80000"/>
                        </a:schemeClr>
                      </a:gs>
                      <a:gs pos="51000">
                        <a:schemeClr val="accent4">
                          <a:lumMod val="40000"/>
                          <a:lumOff val="60000"/>
                        </a:schemeClr>
                      </a:gs>
                      <a:gs pos="100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outerShdw blurRad="147320" dist="29464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汇报人：小土山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EBD6339-4C5F-7AD6-BB75-476EF5D7F0B2}"/>
              </a:ext>
            </a:extLst>
          </p:cNvPr>
          <p:cNvGrpSpPr/>
          <p:nvPr/>
        </p:nvGrpSpPr>
        <p:grpSpPr>
          <a:xfrm>
            <a:off x="3105266" y="3596009"/>
            <a:ext cx="2543190" cy="479962"/>
            <a:chOff x="3181751" y="3660362"/>
            <a:chExt cx="2543190" cy="479962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05992AE2-1E73-9648-9ADE-014663AF39D5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3181751" y="3660362"/>
              <a:ext cx="2543190" cy="479962"/>
            </a:xfrm>
            <a:prstGeom prst="roundRect">
              <a:avLst>
                <a:gd name="adj" fmla="val 50000"/>
              </a:avLst>
            </a:prstGeom>
            <a:noFill/>
            <a:ln w="20955">
              <a:gradFill>
                <a:gsLst>
                  <a:gs pos="18000">
                    <a:srgbClr val="FFECB1"/>
                  </a:gs>
                  <a:gs pos="100000">
                    <a:srgbClr val="DCB745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0584" tIns="50292" rIns="100584" bIns="50292" rtlCol="0" anchor="ctr"/>
            <a:lstStyle/>
            <a:p>
              <a:pPr algn="ctr"/>
              <a:endParaRPr lang="zh-CN" altLang="en-US" sz="19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D2085C1-874E-9DD8-9B5F-176D2EF825BE}"/>
                </a:ext>
              </a:extLst>
            </p:cNvPr>
            <p:cNvSpPr txBox="1"/>
            <p:nvPr>
              <p:custDataLst>
                <p:tags r:id="rId11"/>
              </p:custDataLst>
            </p:nvPr>
          </p:nvSpPr>
          <p:spPr>
            <a:xfrm>
              <a:off x="3257432" y="3722941"/>
              <a:ext cx="2391827" cy="364037"/>
            </a:xfrm>
            <a:prstGeom prst="rect">
              <a:avLst/>
            </a:prstGeom>
            <a:noFill/>
            <a:effectLst/>
          </p:spPr>
          <p:txBody>
            <a:bodyPr wrap="square" lIns="116677" tIns="58338" rIns="116677" bIns="58338" rtlCol="0">
              <a:spAutoFit/>
            </a:bodyPr>
            <a:lstStyle>
              <a:defPPr>
                <a:defRPr lang="zh-CN"/>
              </a:defPPr>
              <a:lvl1pPr algn="ctr">
                <a:defRPr sz="1856">
                  <a:gradFill>
                    <a:gsLst>
                      <a:gs pos="0">
                        <a:schemeClr val="accent4">
                          <a:lumMod val="20000"/>
                          <a:lumOff val="80000"/>
                        </a:schemeClr>
                      </a:gs>
                      <a:gs pos="51000">
                        <a:schemeClr val="accent4">
                          <a:lumMod val="40000"/>
                          <a:lumOff val="60000"/>
                        </a:schemeClr>
                      </a:gs>
                      <a:gs pos="100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outerShdw blurRad="147320" dist="29464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学院：我和我的母校</a:t>
              </a:r>
            </a:p>
          </p:txBody>
        </p:sp>
      </p:grp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400E784E-19B2-88E7-66BA-A9BF31967ADB}"/>
              </a:ext>
            </a:extLst>
          </p:cNvPr>
          <p:cNvCxnSpPr>
            <a:cxnSpLocks/>
          </p:cNvCxnSpPr>
          <p:nvPr/>
        </p:nvCxnSpPr>
        <p:spPr>
          <a:xfrm>
            <a:off x="1134179" y="2993526"/>
            <a:ext cx="2634100" cy="0"/>
          </a:xfrm>
          <a:prstGeom prst="line">
            <a:avLst/>
          </a:prstGeom>
          <a:ln w="50800">
            <a:gradFill flip="none" rotWithShape="1">
              <a:gsLst>
                <a:gs pos="30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3"/>
                </a:gs>
              </a:gsLst>
              <a:lin ang="0" scaled="1"/>
              <a:tileRect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C23D3C9-CD4F-D125-B1DD-BA1F862659D9}"/>
              </a:ext>
            </a:extLst>
          </p:cNvPr>
          <p:cNvCxnSpPr>
            <a:cxnSpLocks/>
          </p:cNvCxnSpPr>
          <p:nvPr/>
        </p:nvCxnSpPr>
        <p:spPr>
          <a:xfrm flipH="1">
            <a:off x="8423721" y="2997504"/>
            <a:ext cx="2946984" cy="0"/>
          </a:xfrm>
          <a:prstGeom prst="line">
            <a:avLst/>
          </a:prstGeom>
          <a:ln w="50800">
            <a:gradFill flip="none" rotWithShape="1">
              <a:gsLst>
                <a:gs pos="30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3"/>
                </a:gs>
              </a:gsLst>
              <a:lin ang="0" scaled="1"/>
              <a:tileRect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 descr="图片包含 标志, 游戏机, 房间&#10;&#10;描述已自动生成">
            <a:extLst>
              <a:ext uri="{FF2B5EF4-FFF2-40B4-BE49-F238E27FC236}">
                <a16:creationId xmlns:a16="http://schemas.microsoft.com/office/drawing/2014/main" id="{89650A42-4C13-5B50-CB04-D605E6D3D47F}"/>
              </a:ext>
            </a:extLst>
          </p:cNvPr>
          <p:cNvPicPr>
            <a:picLocks noChangeAspect="1"/>
          </p:cNvPicPr>
          <p:nvPr/>
        </p:nvPicPr>
        <p:blipFill>
          <a:blip r:embed="rId1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8208" y="262022"/>
            <a:ext cx="955584" cy="955584"/>
          </a:xfrm>
          <a:prstGeom prst="rect">
            <a:avLst/>
          </a:prstGeom>
        </p:spPr>
      </p:pic>
      <p:pic>
        <p:nvPicPr>
          <p:cNvPr id="33" name="图片 32" descr="黑暗中的灯光&#10;&#10;描述已自动生成">
            <a:extLst>
              <a:ext uri="{FF2B5EF4-FFF2-40B4-BE49-F238E27FC236}">
                <a16:creationId xmlns:a16="http://schemas.microsoft.com/office/drawing/2014/main" id="{E1F7B5F3-F346-C0F4-A61B-C6C15A0ADDA5}"/>
              </a:ext>
            </a:extLst>
          </p:cNvPr>
          <p:cNvPicPr>
            <a:picLocks noChangeAspect="1"/>
          </p:cNvPicPr>
          <p:nvPr/>
        </p:nvPicPr>
        <p:blipFill>
          <a:blip r:embed="rId19" cstate="email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9706" y="1256774"/>
            <a:ext cx="6332587" cy="2382929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1BE77BC3-CB30-945E-4BD5-2B7C151374A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426966" y="1089589"/>
            <a:ext cx="1283263" cy="1487862"/>
          </a:xfrm>
          <a:custGeom>
            <a:avLst/>
            <a:gdLst/>
            <a:ahLst/>
            <a:cxnLst/>
            <a:rect l="l" t="t" r="r" b="b"/>
            <a:pathLst>
              <a:path w="1283263" h="1487862">
                <a:moveTo>
                  <a:pt x="737766" y="1029329"/>
                </a:moveTo>
                <a:lnTo>
                  <a:pt x="739347" y="1029329"/>
                </a:lnTo>
                <a:lnTo>
                  <a:pt x="739347" y="1032491"/>
                </a:lnTo>
                <a:cubicBezTo>
                  <a:pt x="741455" y="1034599"/>
                  <a:pt x="741455" y="1035653"/>
                  <a:pt x="739347" y="1035653"/>
                </a:cubicBezTo>
                <a:lnTo>
                  <a:pt x="737766" y="1035653"/>
                </a:lnTo>
                <a:lnTo>
                  <a:pt x="734604" y="1032491"/>
                </a:lnTo>
                <a:cubicBezTo>
                  <a:pt x="733549" y="1032491"/>
                  <a:pt x="733022" y="1031964"/>
                  <a:pt x="733022" y="1030910"/>
                </a:cubicBezTo>
                <a:close/>
                <a:moveTo>
                  <a:pt x="409282" y="996125"/>
                </a:moveTo>
                <a:cubicBezTo>
                  <a:pt x="409545" y="996125"/>
                  <a:pt x="408887" y="996652"/>
                  <a:pt x="407306" y="997706"/>
                </a:cubicBezTo>
                <a:cubicBezTo>
                  <a:pt x="402035" y="1000868"/>
                  <a:pt x="401508" y="1000868"/>
                  <a:pt x="405724" y="997706"/>
                </a:cubicBezTo>
                <a:cubicBezTo>
                  <a:pt x="407832" y="996652"/>
                  <a:pt x="409018" y="996125"/>
                  <a:pt x="409282" y="996125"/>
                </a:cubicBezTo>
                <a:close/>
                <a:moveTo>
                  <a:pt x="688750" y="863308"/>
                </a:moveTo>
                <a:lnTo>
                  <a:pt x="668195" y="869633"/>
                </a:lnTo>
                <a:lnTo>
                  <a:pt x="628666" y="880701"/>
                </a:lnTo>
                <a:cubicBezTo>
                  <a:pt x="614963" y="882809"/>
                  <a:pt x="599152" y="891242"/>
                  <a:pt x="581232" y="905999"/>
                </a:cubicBezTo>
                <a:cubicBezTo>
                  <a:pt x="556988" y="921811"/>
                  <a:pt x="536433" y="938676"/>
                  <a:pt x="519567" y="956596"/>
                </a:cubicBezTo>
                <a:lnTo>
                  <a:pt x="499012" y="980313"/>
                </a:lnTo>
                <a:cubicBezTo>
                  <a:pt x="490579" y="989800"/>
                  <a:pt x="487944" y="994543"/>
                  <a:pt x="491106" y="994543"/>
                </a:cubicBezTo>
                <a:lnTo>
                  <a:pt x="492688" y="996125"/>
                </a:lnTo>
                <a:lnTo>
                  <a:pt x="513243" y="986638"/>
                </a:lnTo>
                <a:lnTo>
                  <a:pt x="563839" y="961339"/>
                </a:lnTo>
                <a:lnTo>
                  <a:pt x="682426" y="901256"/>
                </a:lnTo>
                <a:cubicBezTo>
                  <a:pt x="714049" y="883336"/>
                  <a:pt x="729860" y="874376"/>
                  <a:pt x="729860" y="874376"/>
                </a:cubicBezTo>
                <a:cubicBezTo>
                  <a:pt x="729860" y="872268"/>
                  <a:pt x="726698" y="870687"/>
                  <a:pt x="720373" y="869633"/>
                </a:cubicBezTo>
                <a:cubicBezTo>
                  <a:pt x="717211" y="867524"/>
                  <a:pt x="710886" y="865416"/>
                  <a:pt x="701399" y="863308"/>
                </a:cubicBezTo>
                <a:close/>
                <a:moveTo>
                  <a:pt x="651494" y="706873"/>
                </a:moveTo>
                <a:cubicBezTo>
                  <a:pt x="651033" y="707334"/>
                  <a:pt x="650802" y="708355"/>
                  <a:pt x="650802" y="709936"/>
                </a:cubicBezTo>
                <a:lnTo>
                  <a:pt x="657127" y="751046"/>
                </a:lnTo>
                <a:lnTo>
                  <a:pt x="666614" y="804806"/>
                </a:lnTo>
                <a:cubicBezTo>
                  <a:pt x="668722" y="817455"/>
                  <a:pt x="669776" y="823779"/>
                  <a:pt x="669776" y="823779"/>
                </a:cubicBezTo>
                <a:lnTo>
                  <a:pt x="679263" y="819036"/>
                </a:lnTo>
                <a:cubicBezTo>
                  <a:pt x="685588" y="817982"/>
                  <a:pt x="689804" y="815874"/>
                  <a:pt x="691913" y="812711"/>
                </a:cubicBezTo>
                <a:cubicBezTo>
                  <a:pt x="694021" y="809549"/>
                  <a:pt x="696129" y="804278"/>
                  <a:pt x="698237" y="796900"/>
                </a:cubicBezTo>
                <a:lnTo>
                  <a:pt x="707724" y="738397"/>
                </a:lnTo>
                <a:cubicBezTo>
                  <a:pt x="707724" y="736289"/>
                  <a:pt x="707197" y="735235"/>
                  <a:pt x="706143" y="735235"/>
                </a:cubicBezTo>
                <a:lnTo>
                  <a:pt x="695075" y="736816"/>
                </a:lnTo>
                <a:cubicBezTo>
                  <a:pt x="688750" y="736816"/>
                  <a:pt x="682426" y="733654"/>
                  <a:pt x="676101" y="727329"/>
                </a:cubicBezTo>
                <a:lnTo>
                  <a:pt x="661871" y="717842"/>
                </a:lnTo>
                <a:cubicBezTo>
                  <a:pt x="656336" y="709146"/>
                  <a:pt x="652878" y="705489"/>
                  <a:pt x="651494" y="706873"/>
                </a:cubicBezTo>
                <a:close/>
                <a:moveTo>
                  <a:pt x="789944" y="690963"/>
                </a:moveTo>
                <a:lnTo>
                  <a:pt x="778876" y="697287"/>
                </a:lnTo>
                <a:lnTo>
                  <a:pt x="770970" y="703612"/>
                </a:lnTo>
                <a:cubicBezTo>
                  <a:pt x="768862" y="705720"/>
                  <a:pt x="767544" y="708355"/>
                  <a:pt x="767017" y="711518"/>
                </a:cubicBezTo>
                <a:cubicBezTo>
                  <a:pt x="766490" y="714680"/>
                  <a:pt x="766226" y="718896"/>
                  <a:pt x="766226" y="724167"/>
                </a:cubicBezTo>
                <a:lnTo>
                  <a:pt x="763064" y="754209"/>
                </a:lnTo>
                <a:lnTo>
                  <a:pt x="763064" y="796900"/>
                </a:lnTo>
                <a:cubicBezTo>
                  <a:pt x="764118" y="804278"/>
                  <a:pt x="764645" y="813765"/>
                  <a:pt x="764645" y="825360"/>
                </a:cubicBezTo>
                <a:lnTo>
                  <a:pt x="764645" y="839591"/>
                </a:lnTo>
                <a:cubicBezTo>
                  <a:pt x="764645" y="843807"/>
                  <a:pt x="764909" y="847233"/>
                  <a:pt x="765436" y="849868"/>
                </a:cubicBezTo>
                <a:cubicBezTo>
                  <a:pt x="765963" y="852503"/>
                  <a:pt x="767281" y="853821"/>
                  <a:pt x="769389" y="853821"/>
                </a:cubicBezTo>
                <a:cubicBezTo>
                  <a:pt x="773605" y="853821"/>
                  <a:pt x="778876" y="851186"/>
                  <a:pt x="785200" y="845915"/>
                </a:cubicBezTo>
                <a:cubicBezTo>
                  <a:pt x="790471" y="841699"/>
                  <a:pt x="801539" y="836428"/>
                  <a:pt x="818405" y="830104"/>
                </a:cubicBezTo>
                <a:cubicBezTo>
                  <a:pt x="837378" y="822725"/>
                  <a:pt x="850555" y="815874"/>
                  <a:pt x="857933" y="809549"/>
                </a:cubicBezTo>
                <a:cubicBezTo>
                  <a:pt x="862150" y="806387"/>
                  <a:pt x="866366" y="803751"/>
                  <a:pt x="870583" y="801643"/>
                </a:cubicBezTo>
                <a:cubicBezTo>
                  <a:pt x="874799" y="799535"/>
                  <a:pt x="875326" y="796900"/>
                  <a:pt x="872164" y="793737"/>
                </a:cubicBezTo>
                <a:lnTo>
                  <a:pt x="857933" y="777926"/>
                </a:lnTo>
                <a:cubicBezTo>
                  <a:pt x="851609" y="772655"/>
                  <a:pt x="845811" y="766858"/>
                  <a:pt x="840541" y="760533"/>
                </a:cubicBezTo>
                <a:lnTo>
                  <a:pt x="807337" y="714680"/>
                </a:lnTo>
                <a:close/>
                <a:moveTo>
                  <a:pt x="655546" y="547078"/>
                </a:moveTo>
                <a:lnTo>
                  <a:pt x="649221" y="632460"/>
                </a:lnTo>
                <a:lnTo>
                  <a:pt x="646059" y="664083"/>
                </a:lnTo>
                <a:cubicBezTo>
                  <a:pt x="646059" y="667245"/>
                  <a:pt x="646586" y="668827"/>
                  <a:pt x="647640" y="668827"/>
                </a:cubicBezTo>
                <a:cubicBezTo>
                  <a:pt x="648694" y="668827"/>
                  <a:pt x="652384" y="665137"/>
                  <a:pt x="658708" y="657759"/>
                </a:cubicBezTo>
                <a:lnTo>
                  <a:pt x="666614" y="645109"/>
                </a:lnTo>
                <a:cubicBezTo>
                  <a:pt x="667668" y="643001"/>
                  <a:pt x="668722" y="639575"/>
                  <a:pt x="669776" y="634832"/>
                </a:cubicBezTo>
                <a:cubicBezTo>
                  <a:pt x="670831" y="630088"/>
                  <a:pt x="675574" y="623500"/>
                  <a:pt x="684007" y="615067"/>
                </a:cubicBezTo>
                <a:lnTo>
                  <a:pt x="710886" y="585026"/>
                </a:lnTo>
                <a:lnTo>
                  <a:pt x="717211" y="566052"/>
                </a:lnTo>
                <a:lnTo>
                  <a:pt x="717211" y="561308"/>
                </a:lnTo>
                <a:cubicBezTo>
                  <a:pt x="717211" y="561308"/>
                  <a:pt x="716947" y="561045"/>
                  <a:pt x="716420" y="560518"/>
                </a:cubicBezTo>
                <a:cubicBezTo>
                  <a:pt x="715893" y="559991"/>
                  <a:pt x="715630" y="559727"/>
                  <a:pt x="715630" y="559727"/>
                </a:cubicBezTo>
                <a:lnTo>
                  <a:pt x="704562" y="566052"/>
                </a:lnTo>
                <a:cubicBezTo>
                  <a:pt x="701399" y="568160"/>
                  <a:pt x="697183" y="569214"/>
                  <a:pt x="691913" y="569214"/>
                </a:cubicBezTo>
                <a:cubicBezTo>
                  <a:pt x="685588" y="569214"/>
                  <a:pt x="679790" y="566579"/>
                  <a:pt x="674520" y="561308"/>
                </a:cubicBezTo>
                <a:lnTo>
                  <a:pt x="665033" y="556565"/>
                </a:lnTo>
                <a:close/>
                <a:moveTo>
                  <a:pt x="812080" y="526523"/>
                </a:moveTo>
                <a:cubicBezTo>
                  <a:pt x="808918" y="526523"/>
                  <a:pt x="804701" y="528631"/>
                  <a:pt x="799431" y="532848"/>
                </a:cubicBezTo>
                <a:cubicBezTo>
                  <a:pt x="793106" y="533902"/>
                  <a:pt x="789417" y="543389"/>
                  <a:pt x="788363" y="561308"/>
                </a:cubicBezTo>
                <a:lnTo>
                  <a:pt x="786782" y="578701"/>
                </a:lnTo>
                <a:cubicBezTo>
                  <a:pt x="785727" y="586080"/>
                  <a:pt x="786255" y="588715"/>
                  <a:pt x="788363" y="586607"/>
                </a:cubicBezTo>
                <a:lnTo>
                  <a:pt x="796268" y="577120"/>
                </a:lnTo>
                <a:lnTo>
                  <a:pt x="812080" y="566052"/>
                </a:lnTo>
                <a:cubicBezTo>
                  <a:pt x="824729" y="553403"/>
                  <a:pt x="831054" y="546024"/>
                  <a:pt x="831054" y="543916"/>
                </a:cubicBezTo>
                <a:lnTo>
                  <a:pt x="827891" y="540753"/>
                </a:lnTo>
                <a:lnTo>
                  <a:pt x="823148" y="532848"/>
                </a:lnTo>
                <a:cubicBezTo>
                  <a:pt x="817878" y="528631"/>
                  <a:pt x="814188" y="526523"/>
                  <a:pt x="812080" y="526523"/>
                </a:cubicBezTo>
                <a:close/>
                <a:moveTo>
                  <a:pt x="751996" y="395288"/>
                </a:moveTo>
                <a:lnTo>
                  <a:pt x="744090" y="400031"/>
                </a:lnTo>
                <a:lnTo>
                  <a:pt x="726698" y="412680"/>
                </a:lnTo>
                <a:lnTo>
                  <a:pt x="704562" y="433235"/>
                </a:lnTo>
                <a:lnTo>
                  <a:pt x="685588" y="452209"/>
                </a:lnTo>
                <a:cubicBezTo>
                  <a:pt x="675047" y="464858"/>
                  <a:pt x="667141" y="476980"/>
                  <a:pt x="661871" y="488575"/>
                </a:cubicBezTo>
                <a:lnTo>
                  <a:pt x="657127" y="510712"/>
                </a:lnTo>
                <a:cubicBezTo>
                  <a:pt x="657127" y="511766"/>
                  <a:pt x="660290" y="510184"/>
                  <a:pt x="666614" y="505968"/>
                </a:cubicBezTo>
                <a:lnTo>
                  <a:pt x="693494" y="491738"/>
                </a:lnTo>
                <a:lnTo>
                  <a:pt x="748834" y="455371"/>
                </a:lnTo>
                <a:lnTo>
                  <a:pt x="750415" y="425329"/>
                </a:lnTo>
                <a:cubicBezTo>
                  <a:pt x="751469" y="420059"/>
                  <a:pt x="751996" y="412680"/>
                  <a:pt x="751996" y="403193"/>
                </a:cubicBezTo>
                <a:close/>
                <a:moveTo>
                  <a:pt x="944897" y="311487"/>
                </a:moveTo>
                <a:lnTo>
                  <a:pt x="929085" y="314649"/>
                </a:lnTo>
                <a:cubicBezTo>
                  <a:pt x="924868" y="316757"/>
                  <a:pt x="918017" y="319392"/>
                  <a:pt x="908530" y="322555"/>
                </a:cubicBezTo>
                <a:lnTo>
                  <a:pt x="797850" y="368408"/>
                </a:lnTo>
                <a:lnTo>
                  <a:pt x="797850" y="393706"/>
                </a:lnTo>
                <a:cubicBezTo>
                  <a:pt x="797850" y="400031"/>
                  <a:pt x="798377" y="404247"/>
                  <a:pt x="799431" y="406356"/>
                </a:cubicBezTo>
                <a:lnTo>
                  <a:pt x="802593" y="419005"/>
                </a:lnTo>
                <a:lnTo>
                  <a:pt x="816823" y="404774"/>
                </a:lnTo>
                <a:lnTo>
                  <a:pt x="831054" y="392125"/>
                </a:lnTo>
                <a:lnTo>
                  <a:pt x="848446" y="401612"/>
                </a:lnTo>
                <a:cubicBezTo>
                  <a:pt x="848446" y="400558"/>
                  <a:pt x="848446" y="400031"/>
                  <a:pt x="848446" y="400031"/>
                </a:cubicBezTo>
                <a:cubicBezTo>
                  <a:pt x="848446" y="396869"/>
                  <a:pt x="854771" y="401085"/>
                  <a:pt x="867420" y="412680"/>
                </a:cubicBezTo>
                <a:lnTo>
                  <a:pt x="887975" y="431654"/>
                </a:lnTo>
                <a:lnTo>
                  <a:pt x="906949" y="452209"/>
                </a:lnTo>
                <a:cubicBezTo>
                  <a:pt x="906949" y="461696"/>
                  <a:pt x="910111" y="465912"/>
                  <a:pt x="916436" y="464858"/>
                </a:cubicBezTo>
                <a:cubicBezTo>
                  <a:pt x="921706" y="464858"/>
                  <a:pt x="921970" y="467230"/>
                  <a:pt x="917226" y="471973"/>
                </a:cubicBezTo>
                <a:cubicBezTo>
                  <a:pt x="912483" y="476717"/>
                  <a:pt x="912219" y="478561"/>
                  <a:pt x="916436" y="477507"/>
                </a:cubicBezTo>
                <a:cubicBezTo>
                  <a:pt x="918544" y="476453"/>
                  <a:pt x="918808" y="476717"/>
                  <a:pt x="917226" y="478298"/>
                </a:cubicBezTo>
                <a:cubicBezTo>
                  <a:pt x="915645" y="479879"/>
                  <a:pt x="913274" y="481724"/>
                  <a:pt x="910111" y="483832"/>
                </a:cubicBezTo>
                <a:cubicBezTo>
                  <a:pt x="904841" y="486994"/>
                  <a:pt x="900624" y="488575"/>
                  <a:pt x="897462" y="488575"/>
                </a:cubicBezTo>
                <a:lnTo>
                  <a:pt x="894300" y="488575"/>
                </a:lnTo>
                <a:cubicBezTo>
                  <a:pt x="891137" y="488575"/>
                  <a:pt x="885867" y="490684"/>
                  <a:pt x="878488" y="494900"/>
                </a:cubicBezTo>
                <a:lnTo>
                  <a:pt x="859514" y="502806"/>
                </a:lnTo>
                <a:lnTo>
                  <a:pt x="845284" y="512293"/>
                </a:lnTo>
                <a:lnTo>
                  <a:pt x="840541" y="517036"/>
                </a:lnTo>
                <a:cubicBezTo>
                  <a:pt x="833162" y="525469"/>
                  <a:pt x="834216" y="526523"/>
                  <a:pt x="843703" y="520198"/>
                </a:cubicBezTo>
                <a:cubicBezTo>
                  <a:pt x="853190" y="514928"/>
                  <a:pt x="855298" y="515455"/>
                  <a:pt x="850027" y="521780"/>
                </a:cubicBezTo>
                <a:lnTo>
                  <a:pt x="846865" y="526523"/>
                </a:lnTo>
                <a:cubicBezTo>
                  <a:pt x="846865" y="527577"/>
                  <a:pt x="847392" y="528104"/>
                  <a:pt x="848446" y="528104"/>
                </a:cubicBezTo>
                <a:cubicBezTo>
                  <a:pt x="850555" y="528104"/>
                  <a:pt x="854771" y="526523"/>
                  <a:pt x="861096" y="523361"/>
                </a:cubicBezTo>
                <a:cubicBezTo>
                  <a:pt x="867420" y="521253"/>
                  <a:pt x="871373" y="520726"/>
                  <a:pt x="872954" y="521780"/>
                </a:cubicBezTo>
                <a:cubicBezTo>
                  <a:pt x="874535" y="522834"/>
                  <a:pt x="874272" y="525996"/>
                  <a:pt x="872164" y="531267"/>
                </a:cubicBezTo>
                <a:lnTo>
                  <a:pt x="870583" y="537591"/>
                </a:lnTo>
                <a:cubicBezTo>
                  <a:pt x="870583" y="542862"/>
                  <a:pt x="875853" y="543916"/>
                  <a:pt x="886394" y="540753"/>
                </a:cubicBezTo>
                <a:lnTo>
                  <a:pt x="894300" y="539172"/>
                </a:lnTo>
                <a:cubicBezTo>
                  <a:pt x="902732" y="539172"/>
                  <a:pt x="905368" y="543916"/>
                  <a:pt x="902206" y="553403"/>
                </a:cubicBezTo>
                <a:cubicBezTo>
                  <a:pt x="901151" y="555511"/>
                  <a:pt x="900624" y="558146"/>
                  <a:pt x="900624" y="561308"/>
                </a:cubicBezTo>
                <a:cubicBezTo>
                  <a:pt x="900624" y="565525"/>
                  <a:pt x="905368" y="567106"/>
                  <a:pt x="914855" y="566052"/>
                </a:cubicBezTo>
                <a:lnTo>
                  <a:pt x="919598" y="566052"/>
                </a:lnTo>
                <a:cubicBezTo>
                  <a:pt x="926977" y="566052"/>
                  <a:pt x="928031" y="570268"/>
                  <a:pt x="922760" y="578701"/>
                </a:cubicBezTo>
                <a:cubicBezTo>
                  <a:pt x="919598" y="582917"/>
                  <a:pt x="918017" y="585816"/>
                  <a:pt x="918017" y="587397"/>
                </a:cubicBezTo>
                <a:cubicBezTo>
                  <a:pt x="918017" y="588978"/>
                  <a:pt x="920652" y="588715"/>
                  <a:pt x="925923" y="586607"/>
                </a:cubicBezTo>
                <a:cubicBezTo>
                  <a:pt x="934356" y="582390"/>
                  <a:pt x="934356" y="584499"/>
                  <a:pt x="925923" y="592931"/>
                </a:cubicBezTo>
                <a:lnTo>
                  <a:pt x="913274" y="605580"/>
                </a:lnTo>
                <a:lnTo>
                  <a:pt x="880069" y="632460"/>
                </a:lnTo>
                <a:lnTo>
                  <a:pt x="843703" y="659340"/>
                </a:lnTo>
                <a:lnTo>
                  <a:pt x="823148" y="671989"/>
                </a:lnTo>
                <a:cubicBezTo>
                  <a:pt x="815769" y="676205"/>
                  <a:pt x="812080" y="678841"/>
                  <a:pt x="812080" y="679895"/>
                </a:cubicBezTo>
                <a:lnTo>
                  <a:pt x="815242" y="683057"/>
                </a:lnTo>
                <a:cubicBezTo>
                  <a:pt x="817350" y="692544"/>
                  <a:pt x="828946" y="706774"/>
                  <a:pt x="850027" y="725748"/>
                </a:cubicBezTo>
                <a:lnTo>
                  <a:pt x="859514" y="736816"/>
                </a:lnTo>
                <a:cubicBezTo>
                  <a:pt x="862677" y="739978"/>
                  <a:pt x="865312" y="741560"/>
                  <a:pt x="867420" y="741560"/>
                </a:cubicBezTo>
                <a:lnTo>
                  <a:pt x="873745" y="738397"/>
                </a:lnTo>
                <a:lnTo>
                  <a:pt x="873745" y="739978"/>
                </a:lnTo>
                <a:cubicBezTo>
                  <a:pt x="873745" y="742087"/>
                  <a:pt x="878488" y="737870"/>
                  <a:pt x="887975" y="727329"/>
                </a:cubicBezTo>
                <a:lnTo>
                  <a:pt x="906949" y="709936"/>
                </a:lnTo>
                <a:lnTo>
                  <a:pt x="924342" y="689382"/>
                </a:lnTo>
                <a:cubicBezTo>
                  <a:pt x="929612" y="684111"/>
                  <a:pt x="933301" y="678841"/>
                  <a:pt x="935410" y="673570"/>
                </a:cubicBezTo>
                <a:cubicBezTo>
                  <a:pt x="937518" y="668300"/>
                  <a:pt x="939099" y="664610"/>
                  <a:pt x="940153" y="662502"/>
                </a:cubicBezTo>
                <a:lnTo>
                  <a:pt x="940153" y="605580"/>
                </a:lnTo>
                <a:cubicBezTo>
                  <a:pt x="936991" y="559200"/>
                  <a:pt x="935410" y="528104"/>
                  <a:pt x="935410" y="512293"/>
                </a:cubicBezTo>
                <a:cubicBezTo>
                  <a:pt x="935410" y="492265"/>
                  <a:pt x="934883" y="473818"/>
                  <a:pt x="933828" y="456952"/>
                </a:cubicBezTo>
                <a:lnTo>
                  <a:pt x="935410" y="404774"/>
                </a:lnTo>
                <a:cubicBezTo>
                  <a:pt x="935410" y="393179"/>
                  <a:pt x="935937" y="385801"/>
                  <a:pt x="936991" y="382638"/>
                </a:cubicBezTo>
                <a:cubicBezTo>
                  <a:pt x="939099" y="373151"/>
                  <a:pt x="941734" y="358921"/>
                  <a:pt x="944897" y="339947"/>
                </a:cubicBezTo>
                <a:lnTo>
                  <a:pt x="949640" y="313068"/>
                </a:lnTo>
                <a:lnTo>
                  <a:pt x="946478" y="311487"/>
                </a:lnTo>
                <a:close/>
                <a:moveTo>
                  <a:pt x="750415" y="284607"/>
                </a:moveTo>
                <a:lnTo>
                  <a:pt x="740928" y="292513"/>
                </a:lnTo>
                <a:lnTo>
                  <a:pt x="723536" y="313068"/>
                </a:lnTo>
                <a:lnTo>
                  <a:pt x="696656" y="346272"/>
                </a:lnTo>
                <a:lnTo>
                  <a:pt x="696656" y="354178"/>
                </a:lnTo>
                <a:cubicBezTo>
                  <a:pt x="698764" y="355232"/>
                  <a:pt x="698764" y="356813"/>
                  <a:pt x="696656" y="358921"/>
                </a:cubicBezTo>
                <a:lnTo>
                  <a:pt x="691913" y="366827"/>
                </a:lnTo>
                <a:lnTo>
                  <a:pt x="687169" y="376314"/>
                </a:lnTo>
                <a:lnTo>
                  <a:pt x="685588" y="385801"/>
                </a:lnTo>
                <a:cubicBezTo>
                  <a:pt x="686642" y="386855"/>
                  <a:pt x="689804" y="385801"/>
                  <a:pt x="695075" y="382638"/>
                </a:cubicBezTo>
                <a:lnTo>
                  <a:pt x="751996" y="336785"/>
                </a:lnTo>
                <a:lnTo>
                  <a:pt x="751996" y="311487"/>
                </a:lnTo>
                <a:lnTo>
                  <a:pt x="751996" y="292513"/>
                </a:lnTo>
                <a:close/>
                <a:moveTo>
                  <a:pt x="900624" y="222942"/>
                </a:moveTo>
                <a:cubicBezTo>
                  <a:pt x="893246" y="222942"/>
                  <a:pt x="885340" y="223996"/>
                  <a:pt x="876907" y="226105"/>
                </a:cubicBezTo>
                <a:cubicBezTo>
                  <a:pt x="877961" y="225050"/>
                  <a:pt x="872691" y="226632"/>
                  <a:pt x="861096" y="230848"/>
                </a:cubicBezTo>
                <a:lnTo>
                  <a:pt x="827891" y="245078"/>
                </a:lnTo>
                <a:cubicBezTo>
                  <a:pt x="824729" y="247186"/>
                  <a:pt x="822094" y="247714"/>
                  <a:pt x="819986" y="246659"/>
                </a:cubicBezTo>
                <a:cubicBezTo>
                  <a:pt x="817878" y="245605"/>
                  <a:pt x="816296" y="245078"/>
                  <a:pt x="815242" y="245078"/>
                </a:cubicBezTo>
                <a:lnTo>
                  <a:pt x="794687" y="252984"/>
                </a:lnTo>
                <a:lnTo>
                  <a:pt x="794687" y="278282"/>
                </a:lnTo>
                <a:cubicBezTo>
                  <a:pt x="794687" y="295148"/>
                  <a:pt x="795741" y="303581"/>
                  <a:pt x="797850" y="303581"/>
                </a:cubicBezTo>
                <a:lnTo>
                  <a:pt x="804174" y="302000"/>
                </a:lnTo>
                <a:lnTo>
                  <a:pt x="812080" y="295675"/>
                </a:lnTo>
                <a:lnTo>
                  <a:pt x="840541" y="276701"/>
                </a:lnTo>
                <a:cubicBezTo>
                  <a:pt x="848973" y="270377"/>
                  <a:pt x="855825" y="266160"/>
                  <a:pt x="861096" y="264052"/>
                </a:cubicBezTo>
                <a:lnTo>
                  <a:pt x="883232" y="249822"/>
                </a:lnTo>
                <a:lnTo>
                  <a:pt x="905368" y="240335"/>
                </a:lnTo>
                <a:lnTo>
                  <a:pt x="918017" y="235591"/>
                </a:lnTo>
                <a:lnTo>
                  <a:pt x="922760" y="230848"/>
                </a:lnTo>
                <a:cubicBezTo>
                  <a:pt x="922760" y="225578"/>
                  <a:pt x="919598" y="222942"/>
                  <a:pt x="913274" y="222942"/>
                </a:cubicBezTo>
                <a:close/>
                <a:moveTo>
                  <a:pt x="282395" y="115424"/>
                </a:moveTo>
                <a:cubicBezTo>
                  <a:pt x="286611" y="115424"/>
                  <a:pt x="289773" y="115951"/>
                  <a:pt x="291881" y="117005"/>
                </a:cubicBezTo>
                <a:lnTo>
                  <a:pt x="304531" y="121749"/>
                </a:lnTo>
                <a:cubicBezTo>
                  <a:pt x="305585" y="121749"/>
                  <a:pt x="306375" y="121222"/>
                  <a:pt x="306903" y="120168"/>
                </a:cubicBezTo>
                <a:cubicBezTo>
                  <a:pt x="307430" y="119113"/>
                  <a:pt x="308220" y="118586"/>
                  <a:pt x="309274" y="118586"/>
                </a:cubicBezTo>
                <a:cubicBezTo>
                  <a:pt x="311382" y="118586"/>
                  <a:pt x="315072" y="121222"/>
                  <a:pt x="320342" y="126492"/>
                </a:cubicBezTo>
                <a:lnTo>
                  <a:pt x="351965" y="151791"/>
                </a:lnTo>
                <a:lnTo>
                  <a:pt x="366195" y="167602"/>
                </a:lnTo>
                <a:lnTo>
                  <a:pt x="375682" y="183414"/>
                </a:lnTo>
                <a:cubicBezTo>
                  <a:pt x="378845" y="188684"/>
                  <a:pt x="380689" y="195799"/>
                  <a:pt x="381216" y="204759"/>
                </a:cubicBezTo>
                <a:cubicBezTo>
                  <a:pt x="381744" y="213719"/>
                  <a:pt x="382007" y="225578"/>
                  <a:pt x="382007" y="240335"/>
                </a:cubicBezTo>
                <a:lnTo>
                  <a:pt x="380426" y="347853"/>
                </a:lnTo>
                <a:lnTo>
                  <a:pt x="375682" y="409518"/>
                </a:lnTo>
                <a:lnTo>
                  <a:pt x="413630" y="441141"/>
                </a:lnTo>
                <a:lnTo>
                  <a:pt x="446834" y="469602"/>
                </a:lnTo>
                <a:lnTo>
                  <a:pt x="468970" y="488575"/>
                </a:lnTo>
                <a:lnTo>
                  <a:pt x="481620" y="504387"/>
                </a:lnTo>
                <a:lnTo>
                  <a:pt x="486363" y="513874"/>
                </a:lnTo>
                <a:cubicBezTo>
                  <a:pt x="488471" y="519144"/>
                  <a:pt x="489262" y="523361"/>
                  <a:pt x="488735" y="526523"/>
                </a:cubicBezTo>
                <a:cubicBezTo>
                  <a:pt x="488208" y="529685"/>
                  <a:pt x="485836" y="531267"/>
                  <a:pt x="481620" y="531267"/>
                </a:cubicBezTo>
                <a:lnTo>
                  <a:pt x="475295" y="532848"/>
                </a:lnTo>
                <a:lnTo>
                  <a:pt x="457902" y="539172"/>
                </a:lnTo>
                <a:lnTo>
                  <a:pt x="423117" y="556565"/>
                </a:lnTo>
                <a:cubicBezTo>
                  <a:pt x="399927" y="568160"/>
                  <a:pt x="383061" y="577120"/>
                  <a:pt x="372520" y="583444"/>
                </a:cubicBezTo>
                <a:cubicBezTo>
                  <a:pt x="368304" y="586607"/>
                  <a:pt x="365405" y="589506"/>
                  <a:pt x="363824" y="592141"/>
                </a:cubicBezTo>
                <a:cubicBezTo>
                  <a:pt x="362243" y="594776"/>
                  <a:pt x="361452" y="598729"/>
                  <a:pt x="361452" y="603999"/>
                </a:cubicBezTo>
                <a:lnTo>
                  <a:pt x="351965" y="724167"/>
                </a:lnTo>
                <a:lnTo>
                  <a:pt x="342478" y="823779"/>
                </a:lnTo>
                <a:cubicBezTo>
                  <a:pt x="339316" y="843807"/>
                  <a:pt x="337735" y="902310"/>
                  <a:pt x="337735" y="999287"/>
                </a:cubicBezTo>
                <a:cubicBezTo>
                  <a:pt x="337735" y="1057262"/>
                  <a:pt x="338262" y="1093629"/>
                  <a:pt x="339316" y="1108386"/>
                </a:cubicBezTo>
                <a:cubicBezTo>
                  <a:pt x="339316" y="1130522"/>
                  <a:pt x="340897" y="1152131"/>
                  <a:pt x="344059" y="1173213"/>
                </a:cubicBezTo>
                <a:cubicBezTo>
                  <a:pt x="347222" y="1202728"/>
                  <a:pt x="351702" y="1233297"/>
                  <a:pt x="357499" y="1264920"/>
                </a:cubicBezTo>
                <a:cubicBezTo>
                  <a:pt x="363297" y="1296543"/>
                  <a:pt x="368831" y="1320260"/>
                  <a:pt x="374101" y="1336072"/>
                </a:cubicBezTo>
                <a:lnTo>
                  <a:pt x="380426" y="1362952"/>
                </a:lnTo>
                <a:cubicBezTo>
                  <a:pt x="381480" y="1370330"/>
                  <a:pt x="382007" y="1379817"/>
                  <a:pt x="382007" y="1391412"/>
                </a:cubicBezTo>
                <a:lnTo>
                  <a:pt x="383588" y="1413548"/>
                </a:lnTo>
                <a:cubicBezTo>
                  <a:pt x="383588" y="1417765"/>
                  <a:pt x="381480" y="1419873"/>
                  <a:pt x="377263" y="1419873"/>
                </a:cubicBezTo>
                <a:lnTo>
                  <a:pt x="364614" y="1416711"/>
                </a:lnTo>
                <a:cubicBezTo>
                  <a:pt x="358290" y="1413548"/>
                  <a:pt x="349330" y="1406170"/>
                  <a:pt x="337735" y="1394574"/>
                </a:cubicBezTo>
                <a:cubicBezTo>
                  <a:pt x="326140" y="1382979"/>
                  <a:pt x="316653" y="1371911"/>
                  <a:pt x="309274" y="1361370"/>
                </a:cubicBezTo>
                <a:lnTo>
                  <a:pt x="296625" y="1343978"/>
                </a:lnTo>
                <a:cubicBezTo>
                  <a:pt x="294517" y="1340815"/>
                  <a:pt x="292408" y="1335018"/>
                  <a:pt x="290300" y="1326585"/>
                </a:cubicBezTo>
                <a:lnTo>
                  <a:pt x="287138" y="1304449"/>
                </a:lnTo>
                <a:lnTo>
                  <a:pt x="287138" y="1301287"/>
                </a:lnTo>
                <a:lnTo>
                  <a:pt x="283976" y="1280732"/>
                </a:lnTo>
                <a:lnTo>
                  <a:pt x="280813" y="1260177"/>
                </a:lnTo>
                <a:lnTo>
                  <a:pt x="277651" y="1244365"/>
                </a:lnTo>
                <a:cubicBezTo>
                  <a:pt x="269218" y="1227500"/>
                  <a:pt x="265002" y="1209053"/>
                  <a:pt x="265002" y="1189025"/>
                </a:cubicBezTo>
                <a:lnTo>
                  <a:pt x="250772" y="1073601"/>
                </a:lnTo>
                <a:lnTo>
                  <a:pt x="247609" y="1018261"/>
                </a:lnTo>
                <a:lnTo>
                  <a:pt x="246028" y="972407"/>
                </a:lnTo>
                <a:lnTo>
                  <a:pt x="247609" y="928135"/>
                </a:lnTo>
                <a:lnTo>
                  <a:pt x="250772" y="833266"/>
                </a:lnTo>
                <a:cubicBezTo>
                  <a:pt x="250772" y="798481"/>
                  <a:pt x="251299" y="777399"/>
                  <a:pt x="252353" y="770020"/>
                </a:cubicBezTo>
                <a:lnTo>
                  <a:pt x="255515" y="709936"/>
                </a:lnTo>
                <a:cubicBezTo>
                  <a:pt x="255515" y="700450"/>
                  <a:pt x="257096" y="687273"/>
                  <a:pt x="260259" y="670408"/>
                </a:cubicBezTo>
                <a:cubicBezTo>
                  <a:pt x="261313" y="653542"/>
                  <a:pt x="261840" y="645109"/>
                  <a:pt x="261840" y="645109"/>
                </a:cubicBezTo>
                <a:cubicBezTo>
                  <a:pt x="256569" y="649326"/>
                  <a:pt x="251299" y="653015"/>
                  <a:pt x="246028" y="656177"/>
                </a:cubicBezTo>
                <a:cubicBezTo>
                  <a:pt x="240758" y="659340"/>
                  <a:pt x="236541" y="661448"/>
                  <a:pt x="233379" y="662502"/>
                </a:cubicBezTo>
                <a:lnTo>
                  <a:pt x="217567" y="671989"/>
                </a:lnTo>
                <a:cubicBezTo>
                  <a:pt x="204918" y="679368"/>
                  <a:pt x="189107" y="690963"/>
                  <a:pt x="170133" y="706774"/>
                </a:cubicBezTo>
                <a:lnTo>
                  <a:pt x="149578" y="722586"/>
                </a:lnTo>
                <a:cubicBezTo>
                  <a:pt x="144307" y="724694"/>
                  <a:pt x="139300" y="727066"/>
                  <a:pt x="134557" y="729701"/>
                </a:cubicBezTo>
                <a:cubicBezTo>
                  <a:pt x="129814" y="732336"/>
                  <a:pt x="125861" y="733654"/>
                  <a:pt x="122698" y="733654"/>
                </a:cubicBezTo>
                <a:lnTo>
                  <a:pt x="108468" y="732073"/>
                </a:lnTo>
                <a:cubicBezTo>
                  <a:pt x="101090" y="732073"/>
                  <a:pt x="91339" y="728120"/>
                  <a:pt x="79217" y="720214"/>
                </a:cubicBezTo>
                <a:cubicBezTo>
                  <a:pt x="67095" y="712308"/>
                  <a:pt x="56817" y="701504"/>
                  <a:pt x="48384" y="687800"/>
                </a:cubicBezTo>
                <a:cubicBezTo>
                  <a:pt x="31519" y="670935"/>
                  <a:pt x="21505" y="659340"/>
                  <a:pt x="18343" y="653015"/>
                </a:cubicBezTo>
                <a:cubicBezTo>
                  <a:pt x="12018" y="644582"/>
                  <a:pt x="8856" y="635095"/>
                  <a:pt x="8856" y="624554"/>
                </a:cubicBezTo>
                <a:lnTo>
                  <a:pt x="7275" y="611905"/>
                </a:lnTo>
                <a:cubicBezTo>
                  <a:pt x="7275" y="610851"/>
                  <a:pt x="6484" y="608479"/>
                  <a:pt x="4903" y="604790"/>
                </a:cubicBezTo>
                <a:cubicBezTo>
                  <a:pt x="3322" y="601101"/>
                  <a:pt x="2531" y="590296"/>
                  <a:pt x="2531" y="572376"/>
                </a:cubicBezTo>
                <a:lnTo>
                  <a:pt x="2531" y="550240"/>
                </a:lnTo>
                <a:cubicBezTo>
                  <a:pt x="423" y="546024"/>
                  <a:pt x="-368" y="543389"/>
                  <a:pt x="159" y="542335"/>
                </a:cubicBezTo>
                <a:cubicBezTo>
                  <a:pt x="686" y="541280"/>
                  <a:pt x="2531" y="542862"/>
                  <a:pt x="5693" y="547078"/>
                </a:cubicBezTo>
                <a:lnTo>
                  <a:pt x="18343" y="559727"/>
                </a:lnTo>
                <a:lnTo>
                  <a:pt x="35735" y="580282"/>
                </a:lnTo>
                <a:lnTo>
                  <a:pt x="53128" y="603999"/>
                </a:lnTo>
                <a:lnTo>
                  <a:pt x="64196" y="616649"/>
                </a:lnTo>
                <a:lnTo>
                  <a:pt x="81589" y="603999"/>
                </a:lnTo>
                <a:lnTo>
                  <a:pt x="110049" y="580282"/>
                </a:lnTo>
                <a:cubicBezTo>
                  <a:pt x="115320" y="575012"/>
                  <a:pt x="119009" y="572376"/>
                  <a:pt x="121117" y="572376"/>
                </a:cubicBezTo>
                <a:cubicBezTo>
                  <a:pt x="123226" y="572376"/>
                  <a:pt x="126388" y="571322"/>
                  <a:pt x="130604" y="569214"/>
                </a:cubicBezTo>
                <a:lnTo>
                  <a:pt x="136929" y="562890"/>
                </a:lnTo>
                <a:lnTo>
                  <a:pt x="160646" y="547078"/>
                </a:lnTo>
                <a:cubicBezTo>
                  <a:pt x="161700" y="546024"/>
                  <a:pt x="163808" y="544970"/>
                  <a:pt x="166971" y="543916"/>
                </a:cubicBezTo>
                <a:cubicBezTo>
                  <a:pt x="170133" y="542862"/>
                  <a:pt x="174349" y="540226"/>
                  <a:pt x="179620" y="536010"/>
                </a:cubicBezTo>
                <a:lnTo>
                  <a:pt x="260259" y="488575"/>
                </a:lnTo>
                <a:lnTo>
                  <a:pt x="274489" y="477507"/>
                </a:lnTo>
                <a:lnTo>
                  <a:pt x="282395" y="384219"/>
                </a:lnTo>
                <a:cubicBezTo>
                  <a:pt x="283449" y="373679"/>
                  <a:pt x="286084" y="347326"/>
                  <a:pt x="290300" y="305162"/>
                </a:cubicBezTo>
                <a:lnTo>
                  <a:pt x="293463" y="262471"/>
                </a:lnTo>
                <a:cubicBezTo>
                  <a:pt x="293463" y="255092"/>
                  <a:pt x="295571" y="240862"/>
                  <a:pt x="299787" y="219780"/>
                </a:cubicBezTo>
                <a:lnTo>
                  <a:pt x="299787" y="208712"/>
                </a:lnTo>
                <a:cubicBezTo>
                  <a:pt x="301896" y="198171"/>
                  <a:pt x="303477" y="189211"/>
                  <a:pt x="304531" y="181832"/>
                </a:cubicBezTo>
                <a:cubicBezTo>
                  <a:pt x="305585" y="174454"/>
                  <a:pt x="305585" y="169183"/>
                  <a:pt x="304531" y="166021"/>
                </a:cubicBezTo>
                <a:cubicBezTo>
                  <a:pt x="302422" y="163913"/>
                  <a:pt x="299787" y="162595"/>
                  <a:pt x="296625" y="162068"/>
                </a:cubicBezTo>
                <a:cubicBezTo>
                  <a:pt x="293463" y="161541"/>
                  <a:pt x="287138" y="159696"/>
                  <a:pt x="277651" y="156534"/>
                </a:cubicBezTo>
                <a:cubicBezTo>
                  <a:pt x="276597" y="156534"/>
                  <a:pt x="272908" y="155480"/>
                  <a:pt x="266583" y="153372"/>
                </a:cubicBezTo>
                <a:lnTo>
                  <a:pt x="257096" y="147047"/>
                </a:lnTo>
                <a:lnTo>
                  <a:pt x="250772" y="139141"/>
                </a:lnTo>
                <a:lnTo>
                  <a:pt x="263421" y="126492"/>
                </a:lnTo>
                <a:lnTo>
                  <a:pt x="274489" y="118586"/>
                </a:lnTo>
                <a:cubicBezTo>
                  <a:pt x="275543" y="117532"/>
                  <a:pt x="276861" y="117005"/>
                  <a:pt x="278442" y="117005"/>
                </a:cubicBezTo>
                <a:cubicBezTo>
                  <a:pt x="280023" y="117005"/>
                  <a:pt x="281340" y="116478"/>
                  <a:pt x="282395" y="115424"/>
                </a:cubicBezTo>
                <a:close/>
                <a:moveTo>
                  <a:pt x="630248" y="7906"/>
                </a:moveTo>
                <a:lnTo>
                  <a:pt x="631829" y="7906"/>
                </a:lnTo>
                <a:lnTo>
                  <a:pt x="652384" y="14231"/>
                </a:lnTo>
                <a:cubicBezTo>
                  <a:pt x="658708" y="15285"/>
                  <a:pt x="668722" y="17656"/>
                  <a:pt x="682426" y="21346"/>
                </a:cubicBezTo>
                <a:cubicBezTo>
                  <a:pt x="696129" y="25035"/>
                  <a:pt x="707197" y="28724"/>
                  <a:pt x="715630" y="32414"/>
                </a:cubicBezTo>
                <a:cubicBezTo>
                  <a:pt x="724063" y="36103"/>
                  <a:pt x="733022" y="41110"/>
                  <a:pt x="742509" y="47435"/>
                </a:cubicBezTo>
                <a:cubicBezTo>
                  <a:pt x="750942" y="53759"/>
                  <a:pt x="763591" y="64300"/>
                  <a:pt x="780457" y="79058"/>
                </a:cubicBezTo>
                <a:lnTo>
                  <a:pt x="794687" y="90126"/>
                </a:lnTo>
                <a:lnTo>
                  <a:pt x="818405" y="74314"/>
                </a:lnTo>
                <a:cubicBezTo>
                  <a:pt x="821567" y="73260"/>
                  <a:pt x="824202" y="70625"/>
                  <a:pt x="826310" y="66408"/>
                </a:cubicBezTo>
                <a:lnTo>
                  <a:pt x="834216" y="61665"/>
                </a:lnTo>
                <a:cubicBezTo>
                  <a:pt x="834216" y="61665"/>
                  <a:pt x="833689" y="63773"/>
                  <a:pt x="832635" y="67990"/>
                </a:cubicBezTo>
                <a:cubicBezTo>
                  <a:pt x="831581" y="72206"/>
                  <a:pt x="833689" y="73787"/>
                  <a:pt x="838959" y="72733"/>
                </a:cubicBezTo>
                <a:lnTo>
                  <a:pt x="845284" y="71152"/>
                </a:lnTo>
                <a:cubicBezTo>
                  <a:pt x="850555" y="69044"/>
                  <a:pt x="855298" y="66672"/>
                  <a:pt x="859514" y="64037"/>
                </a:cubicBezTo>
                <a:cubicBezTo>
                  <a:pt x="863731" y="61401"/>
                  <a:pt x="866893" y="60084"/>
                  <a:pt x="869001" y="60084"/>
                </a:cubicBezTo>
                <a:cubicBezTo>
                  <a:pt x="871110" y="60084"/>
                  <a:pt x="881124" y="65354"/>
                  <a:pt x="899043" y="75895"/>
                </a:cubicBezTo>
                <a:lnTo>
                  <a:pt x="922760" y="93288"/>
                </a:lnTo>
                <a:lnTo>
                  <a:pt x="949640" y="117005"/>
                </a:lnTo>
                <a:cubicBezTo>
                  <a:pt x="953856" y="118059"/>
                  <a:pt x="962289" y="126492"/>
                  <a:pt x="974938" y="142304"/>
                </a:cubicBezTo>
                <a:lnTo>
                  <a:pt x="992331" y="162858"/>
                </a:lnTo>
                <a:lnTo>
                  <a:pt x="1004980" y="177089"/>
                </a:lnTo>
                <a:lnTo>
                  <a:pt x="1008142" y="189738"/>
                </a:lnTo>
                <a:lnTo>
                  <a:pt x="1011305" y="203968"/>
                </a:lnTo>
                <a:cubicBezTo>
                  <a:pt x="1014467" y="211347"/>
                  <a:pt x="1016048" y="216618"/>
                  <a:pt x="1016048" y="219780"/>
                </a:cubicBezTo>
                <a:cubicBezTo>
                  <a:pt x="1016048" y="222942"/>
                  <a:pt x="1015258" y="225841"/>
                  <a:pt x="1013676" y="228476"/>
                </a:cubicBezTo>
                <a:cubicBezTo>
                  <a:pt x="1012095" y="231112"/>
                  <a:pt x="1010778" y="233483"/>
                  <a:pt x="1009724" y="235591"/>
                </a:cubicBezTo>
                <a:lnTo>
                  <a:pt x="1001818" y="246659"/>
                </a:lnTo>
                <a:lnTo>
                  <a:pt x="1017629" y="257728"/>
                </a:lnTo>
                <a:lnTo>
                  <a:pt x="1030279" y="271958"/>
                </a:lnTo>
                <a:lnTo>
                  <a:pt x="1042928" y="286188"/>
                </a:lnTo>
                <a:lnTo>
                  <a:pt x="1050834" y="300419"/>
                </a:lnTo>
                <a:cubicBezTo>
                  <a:pt x="1053996" y="307797"/>
                  <a:pt x="1055577" y="317284"/>
                  <a:pt x="1055577" y="328879"/>
                </a:cubicBezTo>
                <a:lnTo>
                  <a:pt x="1052415" y="354178"/>
                </a:lnTo>
                <a:cubicBezTo>
                  <a:pt x="1047144" y="368935"/>
                  <a:pt x="1043982" y="387382"/>
                  <a:pt x="1042928" y="409518"/>
                </a:cubicBezTo>
                <a:lnTo>
                  <a:pt x="1041347" y="437979"/>
                </a:lnTo>
                <a:lnTo>
                  <a:pt x="1042928" y="507549"/>
                </a:lnTo>
                <a:cubicBezTo>
                  <a:pt x="1042928" y="527577"/>
                  <a:pt x="1043455" y="541280"/>
                  <a:pt x="1044509" y="548659"/>
                </a:cubicBezTo>
                <a:lnTo>
                  <a:pt x="1052415" y="611905"/>
                </a:lnTo>
                <a:lnTo>
                  <a:pt x="1057158" y="659340"/>
                </a:lnTo>
                <a:lnTo>
                  <a:pt x="1065064" y="714680"/>
                </a:lnTo>
                <a:lnTo>
                  <a:pt x="1071388" y="744722"/>
                </a:lnTo>
                <a:lnTo>
                  <a:pt x="1107755" y="771601"/>
                </a:lnTo>
                <a:lnTo>
                  <a:pt x="1145702" y="809549"/>
                </a:lnTo>
                <a:cubicBezTo>
                  <a:pt x="1153081" y="816928"/>
                  <a:pt x="1157298" y="822198"/>
                  <a:pt x="1158352" y="825360"/>
                </a:cubicBezTo>
                <a:lnTo>
                  <a:pt x="1164676" y="838010"/>
                </a:lnTo>
                <a:cubicBezTo>
                  <a:pt x="1164676" y="842226"/>
                  <a:pt x="1164149" y="845388"/>
                  <a:pt x="1163095" y="847497"/>
                </a:cubicBezTo>
                <a:lnTo>
                  <a:pt x="1158352" y="852240"/>
                </a:lnTo>
                <a:lnTo>
                  <a:pt x="1152027" y="853821"/>
                </a:lnTo>
                <a:cubicBezTo>
                  <a:pt x="1144648" y="853821"/>
                  <a:pt x="1133053" y="849078"/>
                  <a:pt x="1117242" y="839591"/>
                </a:cubicBezTo>
                <a:lnTo>
                  <a:pt x="1096687" y="830104"/>
                </a:lnTo>
                <a:lnTo>
                  <a:pt x="1080875" y="826941"/>
                </a:lnTo>
                <a:lnTo>
                  <a:pt x="1065064" y="828523"/>
                </a:lnTo>
                <a:cubicBezTo>
                  <a:pt x="1056631" y="829577"/>
                  <a:pt x="1050570" y="830894"/>
                  <a:pt x="1046881" y="832476"/>
                </a:cubicBezTo>
                <a:cubicBezTo>
                  <a:pt x="1043191" y="834057"/>
                  <a:pt x="1038711" y="837483"/>
                  <a:pt x="1033441" y="842753"/>
                </a:cubicBezTo>
                <a:lnTo>
                  <a:pt x="1020792" y="852240"/>
                </a:lnTo>
                <a:lnTo>
                  <a:pt x="1027116" y="893350"/>
                </a:lnTo>
                <a:lnTo>
                  <a:pt x="1052415" y="1032491"/>
                </a:lnTo>
                <a:lnTo>
                  <a:pt x="1053996" y="1072020"/>
                </a:lnTo>
                <a:cubicBezTo>
                  <a:pt x="1055050" y="1085723"/>
                  <a:pt x="1055577" y="1108386"/>
                  <a:pt x="1055577" y="1140009"/>
                </a:cubicBezTo>
                <a:lnTo>
                  <a:pt x="1058739" y="1233297"/>
                </a:lnTo>
                <a:lnTo>
                  <a:pt x="1057158" y="1271245"/>
                </a:lnTo>
                <a:lnTo>
                  <a:pt x="1057158" y="1306030"/>
                </a:lnTo>
                <a:lnTo>
                  <a:pt x="1055577" y="1325004"/>
                </a:lnTo>
                <a:lnTo>
                  <a:pt x="1052415" y="1339234"/>
                </a:lnTo>
                <a:lnTo>
                  <a:pt x="1052415" y="1343978"/>
                </a:lnTo>
                <a:lnTo>
                  <a:pt x="1035022" y="1389831"/>
                </a:lnTo>
                <a:cubicBezTo>
                  <a:pt x="1028697" y="1408805"/>
                  <a:pt x="1020792" y="1423562"/>
                  <a:pt x="1011305" y="1434103"/>
                </a:cubicBezTo>
                <a:lnTo>
                  <a:pt x="992331" y="1454658"/>
                </a:lnTo>
                <a:cubicBezTo>
                  <a:pt x="986006" y="1464145"/>
                  <a:pt x="978628" y="1471524"/>
                  <a:pt x="970195" y="1476794"/>
                </a:cubicBezTo>
                <a:cubicBezTo>
                  <a:pt x="961762" y="1482065"/>
                  <a:pt x="957019" y="1485227"/>
                  <a:pt x="955965" y="1486281"/>
                </a:cubicBezTo>
                <a:lnTo>
                  <a:pt x="946478" y="1487862"/>
                </a:lnTo>
                <a:lnTo>
                  <a:pt x="925923" y="1486281"/>
                </a:lnTo>
                <a:cubicBezTo>
                  <a:pt x="921706" y="1484173"/>
                  <a:pt x="914328" y="1481274"/>
                  <a:pt x="903787" y="1477585"/>
                </a:cubicBezTo>
                <a:cubicBezTo>
                  <a:pt x="893246" y="1473896"/>
                  <a:pt x="884813" y="1470470"/>
                  <a:pt x="878488" y="1467307"/>
                </a:cubicBezTo>
                <a:lnTo>
                  <a:pt x="845284" y="1449915"/>
                </a:lnTo>
                <a:lnTo>
                  <a:pt x="812080" y="1426197"/>
                </a:lnTo>
                <a:lnTo>
                  <a:pt x="750415" y="1385088"/>
                </a:lnTo>
                <a:lnTo>
                  <a:pt x="684007" y="1329747"/>
                </a:lnTo>
                <a:lnTo>
                  <a:pt x="660290" y="1313936"/>
                </a:lnTo>
                <a:lnTo>
                  <a:pt x="641316" y="1302868"/>
                </a:lnTo>
                <a:cubicBezTo>
                  <a:pt x="634991" y="1299705"/>
                  <a:pt x="628666" y="1297070"/>
                  <a:pt x="622342" y="1294962"/>
                </a:cubicBezTo>
                <a:cubicBezTo>
                  <a:pt x="616017" y="1292854"/>
                  <a:pt x="610747" y="1290218"/>
                  <a:pt x="606530" y="1287056"/>
                </a:cubicBezTo>
                <a:cubicBezTo>
                  <a:pt x="591773" y="1276515"/>
                  <a:pt x="573326" y="1257015"/>
                  <a:pt x="551190" y="1228554"/>
                </a:cubicBezTo>
                <a:cubicBezTo>
                  <a:pt x="544865" y="1213796"/>
                  <a:pt x="542757" y="1205891"/>
                  <a:pt x="544865" y="1204837"/>
                </a:cubicBezTo>
                <a:cubicBezTo>
                  <a:pt x="546974" y="1203782"/>
                  <a:pt x="547764" y="1202201"/>
                  <a:pt x="547237" y="1200093"/>
                </a:cubicBezTo>
                <a:cubicBezTo>
                  <a:pt x="546710" y="1197985"/>
                  <a:pt x="546447" y="1196404"/>
                  <a:pt x="546447" y="1195350"/>
                </a:cubicBezTo>
                <a:lnTo>
                  <a:pt x="549609" y="1195350"/>
                </a:lnTo>
                <a:cubicBezTo>
                  <a:pt x="551717" y="1194296"/>
                  <a:pt x="555933" y="1191660"/>
                  <a:pt x="562258" y="1187444"/>
                </a:cubicBezTo>
                <a:cubicBezTo>
                  <a:pt x="568583" y="1183227"/>
                  <a:pt x="575961" y="1177430"/>
                  <a:pt x="584394" y="1170051"/>
                </a:cubicBezTo>
                <a:lnTo>
                  <a:pt x="597043" y="1157402"/>
                </a:lnTo>
                <a:cubicBezTo>
                  <a:pt x="620234" y="1136320"/>
                  <a:pt x="633410" y="1124725"/>
                  <a:pt x="636572" y="1122617"/>
                </a:cubicBezTo>
                <a:lnTo>
                  <a:pt x="658708" y="1100481"/>
                </a:lnTo>
                <a:lnTo>
                  <a:pt x="684007" y="1081507"/>
                </a:lnTo>
                <a:cubicBezTo>
                  <a:pt x="701926" y="1066749"/>
                  <a:pt x="714576" y="1057262"/>
                  <a:pt x="721954" y="1053046"/>
                </a:cubicBezTo>
                <a:cubicBezTo>
                  <a:pt x="740928" y="1037235"/>
                  <a:pt x="752523" y="1028802"/>
                  <a:pt x="756740" y="1027748"/>
                </a:cubicBezTo>
                <a:cubicBezTo>
                  <a:pt x="768335" y="1027748"/>
                  <a:pt x="780984" y="1034599"/>
                  <a:pt x="794687" y="1048303"/>
                </a:cubicBezTo>
                <a:lnTo>
                  <a:pt x="835797" y="1084669"/>
                </a:lnTo>
                <a:cubicBezTo>
                  <a:pt x="848446" y="1098372"/>
                  <a:pt x="856352" y="1111022"/>
                  <a:pt x="859514" y="1122617"/>
                </a:cubicBezTo>
                <a:lnTo>
                  <a:pt x="857933" y="1127360"/>
                </a:lnTo>
                <a:cubicBezTo>
                  <a:pt x="857933" y="1130522"/>
                  <a:pt x="859514" y="1132894"/>
                  <a:pt x="862677" y="1134475"/>
                </a:cubicBezTo>
                <a:cubicBezTo>
                  <a:pt x="865839" y="1136057"/>
                  <a:pt x="867947" y="1137374"/>
                  <a:pt x="869001" y="1138428"/>
                </a:cubicBezTo>
                <a:cubicBezTo>
                  <a:pt x="870056" y="1139482"/>
                  <a:pt x="868474" y="1141591"/>
                  <a:pt x="864258" y="1144753"/>
                </a:cubicBezTo>
                <a:lnTo>
                  <a:pt x="859514" y="1149496"/>
                </a:lnTo>
                <a:lnTo>
                  <a:pt x="854771" y="1151077"/>
                </a:lnTo>
                <a:lnTo>
                  <a:pt x="846865" y="1154240"/>
                </a:lnTo>
                <a:cubicBezTo>
                  <a:pt x="844757" y="1154240"/>
                  <a:pt x="843703" y="1151868"/>
                  <a:pt x="843703" y="1147125"/>
                </a:cubicBezTo>
                <a:cubicBezTo>
                  <a:pt x="843703" y="1142381"/>
                  <a:pt x="840541" y="1140009"/>
                  <a:pt x="834216" y="1140009"/>
                </a:cubicBezTo>
                <a:cubicBezTo>
                  <a:pt x="825783" y="1142118"/>
                  <a:pt x="822621" y="1139482"/>
                  <a:pt x="824729" y="1132104"/>
                </a:cubicBezTo>
                <a:cubicBezTo>
                  <a:pt x="826837" y="1126833"/>
                  <a:pt x="824202" y="1126306"/>
                  <a:pt x="816823" y="1130522"/>
                </a:cubicBezTo>
                <a:lnTo>
                  <a:pt x="807337" y="1136847"/>
                </a:lnTo>
                <a:lnTo>
                  <a:pt x="786782" y="1149496"/>
                </a:lnTo>
                <a:lnTo>
                  <a:pt x="753577" y="1176376"/>
                </a:lnTo>
                <a:lnTo>
                  <a:pt x="717211" y="1209580"/>
                </a:lnTo>
                <a:cubicBezTo>
                  <a:pt x="701399" y="1222229"/>
                  <a:pt x="688223" y="1233824"/>
                  <a:pt x="677682" y="1244365"/>
                </a:cubicBezTo>
                <a:cubicBezTo>
                  <a:pt x="668195" y="1254906"/>
                  <a:pt x="664506" y="1260704"/>
                  <a:pt x="666614" y="1261758"/>
                </a:cubicBezTo>
                <a:lnTo>
                  <a:pt x="661871" y="1264920"/>
                </a:lnTo>
                <a:lnTo>
                  <a:pt x="660290" y="1266501"/>
                </a:lnTo>
                <a:cubicBezTo>
                  <a:pt x="660290" y="1267555"/>
                  <a:pt x="663452" y="1270191"/>
                  <a:pt x="669776" y="1274407"/>
                </a:cubicBezTo>
                <a:lnTo>
                  <a:pt x="717211" y="1302868"/>
                </a:lnTo>
                <a:lnTo>
                  <a:pt x="742509" y="1313936"/>
                </a:lnTo>
                <a:cubicBezTo>
                  <a:pt x="756213" y="1322369"/>
                  <a:pt x="770443" y="1326585"/>
                  <a:pt x="785200" y="1326585"/>
                </a:cubicBezTo>
                <a:lnTo>
                  <a:pt x="797850" y="1329747"/>
                </a:lnTo>
                <a:cubicBezTo>
                  <a:pt x="802066" y="1329747"/>
                  <a:pt x="805228" y="1328693"/>
                  <a:pt x="807337" y="1326585"/>
                </a:cubicBezTo>
                <a:lnTo>
                  <a:pt x="818405" y="1320260"/>
                </a:lnTo>
                <a:lnTo>
                  <a:pt x="834216" y="1307611"/>
                </a:lnTo>
                <a:lnTo>
                  <a:pt x="850027" y="1293381"/>
                </a:lnTo>
                <a:cubicBezTo>
                  <a:pt x="855298" y="1288110"/>
                  <a:pt x="860041" y="1281786"/>
                  <a:pt x="864258" y="1274407"/>
                </a:cubicBezTo>
                <a:lnTo>
                  <a:pt x="873745" y="1257015"/>
                </a:lnTo>
                <a:lnTo>
                  <a:pt x="886394" y="1223810"/>
                </a:lnTo>
                <a:cubicBezTo>
                  <a:pt x="888502" y="1216432"/>
                  <a:pt x="891664" y="1206945"/>
                  <a:pt x="895881" y="1195350"/>
                </a:cubicBezTo>
                <a:cubicBezTo>
                  <a:pt x="896935" y="1196404"/>
                  <a:pt x="897989" y="1192187"/>
                  <a:pt x="899043" y="1182700"/>
                </a:cubicBezTo>
                <a:lnTo>
                  <a:pt x="905368" y="1141591"/>
                </a:lnTo>
                <a:lnTo>
                  <a:pt x="908530" y="1076763"/>
                </a:lnTo>
                <a:cubicBezTo>
                  <a:pt x="908530" y="1063060"/>
                  <a:pt x="909057" y="1054100"/>
                  <a:pt x="910111" y="1049884"/>
                </a:cubicBezTo>
                <a:cubicBezTo>
                  <a:pt x="913274" y="1031964"/>
                  <a:pt x="915382" y="1008774"/>
                  <a:pt x="916436" y="980313"/>
                </a:cubicBezTo>
                <a:lnTo>
                  <a:pt x="918017" y="939203"/>
                </a:lnTo>
                <a:cubicBezTo>
                  <a:pt x="918017" y="923392"/>
                  <a:pt x="917490" y="912851"/>
                  <a:pt x="916436" y="907580"/>
                </a:cubicBezTo>
                <a:lnTo>
                  <a:pt x="916436" y="890188"/>
                </a:lnTo>
                <a:cubicBezTo>
                  <a:pt x="916436" y="885971"/>
                  <a:pt x="915645" y="883599"/>
                  <a:pt x="914064" y="883072"/>
                </a:cubicBezTo>
                <a:cubicBezTo>
                  <a:pt x="912483" y="882545"/>
                  <a:pt x="910111" y="882282"/>
                  <a:pt x="906949" y="882282"/>
                </a:cubicBezTo>
                <a:lnTo>
                  <a:pt x="899043" y="882282"/>
                </a:lnTo>
                <a:lnTo>
                  <a:pt x="889556" y="885444"/>
                </a:lnTo>
                <a:lnTo>
                  <a:pt x="881651" y="891769"/>
                </a:lnTo>
                <a:cubicBezTo>
                  <a:pt x="878488" y="892823"/>
                  <a:pt x="877434" y="894931"/>
                  <a:pt x="878488" y="898093"/>
                </a:cubicBezTo>
                <a:lnTo>
                  <a:pt x="873745" y="894931"/>
                </a:lnTo>
                <a:lnTo>
                  <a:pt x="861096" y="899674"/>
                </a:lnTo>
                <a:lnTo>
                  <a:pt x="767808" y="948690"/>
                </a:lnTo>
                <a:cubicBezTo>
                  <a:pt x="754104" y="957123"/>
                  <a:pt x="736185" y="966610"/>
                  <a:pt x="714049" y="977151"/>
                </a:cubicBezTo>
                <a:lnTo>
                  <a:pt x="631829" y="1021423"/>
                </a:lnTo>
                <a:lnTo>
                  <a:pt x="620761" y="1026167"/>
                </a:lnTo>
                <a:lnTo>
                  <a:pt x="532216" y="1068858"/>
                </a:lnTo>
                <a:cubicBezTo>
                  <a:pt x="526946" y="1070966"/>
                  <a:pt x="516405" y="1075446"/>
                  <a:pt x="500593" y="1082297"/>
                </a:cubicBezTo>
                <a:cubicBezTo>
                  <a:pt x="484782" y="1089149"/>
                  <a:pt x="472660" y="1092575"/>
                  <a:pt x="464227" y="1092575"/>
                </a:cubicBezTo>
                <a:cubicBezTo>
                  <a:pt x="458956" y="1092575"/>
                  <a:pt x="453159" y="1090467"/>
                  <a:pt x="446834" y="1086250"/>
                </a:cubicBezTo>
                <a:cubicBezTo>
                  <a:pt x="443672" y="1085196"/>
                  <a:pt x="439455" y="1082034"/>
                  <a:pt x="434185" y="1076763"/>
                </a:cubicBezTo>
                <a:lnTo>
                  <a:pt x="418374" y="1062533"/>
                </a:lnTo>
                <a:cubicBezTo>
                  <a:pt x="412049" y="1057262"/>
                  <a:pt x="406251" y="1050674"/>
                  <a:pt x="400981" y="1042768"/>
                </a:cubicBezTo>
                <a:cubicBezTo>
                  <a:pt x="395710" y="1034863"/>
                  <a:pt x="392548" y="1029329"/>
                  <a:pt x="391494" y="1026167"/>
                </a:cubicBezTo>
                <a:cubicBezTo>
                  <a:pt x="403089" y="1014571"/>
                  <a:pt x="404143" y="1011936"/>
                  <a:pt x="394656" y="1018261"/>
                </a:cubicBezTo>
                <a:cubicBezTo>
                  <a:pt x="390440" y="1021423"/>
                  <a:pt x="387805" y="1023004"/>
                  <a:pt x="386750" y="1023004"/>
                </a:cubicBezTo>
                <a:cubicBezTo>
                  <a:pt x="388859" y="1019842"/>
                  <a:pt x="393075" y="1016153"/>
                  <a:pt x="399400" y="1011936"/>
                </a:cubicBezTo>
                <a:cubicBezTo>
                  <a:pt x="409941" y="1003503"/>
                  <a:pt x="411522" y="1001395"/>
                  <a:pt x="404143" y="1005612"/>
                </a:cubicBezTo>
                <a:cubicBezTo>
                  <a:pt x="393602" y="1012990"/>
                  <a:pt x="393075" y="1011936"/>
                  <a:pt x="402562" y="1002449"/>
                </a:cubicBezTo>
                <a:lnTo>
                  <a:pt x="407306" y="997706"/>
                </a:lnTo>
                <a:lnTo>
                  <a:pt x="418374" y="991381"/>
                </a:lnTo>
                <a:lnTo>
                  <a:pt x="443672" y="973989"/>
                </a:lnTo>
                <a:lnTo>
                  <a:pt x="517986" y="920229"/>
                </a:lnTo>
                <a:lnTo>
                  <a:pt x="570164" y="885444"/>
                </a:lnTo>
                <a:cubicBezTo>
                  <a:pt x="600733" y="864362"/>
                  <a:pt x="619179" y="852767"/>
                  <a:pt x="625504" y="850659"/>
                </a:cubicBezTo>
                <a:lnTo>
                  <a:pt x="636572" y="844334"/>
                </a:lnTo>
                <a:lnTo>
                  <a:pt x="606530" y="814292"/>
                </a:lnTo>
                <a:cubicBezTo>
                  <a:pt x="603368" y="814292"/>
                  <a:pt x="594935" y="804278"/>
                  <a:pt x="581232" y="784251"/>
                </a:cubicBezTo>
                <a:lnTo>
                  <a:pt x="557515" y="758952"/>
                </a:lnTo>
                <a:lnTo>
                  <a:pt x="541703" y="735235"/>
                </a:lnTo>
                <a:cubicBezTo>
                  <a:pt x="537487" y="729964"/>
                  <a:pt x="535379" y="725748"/>
                  <a:pt x="535379" y="722586"/>
                </a:cubicBezTo>
                <a:lnTo>
                  <a:pt x="532216" y="713099"/>
                </a:lnTo>
                <a:cubicBezTo>
                  <a:pt x="531162" y="708882"/>
                  <a:pt x="531162" y="704666"/>
                  <a:pt x="532216" y="700450"/>
                </a:cubicBezTo>
                <a:lnTo>
                  <a:pt x="536960" y="657759"/>
                </a:lnTo>
                <a:lnTo>
                  <a:pt x="541703" y="599256"/>
                </a:lnTo>
                <a:cubicBezTo>
                  <a:pt x="541703" y="595040"/>
                  <a:pt x="542757" y="587661"/>
                  <a:pt x="544865" y="577120"/>
                </a:cubicBezTo>
                <a:lnTo>
                  <a:pt x="548028" y="561308"/>
                </a:lnTo>
                <a:lnTo>
                  <a:pt x="551190" y="551821"/>
                </a:lnTo>
                <a:lnTo>
                  <a:pt x="544865" y="559727"/>
                </a:lnTo>
                <a:cubicBezTo>
                  <a:pt x="543812" y="560781"/>
                  <a:pt x="542494" y="562099"/>
                  <a:pt x="540913" y="563680"/>
                </a:cubicBezTo>
                <a:cubicBezTo>
                  <a:pt x="539331" y="565261"/>
                  <a:pt x="538541" y="564998"/>
                  <a:pt x="538541" y="562890"/>
                </a:cubicBezTo>
                <a:lnTo>
                  <a:pt x="548028" y="531267"/>
                </a:lnTo>
                <a:cubicBezTo>
                  <a:pt x="558569" y="502806"/>
                  <a:pt x="567529" y="477507"/>
                  <a:pt x="574907" y="455371"/>
                </a:cubicBezTo>
                <a:cubicBezTo>
                  <a:pt x="581232" y="440614"/>
                  <a:pt x="585448" y="429546"/>
                  <a:pt x="587557" y="422167"/>
                </a:cubicBezTo>
                <a:lnTo>
                  <a:pt x="593881" y="406356"/>
                </a:lnTo>
                <a:lnTo>
                  <a:pt x="595462" y="404774"/>
                </a:lnTo>
                <a:lnTo>
                  <a:pt x="595462" y="401612"/>
                </a:lnTo>
                <a:cubicBezTo>
                  <a:pt x="595462" y="399504"/>
                  <a:pt x="601260" y="386855"/>
                  <a:pt x="612855" y="363665"/>
                </a:cubicBezTo>
                <a:lnTo>
                  <a:pt x="625504" y="336785"/>
                </a:lnTo>
                <a:cubicBezTo>
                  <a:pt x="628666" y="326244"/>
                  <a:pt x="629984" y="320183"/>
                  <a:pt x="629457" y="318602"/>
                </a:cubicBezTo>
                <a:cubicBezTo>
                  <a:pt x="628930" y="317021"/>
                  <a:pt x="626031" y="317284"/>
                  <a:pt x="620761" y="319392"/>
                </a:cubicBezTo>
                <a:lnTo>
                  <a:pt x="603368" y="322555"/>
                </a:lnTo>
                <a:lnTo>
                  <a:pt x="600206" y="322555"/>
                </a:lnTo>
                <a:cubicBezTo>
                  <a:pt x="594935" y="322555"/>
                  <a:pt x="586502" y="316757"/>
                  <a:pt x="574907" y="305162"/>
                </a:cubicBezTo>
                <a:cubicBezTo>
                  <a:pt x="561204" y="291459"/>
                  <a:pt x="553825" y="284607"/>
                  <a:pt x="552771" y="284607"/>
                </a:cubicBezTo>
                <a:cubicBezTo>
                  <a:pt x="551717" y="284607"/>
                  <a:pt x="549609" y="295148"/>
                  <a:pt x="546447" y="316230"/>
                </a:cubicBezTo>
                <a:lnTo>
                  <a:pt x="535379" y="365246"/>
                </a:lnTo>
                <a:lnTo>
                  <a:pt x="529054" y="382638"/>
                </a:lnTo>
                <a:lnTo>
                  <a:pt x="532216" y="363665"/>
                </a:lnTo>
                <a:cubicBezTo>
                  <a:pt x="535379" y="352070"/>
                  <a:pt x="538541" y="334677"/>
                  <a:pt x="541703" y="311487"/>
                </a:cubicBezTo>
                <a:cubicBezTo>
                  <a:pt x="545920" y="293567"/>
                  <a:pt x="547501" y="282499"/>
                  <a:pt x="546447" y="278282"/>
                </a:cubicBezTo>
                <a:lnTo>
                  <a:pt x="541703" y="271958"/>
                </a:lnTo>
                <a:lnTo>
                  <a:pt x="522729" y="238754"/>
                </a:lnTo>
                <a:lnTo>
                  <a:pt x="530635" y="240335"/>
                </a:lnTo>
                <a:cubicBezTo>
                  <a:pt x="533797" y="240335"/>
                  <a:pt x="538541" y="239281"/>
                  <a:pt x="544865" y="237173"/>
                </a:cubicBezTo>
                <a:lnTo>
                  <a:pt x="563839" y="222942"/>
                </a:lnTo>
                <a:cubicBezTo>
                  <a:pt x="588084" y="207131"/>
                  <a:pt x="601787" y="197644"/>
                  <a:pt x="604949" y="194482"/>
                </a:cubicBezTo>
                <a:lnTo>
                  <a:pt x="649221" y="167602"/>
                </a:lnTo>
                <a:lnTo>
                  <a:pt x="676101" y="154953"/>
                </a:lnTo>
                <a:lnTo>
                  <a:pt x="698237" y="142304"/>
                </a:lnTo>
                <a:lnTo>
                  <a:pt x="712468" y="134398"/>
                </a:lnTo>
                <a:lnTo>
                  <a:pt x="720373" y="128073"/>
                </a:lnTo>
                <a:lnTo>
                  <a:pt x="704562" y="109099"/>
                </a:lnTo>
                <a:cubicBezTo>
                  <a:pt x="703508" y="105937"/>
                  <a:pt x="698237" y="99613"/>
                  <a:pt x="688750" y="90126"/>
                </a:cubicBezTo>
                <a:lnTo>
                  <a:pt x="677682" y="79058"/>
                </a:lnTo>
                <a:lnTo>
                  <a:pt x="671358" y="66408"/>
                </a:lnTo>
                <a:cubicBezTo>
                  <a:pt x="669249" y="64300"/>
                  <a:pt x="667932" y="61929"/>
                  <a:pt x="667405" y="59293"/>
                </a:cubicBezTo>
                <a:cubicBezTo>
                  <a:pt x="666878" y="56658"/>
                  <a:pt x="665033" y="53759"/>
                  <a:pt x="661871" y="50597"/>
                </a:cubicBezTo>
                <a:lnTo>
                  <a:pt x="636572" y="17393"/>
                </a:lnTo>
                <a:close/>
                <a:moveTo>
                  <a:pt x="1065064" y="0"/>
                </a:moveTo>
                <a:lnTo>
                  <a:pt x="1071388" y="4744"/>
                </a:lnTo>
                <a:lnTo>
                  <a:pt x="1079294" y="14231"/>
                </a:lnTo>
                <a:lnTo>
                  <a:pt x="1084038" y="25299"/>
                </a:lnTo>
                <a:cubicBezTo>
                  <a:pt x="1086146" y="27407"/>
                  <a:pt x="1088254" y="30569"/>
                  <a:pt x="1090362" y="34785"/>
                </a:cubicBezTo>
                <a:lnTo>
                  <a:pt x="1091943" y="42691"/>
                </a:lnTo>
                <a:cubicBezTo>
                  <a:pt x="1094051" y="51124"/>
                  <a:pt x="1097741" y="55340"/>
                  <a:pt x="1103011" y="55340"/>
                </a:cubicBezTo>
                <a:lnTo>
                  <a:pt x="1109336" y="56921"/>
                </a:lnTo>
                <a:lnTo>
                  <a:pt x="1125148" y="55340"/>
                </a:lnTo>
                <a:cubicBezTo>
                  <a:pt x="1131472" y="53232"/>
                  <a:pt x="1138060" y="50597"/>
                  <a:pt x="1144912" y="47435"/>
                </a:cubicBezTo>
                <a:cubicBezTo>
                  <a:pt x="1151764" y="44272"/>
                  <a:pt x="1156244" y="43745"/>
                  <a:pt x="1158352" y="45853"/>
                </a:cubicBezTo>
                <a:lnTo>
                  <a:pt x="1167839" y="47435"/>
                </a:lnTo>
                <a:cubicBezTo>
                  <a:pt x="1176271" y="47435"/>
                  <a:pt x="1189448" y="54813"/>
                  <a:pt x="1207367" y="69571"/>
                </a:cubicBezTo>
                <a:cubicBezTo>
                  <a:pt x="1216854" y="74841"/>
                  <a:pt x="1232666" y="88545"/>
                  <a:pt x="1254802" y="110681"/>
                </a:cubicBezTo>
                <a:lnTo>
                  <a:pt x="1269032" y="129654"/>
                </a:lnTo>
                <a:cubicBezTo>
                  <a:pt x="1278519" y="139141"/>
                  <a:pt x="1283263" y="150736"/>
                  <a:pt x="1283263" y="164440"/>
                </a:cubicBezTo>
                <a:cubicBezTo>
                  <a:pt x="1283263" y="170764"/>
                  <a:pt x="1282736" y="176035"/>
                  <a:pt x="1281681" y="180251"/>
                </a:cubicBezTo>
                <a:cubicBezTo>
                  <a:pt x="1280627" y="193955"/>
                  <a:pt x="1277992" y="203441"/>
                  <a:pt x="1273776" y="208712"/>
                </a:cubicBezTo>
                <a:cubicBezTo>
                  <a:pt x="1268505" y="213982"/>
                  <a:pt x="1260599" y="216618"/>
                  <a:pt x="1250058" y="216618"/>
                </a:cubicBezTo>
                <a:cubicBezTo>
                  <a:pt x="1241626" y="216618"/>
                  <a:pt x="1234774" y="215563"/>
                  <a:pt x="1229503" y="213455"/>
                </a:cubicBezTo>
                <a:lnTo>
                  <a:pt x="1208948" y="210293"/>
                </a:lnTo>
                <a:cubicBezTo>
                  <a:pt x="1198408" y="207131"/>
                  <a:pt x="1178907" y="198698"/>
                  <a:pt x="1150446" y="184995"/>
                </a:cubicBezTo>
                <a:cubicBezTo>
                  <a:pt x="1127256" y="173400"/>
                  <a:pt x="1113025" y="167602"/>
                  <a:pt x="1107755" y="167602"/>
                </a:cubicBezTo>
                <a:lnTo>
                  <a:pt x="1096687" y="164440"/>
                </a:lnTo>
                <a:lnTo>
                  <a:pt x="1106174" y="161277"/>
                </a:lnTo>
                <a:cubicBezTo>
                  <a:pt x="1110390" y="158115"/>
                  <a:pt x="1116188" y="156534"/>
                  <a:pt x="1123566" y="156534"/>
                </a:cubicBezTo>
                <a:cubicBezTo>
                  <a:pt x="1131999" y="156534"/>
                  <a:pt x="1138851" y="154953"/>
                  <a:pt x="1144121" y="151791"/>
                </a:cubicBezTo>
                <a:lnTo>
                  <a:pt x="1153608" y="145466"/>
                </a:lnTo>
                <a:lnTo>
                  <a:pt x="1147284" y="142304"/>
                </a:lnTo>
                <a:cubicBezTo>
                  <a:pt x="1145175" y="140195"/>
                  <a:pt x="1134898" y="133607"/>
                  <a:pt x="1116451" y="122539"/>
                </a:cubicBezTo>
                <a:cubicBezTo>
                  <a:pt x="1098005" y="111471"/>
                  <a:pt x="1084038" y="98558"/>
                  <a:pt x="1074551" y="83801"/>
                </a:cubicBezTo>
                <a:lnTo>
                  <a:pt x="1061901" y="69571"/>
                </a:lnTo>
                <a:cubicBezTo>
                  <a:pt x="1055577" y="57976"/>
                  <a:pt x="1052942" y="49543"/>
                  <a:pt x="1053996" y="44272"/>
                </a:cubicBezTo>
                <a:lnTo>
                  <a:pt x="1053996" y="36367"/>
                </a:lnTo>
                <a:cubicBezTo>
                  <a:pt x="1053996" y="36367"/>
                  <a:pt x="1053469" y="35840"/>
                  <a:pt x="1052415" y="34785"/>
                </a:cubicBezTo>
                <a:cubicBezTo>
                  <a:pt x="1051361" y="33731"/>
                  <a:pt x="1051361" y="31623"/>
                  <a:pt x="1052415" y="28461"/>
                </a:cubicBezTo>
                <a:lnTo>
                  <a:pt x="1057158" y="15812"/>
                </a:lnTo>
                <a:cubicBezTo>
                  <a:pt x="1059266" y="12649"/>
                  <a:pt x="1060584" y="9751"/>
                  <a:pt x="1061111" y="7115"/>
                </a:cubicBezTo>
                <a:cubicBezTo>
                  <a:pt x="1061638" y="4480"/>
                  <a:pt x="1061901" y="2635"/>
                  <a:pt x="1061901" y="158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2000"/>
                  <a:lumOff val="48000"/>
                </a:schemeClr>
              </a:gs>
              <a:gs pos="88000">
                <a:schemeClr val="accent3">
                  <a:lumMod val="8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127000" algn="l" rotWithShape="0">
              <a:schemeClr val="accent3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480" dirty="0">
              <a:gradFill flip="none" rotWithShape="1">
                <a:gsLst>
                  <a:gs pos="0">
                    <a:schemeClr val="accent3">
                      <a:lumMod val="52000"/>
                      <a:lumOff val="48000"/>
                    </a:schemeClr>
                  </a:gs>
                  <a:gs pos="88000">
                    <a:schemeClr val="accent3">
                      <a:lumMod val="88000"/>
                    </a:schemeClr>
                  </a:gs>
                </a:gsLst>
                <a:lin ang="5400000" scaled="1"/>
                <a:tileRect/>
              </a:gradFill>
              <a:effectLst>
                <a:outerShdw blurRad="254000" dist="1270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22918C8-073F-B697-1AE8-49757D35F09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764302" y="1213936"/>
            <a:ext cx="900712" cy="1130008"/>
          </a:xfrm>
          <a:custGeom>
            <a:avLst/>
            <a:gdLst/>
            <a:ahLst/>
            <a:cxnLst/>
            <a:rect l="l" t="t" r="r" b="b"/>
            <a:pathLst>
              <a:path w="900712" h="1130008">
                <a:moveTo>
                  <a:pt x="118448" y="865875"/>
                </a:moveTo>
                <a:lnTo>
                  <a:pt x="118448" y="865875"/>
                </a:lnTo>
                <a:lnTo>
                  <a:pt x="117023" y="866033"/>
                </a:lnTo>
                <a:cubicBezTo>
                  <a:pt x="116073" y="866139"/>
                  <a:pt x="116548" y="866086"/>
                  <a:pt x="118448" y="865875"/>
                </a:cubicBezTo>
                <a:close/>
                <a:moveTo>
                  <a:pt x="409184" y="862708"/>
                </a:moveTo>
                <a:cubicBezTo>
                  <a:pt x="407495" y="862708"/>
                  <a:pt x="399472" y="866086"/>
                  <a:pt x="385114" y="872843"/>
                </a:cubicBezTo>
                <a:lnTo>
                  <a:pt x="364845" y="880444"/>
                </a:lnTo>
                <a:cubicBezTo>
                  <a:pt x="356400" y="884666"/>
                  <a:pt x="348377" y="887200"/>
                  <a:pt x="340775" y="888045"/>
                </a:cubicBezTo>
                <a:cubicBezTo>
                  <a:pt x="334864" y="890578"/>
                  <a:pt x="328107" y="893112"/>
                  <a:pt x="320506" y="895646"/>
                </a:cubicBezTo>
                <a:lnTo>
                  <a:pt x="304038" y="903247"/>
                </a:lnTo>
                <a:lnTo>
                  <a:pt x="274901" y="920982"/>
                </a:lnTo>
                <a:lnTo>
                  <a:pt x="258432" y="928583"/>
                </a:lnTo>
                <a:cubicBezTo>
                  <a:pt x="252520" y="931961"/>
                  <a:pt x="247453" y="934073"/>
                  <a:pt x="243230" y="934917"/>
                </a:cubicBezTo>
                <a:cubicBezTo>
                  <a:pt x="239007" y="935762"/>
                  <a:pt x="235418" y="937028"/>
                  <a:pt x="232462" y="938718"/>
                </a:cubicBezTo>
                <a:cubicBezTo>
                  <a:pt x="229506" y="940407"/>
                  <a:pt x="228028" y="941463"/>
                  <a:pt x="228028" y="941885"/>
                </a:cubicBezTo>
                <a:cubicBezTo>
                  <a:pt x="228028" y="942307"/>
                  <a:pt x="231618" y="946107"/>
                  <a:pt x="238796" y="953286"/>
                </a:cubicBezTo>
                <a:cubicBezTo>
                  <a:pt x="245975" y="960465"/>
                  <a:pt x="254209" y="968277"/>
                  <a:pt x="263499" y="976722"/>
                </a:cubicBezTo>
                <a:cubicBezTo>
                  <a:pt x="288836" y="998681"/>
                  <a:pt x="305305" y="1013883"/>
                  <a:pt x="312906" y="1022328"/>
                </a:cubicBezTo>
                <a:lnTo>
                  <a:pt x="325573" y="1032463"/>
                </a:lnTo>
                <a:cubicBezTo>
                  <a:pt x="328952" y="1035841"/>
                  <a:pt x="331063" y="1037530"/>
                  <a:pt x="331908" y="1037530"/>
                </a:cubicBezTo>
                <a:cubicBezTo>
                  <a:pt x="335286" y="1040064"/>
                  <a:pt x="342887" y="1037530"/>
                  <a:pt x="354711" y="1029929"/>
                </a:cubicBezTo>
                <a:lnTo>
                  <a:pt x="373713" y="1021061"/>
                </a:lnTo>
                <a:lnTo>
                  <a:pt x="390182" y="1009660"/>
                </a:lnTo>
                <a:lnTo>
                  <a:pt x="410451" y="994458"/>
                </a:lnTo>
                <a:lnTo>
                  <a:pt x="434520" y="972922"/>
                </a:lnTo>
                <a:lnTo>
                  <a:pt x="467458" y="942518"/>
                </a:lnTo>
                <a:cubicBezTo>
                  <a:pt x="472525" y="938295"/>
                  <a:pt x="476748" y="934495"/>
                  <a:pt x="480126" y="931117"/>
                </a:cubicBezTo>
                <a:lnTo>
                  <a:pt x="486460" y="923516"/>
                </a:lnTo>
                <a:lnTo>
                  <a:pt x="469992" y="912114"/>
                </a:lnTo>
                <a:cubicBezTo>
                  <a:pt x="464924" y="908736"/>
                  <a:pt x="458801" y="904091"/>
                  <a:pt x="451623" y="898179"/>
                </a:cubicBezTo>
                <a:cubicBezTo>
                  <a:pt x="444444" y="892267"/>
                  <a:pt x="438321" y="886778"/>
                  <a:pt x="433254" y="881711"/>
                </a:cubicBezTo>
                <a:cubicBezTo>
                  <a:pt x="428187" y="876643"/>
                  <a:pt x="423542" y="871998"/>
                  <a:pt x="419319" y="867775"/>
                </a:cubicBezTo>
                <a:cubicBezTo>
                  <a:pt x="414251" y="864397"/>
                  <a:pt x="410873" y="862708"/>
                  <a:pt x="409184" y="862708"/>
                </a:cubicBezTo>
                <a:close/>
                <a:moveTo>
                  <a:pt x="380364" y="753128"/>
                </a:moveTo>
                <a:lnTo>
                  <a:pt x="380215" y="755817"/>
                </a:lnTo>
                <a:lnTo>
                  <a:pt x="379968" y="756295"/>
                </a:lnTo>
                <a:cubicBezTo>
                  <a:pt x="377909" y="760095"/>
                  <a:pt x="377514" y="760095"/>
                  <a:pt x="378780" y="756295"/>
                </a:cubicBezTo>
                <a:cubicBezTo>
                  <a:pt x="379625" y="753761"/>
                  <a:pt x="380153" y="752705"/>
                  <a:pt x="380364" y="753128"/>
                </a:cubicBezTo>
                <a:close/>
                <a:moveTo>
                  <a:pt x="425970" y="532542"/>
                </a:moveTo>
                <a:cubicBezTo>
                  <a:pt x="427025" y="532647"/>
                  <a:pt x="429876" y="534600"/>
                  <a:pt x="434520" y="538401"/>
                </a:cubicBezTo>
                <a:cubicBezTo>
                  <a:pt x="443811" y="546002"/>
                  <a:pt x="447611" y="548324"/>
                  <a:pt x="445922" y="545368"/>
                </a:cubicBezTo>
                <a:cubicBezTo>
                  <a:pt x="444233" y="542412"/>
                  <a:pt x="450567" y="546846"/>
                  <a:pt x="464924" y="558670"/>
                </a:cubicBezTo>
                <a:lnTo>
                  <a:pt x="486460" y="578939"/>
                </a:lnTo>
                <a:lnTo>
                  <a:pt x="504196" y="595408"/>
                </a:lnTo>
                <a:cubicBezTo>
                  <a:pt x="508419" y="600475"/>
                  <a:pt x="512642" y="605754"/>
                  <a:pt x="516864" y="611243"/>
                </a:cubicBezTo>
                <a:cubicBezTo>
                  <a:pt x="521087" y="616733"/>
                  <a:pt x="524254" y="621800"/>
                  <a:pt x="526365" y="626445"/>
                </a:cubicBezTo>
                <a:cubicBezTo>
                  <a:pt x="528477" y="631090"/>
                  <a:pt x="529744" y="635524"/>
                  <a:pt x="530166" y="639747"/>
                </a:cubicBezTo>
                <a:cubicBezTo>
                  <a:pt x="530588" y="643970"/>
                  <a:pt x="530799" y="651148"/>
                  <a:pt x="530799" y="661283"/>
                </a:cubicBezTo>
                <a:lnTo>
                  <a:pt x="526999" y="682819"/>
                </a:lnTo>
                <a:cubicBezTo>
                  <a:pt x="526154" y="687886"/>
                  <a:pt x="523621" y="693376"/>
                  <a:pt x="519398" y="699288"/>
                </a:cubicBezTo>
                <a:cubicBezTo>
                  <a:pt x="514330" y="711111"/>
                  <a:pt x="512642" y="717868"/>
                  <a:pt x="514330" y="719557"/>
                </a:cubicBezTo>
                <a:cubicBezTo>
                  <a:pt x="516020" y="721246"/>
                  <a:pt x="514753" y="723780"/>
                  <a:pt x="510530" y="727158"/>
                </a:cubicBezTo>
                <a:cubicBezTo>
                  <a:pt x="509686" y="728002"/>
                  <a:pt x="508841" y="729691"/>
                  <a:pt x="507996" y="732225"/>
                </a:cubicBezTo>
                <a:cubicBezTo>
                  <a:pt x="507152" y="734759"/>
                  <a:pt x="506941" y="737504"/>
                  <a:pt x="507363" y="740459"/>
                </a:cubicBezTo>
                <a:cubicBezTo>
                  <a:pt x="507785" y="743415"/>
                  <a:pt x="508419" y="745527"/>
                  <a:pt x="509263" y="746794"/>
                </a:cubicBezTo>
                <a:cubicBezTo>
                  <a:pt x="510108" y="748060"/>
                  <a:pt x="511797" y="748694"/>
                  <a:pt x="514330" y="748694"/>
                </a:cubicBezTo>
                <a:lnTo>
                  <a:pt x="532066" y="747427"/>
                </a:lnTo>
                <a:lnTo>
                  <a:pt x="562470" y="741093"/>
                </a:lnTo>
                <a:cubicBezTo>
                  <a:pt x="587806" y="736026"/>
                  <a:pt x="606809" y="733070"/>
                  <a:pt x="619477" y="732225"/>
                </a:cubicBezTo>
                <a:lnTo>
                  <a:pt x="654948" y="727158"/>
                </a:lnTo>
                <a:lnTo>
                  <a:pt x="706888" y="724624"/>
                </a:lnTo>
                <a:cubicBezTo>
                  <a:pt x="731380" y="722935"/>
                  <a:pt x="746582" y="721668"/>
                  <a:pt x="752494" y="720824"/>
                </a:cubicBezTo>
                <a:cubicBezTo>
                  <a:pt x="761784" y="719979"/>
                  <a:pt x="766429" y="720401"/>
                  <a:pt x="766429" y="722090"/>
                </a:cubicBezTo>
                <a:lnTo>
                  <a:pt x="769469" y="723991"/>
                </a:lnTo>
                <a:lnTo>
                  <a:pt x="774030" y="725891"/>
                </a:lnTo>
                <a:lnTo>
                  <a:pt x="782897" y="727158"/>
                </a:lnTo>
                <a:lnTo>
                  <a:pt x="795566" y="732225"/>
                </a:lnTo>
                <a:cubicBezTo>
                  <a:pt x="794721" y="728847"/>
                  <a:pt x="800211" y="731803"/>
                  <a:pt x="812034" y="741093"/>
                </a:cubicBezTo>
                <a:lnTo>
                  <a:pt x="832304" y="755028"/>
                </a:lnTo>
                <a:lnTo>
                  <a:pt x="853840" y="772764"/>
                </a:lnTo>
                <a:cubicBezTo>
                  <a:pt x="863130" y="781209"/>
                  <a:pt x="870731" y="788810"/>
                  <a:pt x="876642" y="795566"/>
                </a:cubicBezTo>
                <a:cubicBezTo>
                  <a:pt x="886777" y="805701"/>
                  <a:pt x="893322" y="813091"/>
                  <a:pt x="896278" y="817736"/>
                </a:cubicBezTo>
                <a:cubicBezTo>
                  <a:pt x="899234" y="822381"/>
                  <a:pt x="900712" y="826392"/>
                  <a:pt x="900712" y="829771"/>
                </a:cubicBezTo>
                <a:cubicBezTo>
                  <a:pt x="900712" y="833149"/>
                  <a:pt x="900290" y="835260"/>
                  <a:pt x="899445" y="836105"/>
                </a:cubicBezTo>
                <a:cubicBezTo>
                  <a:pt x="898601" y="836949"/>
                  <a:pt x="897334" y="837372"/>
                  <a:pt x="895645" y="837372"/>
                </a:cubicBezTo>
                <a:cubicBezTo>
                  <a:pt x="893956" y="837372"/>
                  <a:pt x="888044" y="835260"/>
                  <a:pt x="877909" y="831037"/>
                </a:cubicBezTo>
                <a:lnTo>
                  <a:pt x="839905" y="815836"/>
                </a:lnTo>
                <a:cubicBezTo>
                  <a:pt x="822169" y="807390"/>
                  <a:pt x="810345" y="802323"/>
                  <a:pt x="804434" y="800634"/>
                </a:cubicBezTo>
                <a:lnTo>
                  <a:pt x="782897" y="793033"/>
                </a:lnTo>
                <a:lnTo>
                  <a:pt x="761361" y="791766"/>
                </a:lnTo>
                <a:cubicBezTo>
                  <a:pt x="742781" y="789232"/>
                  <a:pt x="720401" y="789654"/>
                  <a:pt x="694220" y="793033"/>
                </a:cubicBezTo>
                <a:cubicBezTo>
                  <a:pt x="683241" y="793877"/>
                  <a:pt x="671417" y="795144"/>
                  <a:pt x="658749" y="796833"/>
                </a:cubicBezTo>
                <a:cubicBezTo>
                  <a:pt x="646080" y="798522"/>
                  <a:pt x="635946" y="800211"/>
                  <a:pt x="628345" y="801900"/>
                </a:cubicBezTo>
                <a:cubicBezTo>
                  <a:pt x="612298" y="804434"/>
                  <a:pt x="593507" y="807812"/>
                  <a:pt x="571971" y="812035"/>
                </a:cubicBezTo>
                <a:cubicBezTo>
                  <a:pt x="550435" y="816258"/>
                  <a:pt x="531644" y="820481"/>
                  <a:pt x="515597" y="824703"/>
                </a:cubicBezTo>
                <a:cubicBezTo>
                  <a:pt x="507996" y="827237"/>
                  <a:pt x="501029" y="829771"/>
                  <a:pt x="494695" y="832304"/>
                </a:cubicBezTo>
                <a:cubicBezTo>
                  <a:pt x="488361" y="834838"/>
                  <a:pt x="483927" y="836527"/>
                  <a:pt x="481393" y="837372"/>
                </a:cubicBezTo>
                <a:lnTo>
                  <a:pt x="477593" y="842439"/>
                </a:lnTo>
                <a:cubicBezTo>
                  <a:pt x="475059" y="844128"/>
                  <a:pt x="473792" y="845395"/>
                  <a:pt x="473792" y="846239"/>
                </a:cubicBezTo>
                <a:cubicBezTo>
                  <a:pt x="473792" y="847084"/>
                  <a:pt x="474637" y="848351"/>
                  <a:pt x="476326" y="850040"/>
                </a:cubicBezTo>
                <a:cubicBezTo>
                  <a:pt x="478015" y="851729"/>
                  <a:pt x="480126" y="852996"/>
                  <a:pt x="482660" y="853840"/>
                </a:cubicBezTo>
                <a:cubicBezTo>
                  <a:pt x="491105" y="859752"/>
                  <a:pt x="502085" y="868620"/>
                  <a:pt x="515597" y="880444"/>
                </a:cubicBezTo>
                <a:lnTo>
                  <a:pt x="537133" y="899446"/>
                </a:lnTo>
                <a:cubicBezTo>
                  <a:pt x="544734" y="907891"/>
                  <a:pt x="551069" y="914648"/>
                  <a:pt x="556136" y="919715"/>
                </a:cubicBezTo>
                <a:lnTo>
                  <a:pt x="571338" y="936184"/>
                </a:lnTo>
                <a:cubicBezTo>
                  <a:pt x="575560" y="942940"/>
                  <a:pt x="578305" y="947163"/>
                  <a:pt x="579572" y="948852"/>
                </a:cubicBezTo>
                <a:cubicBezTo>
                  <a:pt x="580839" y="950541"/>
                  <a:pt x="581894" y="953708"/>
                  <a:pt x="582739" y="958353"/>
                </a:cubicBezTo>
                <a:cubicBezTo>
                  <a:pt x="583584" y="962998"/>
                  <a:pt x="584006" y="967432"/>
                  <a:pt x="584006" y="971655"/>
                </a:cubicBezTo>
                <a:cubicBezTo>
                  <a:pt x="584006" y="979256"/>
                  <a:pt x="583584" y="984534"/>
                  <a:pt x="582739" y="987490"/>
                </a:cubicBezTo>
                <a:cubicBezTo>
                  <a:pt x="581894" y="990446"/>
                  <a:pt x="579361" y="994458"/>
                  <a:pt x="575138" y="999525"/>
                </a:cubicBezTo>
                <a:lnTo>
                  <a:pt x="562470" y="1014727"/>
                </a:lnTo>
                <a:lnTo>
                  <a:pt x="514330" y="1050198"/>
                </a:lnTo>
                <a:lnTo>
                  <a:pt x="471259" y="1085669"/>
                </a:lnTo>
                <a:lnTo>
                  <a:pt x="462391" y="1090737"/>
                </a:lnTo>
                <a:cubicBezTo>
                  <a:pt x="459013" y="1094115"/>
                  <a:pt x="455423" y="1097071"/>
                  <a:pt x="451623" y="1099604"/>
                </a:cubicBezTo>
                <a:cubicBezTo>
                  <a:pt x="447822" y="1102138"/>
                  <a:pt x="445500" y="1103616"/>
                  <a:pt x="444655" y="1104038"/>
                </a:cubicBezTo>
                <a:cubicBezTo>
                  <a:pt x="443811" y="1104461"/>
                  <a:pt x="435787" y="1108894"/>
                  <a:pt x="420585" y="1117340"/>
                </a:cubicBezTo>
                <a:lnTo>
                  <a:pt x="399050" y="1130008"/>
                </a:lnTo>
                <a:lnTo>
                  <a:pt x="386381" y="1123674"/>
                </a:lnTo>
                <a:cubicBezTo>
                  <a:pt x="383003" y="1121140"/>
                  <a:pt x="377091" y="1116495"/>
                  <a:pt x="368646" y="1109739"/>
                </a:cubicBezTo>
                <a:lnTo>
                  <a:pt x="342042" y="1083136"/>
                </a:lnTo>
                <a:cubicBezTo>
                  <a:pt x="329374" y="1068778"/>
                  <a:pt x="302349" y="1041331"/>
                  <a:pt x="260966" y="1000792"/>
                </a:cubicBezTo>
                <a:lnTo>
                  <a:pt x="226761" y="964054"/>
                </a:lnTo>
                <a:cubicBezTo>
                  <a:pt x="221694" y="953075"/>
                  <a:pt x="215782" y="948430"/>
                  <a:pt x="209026" y="950119"/>
                </a:cubicBezTo>
                <a:lnTo>
                  <a:pt x="184956" y="957720"/>
                </a:lnTo>
                <a:cubicBezTo>
                  <a:pt x="173132" y="956031"/>
                  <a:pt x="167432" y="958565"/>
                  <a:pt x="167854" y="965321"/>
                </a:cubicBezTo>
                <a:cubicBezTo>
                  <a:pt x="168276" y="972077"/>
                  <a:pt x="164265" y="972922"/>
                  <a:pt x="155819" y="967855"/>
                </a:cubicBezTo>
                <a:cubicBezTo>
                  <a:pt x="147374" y="962787"/>
                  <a:pt x="144207" y="961943"/>
                  <a:pt x="146318" y="965321"/>
                </a:cubicBezTo>
                <a:cubicBezTo>
                  <a:pt x="148429" y="968699"/>
                  <a:pt x="144840" y="967010"/>
                  <a:pt x="135550" y="960254"/>
                </a:cubicBezTo>
                <a:lnTo>
                  <a:pt x="121615" y="950119"/>
                </a:lnTo>
                <a:lnTo>
                  <a:pt x="103879" y="933650"/>
                </a:lnTo>
                <a:cubicBezTo>
                  <a:pt x="92900" y="929428"/>
                  <a:pt x="86777" y="923305"/>
                  <a:pt x="85510" y="915281"/>
                </a:cubicBezTo>
                <a:cubicBezTo>
                  <a:pt x="84244" y="907258"/>
                  <a:pt x="79598" y="901346"/>
                  <a:pt x="71575" y="897546"/>
                </a:cubicBezTo>
                <a:cubicBezTo>
                  <a:pt x="63552" y="893745"/>
                  <a:pt x="61018" y="889734"/>
                  <a:pt x="63974" y="885511"/>
                </a:cubicBezTo>
                <a:cubicBezTo>
                  <a:pt x="66930" y="881288"/>
                  <a:pt x="65875" y="879388"/>
                  <a:pt x="60807" y="879810"/>
                </a:cubicBezTo>
                <a:cubicBezTo>
                  <a:pt x="55740" y="880232"/>
                  <a:pt x="57851" y="878755"/>
                  <a:pt x="67141" y="875376"/>
                </a:cubicBezTo>
                <a:lnTo>
                  <a:pt x="79810" y="872843"/>
                </a:lnTo>
                <a:lnTo>
                  <a:pt x="96278" y="869042"/>
                </a:lnTo>
                <a:cubicBezTo>
                  <a:pt x="105568" y="867353"/>
                  <a:pt x="109369" y="866720"/>
                  <a:pt x="107680" y="867142"/>
                </a:cubicBezTo>
                <a:cubicBezTo>
                  <a:pt x="105991" y="867564"/>
                  <a:pt x="108313" y="867353"/>
                  <a:pt x="114647" y="866509"/>
                </a:cubicBezTo>
                <a:cubicBezTo>
                  <a:pt x="119398" y="865875"/>
                  <a:pt x="121298" y="865598"/>
                  <a:pt x="120348" y="865677"/>
                </a:cubicBezTo>
                <a:lnTo>
                  <a:pt x="118448" y="865875"/>
                </a:lnTo>
                <a:lnTo>
                  <a:pt x="119517" y="865756"/>
                </a:lnTo>
                <a:cubicBezTo>
                  <a:pt x="120704" y="865624"/>
                  <a:pt x="122248" y="865453"/>
                  <a:pt x="124149" y="865242"/>
                </a:cubicBezTo>
                <a:lnTo>
                  <a:pt x="146951" y="861441"/>
                </a:lnTo>
                <a:cubicBezTo>
                  <a:pt x="149485" y="860808"/>
                  <a:pt x="151557" y="860293"/>
                  <a:pt x="153167" y="859897"/>
                </a:cubicBezTo>
                <a:lnTo>
                  <a:pt x="153952" y="859708"/>
                </a:lnTo>
                <a:lnTo>
                  <a:pt x="154711" y="859383"/>
                </a:lnTo>
                <a:cubicBezTo>
                  <a:pt x="156717" y="858644"/>
                  <a:pt x="160886" y="857218"/>
                  <a:pt x="167220" y="855107"/>
                </a:cubicBezTo>
                <a:lnTo>
                  <a:pt x="231828" y="828504"/>
                </a:lnTo>
                <a:lnTo>
                  <a:pt x="248297" y="823437"/>
                </a:lnTo>
                <a:lnTo>
                  <a:pt x="274901" y="815836"/>
                </a:lnTo>
                <a:cubicBezTo>
                  <a:pt x="283346" y="812457"/>
                  <a:pt x="292214" y="809924"/>
                  <a:pt x="301504" y="808235"/>
                </a:cubicBezTo>
                <a:lnTo>
                  <a:pt x="345843" y="795566"/>
                </a:lnTo>
                <a:cubicBezTo>
                  <a:pt x="347532" y="795566"/>
                  <a:pt x="349221" y="794933"/>
                  <a:pt x="350910" y="793666"/>
                </a:cubicBezTo>
                <a:cubicBezTo>
                  <a:pt x="352599" y="792399"/>
                  <a:pt x="353444" y="791132"/>
                  <a:pt x="353444" y="789866"/>
                </a:cubicBezTo>
                <a:cubicBezTo>
                  <a:pt x="353444" y="788599"/>
                  <a:pt x="353866" y="787543"/>
                  <a:pt x="354711" y="786699"/>
                </a:cubicBezTo>
                <a:lnTo>
                  <a:pt x="357244" y="786699"/>
                </a:lnTo>
                <a:cubicBezTo>
                  <a:pt x="359778" y="787543"/>
                  <a:pt x="361889" y="787543"/>
                  <a:pt x="363578" y="786699"/>
                </a:cubicBezTo>
                <a:lnTo>
                  <a:pt x="369913" y="785432"/>
                </a:lnTo>
                <a:cubicBezTo>
                  <a:pt x="370757" y="785432"/>
                  <a:pt x="372446" y="783743"/>
                  <a:pt x="374980" y="780365"/>
                </a:cubicBezTo>
                <a:lnTo>
                  <a:pt x="378780" y="771497"/>
                </a:lnTo>
                <a:cubicBezTo>
                  <a:pt x="383003" y="761362"/>
                  <a:pt x="384059" y="758406"/>
                  <a:pt x="381947" y="762629"/>
                </a:cubicBezTo>
                <a:cubicBezTo>
                  <a:pt x="379836" y="766852"/>
                  <a:pt x="379202" y="765585"/>
                  <a:pt x="380047" y="758828"/>
                </a:cubicBezTo>
                <a:lnTo>
                  <a:pt x="380215" y="755817"/>
                </a:lnTo>
                <a:lnTo>
                  <a:pt x="382581" y="751227"/>
                </a:lnTo>
                <a:lnTo>
                  <a:pt x="388915" y="739826"/>
                </a:lnTo>
                <a:lnTo>
                  <a:pt x="396516" y="717023"/>
                </a:lnTo>
                <a:lnTo>
                  <a:pt x="401583" y="691687"/>
                </a:lnTo>
                <a:cubicBezTo>
                  <a:pt x="401583" y="684930"/>
                  <a:pt x="403272" y="680496"/>
                  <a:pt x="406650" y="678385"/>
                </a:cubicBezTo>
                <a:cubicBezTo>
                  <a:pt x="410029" y="676274"/>
                  <a:pt x="410873" y="673740"/>
                  <a:pt x="409184" y="670784"/>
                </a:cubicBezTo>
                <a:cubicBezTo>
                  <a:pt x="407495" y="667828"/>
                  <a:pt x="407706" y="665294"/>
                  <a:pt x="409818" y="663183"/>
                </a:cubicBezTo>
                <a:cubicBezTo>
                  <a:pt x="411929" y="661072"/>
                  <a:pt x="412140" y="659594"/>
                  <a:pt x="410451" y="658749"/>
                </a:cubicBezTo>
                <a:lnTo>
                  <a:pt x="405383" y="656216"/>
                </a:lnTo>
                <a:lnTo>
                  <a:pt x="396516" y="656216"/>
                </a:lnTo>
                <a:cubicBezTo>
                  <a:pt x="393138" y="656216"/>
                  <a:pt x="389337" y="657060"/>
                  <a:pt x="385114" y="658749"/>
                </a:cubicBezTo>
                <a:lnTo>
                  <a:pt x="369913" y="662550"/>
                </a:lnTo>
                <a:cubicBezTo>
                  <a:pt x="368223" y="663394"/>
                  <a:pt x="366956" y="663605"/>
                  <a:pt x="366112" y="663183"/>
                </a:cubicBezTo>
                <a:cubicBezTo>
                  <a:pt x="365268" y="662761"/>
                  <a:pt x="363156" y="662127"/>
                  <a:pt x="359778" y="661283"/>
                </a:cubicBezTo>
                <a:lnTo>
                  <a:pt x="342042" y="661283"/>
                </a:lnTo>
                <a:cubicBezTo>
                  <a:pt x="329374" y="661283"/>
                  <a:pt x="319662" y="659594"/>
                  <a:pt x="312906" y="656216"/>
                </a:cubicBezTo>
                <a:lnTo>
                  <a:pt x="302771" y="648615"/>
                </a:lnTo>
                <a:lnTo>
                  <a:pt x="288836" y="637213"/>
                </a:lnTo>
                <a:cubicBezTo>
                  <a:pt x="282924" y="632146"/>
                  <a:pt x="277857" y="627290"/>
                  <a:pt x="273634" y="622645"/>
                </a:cubicBezTo>
                <a:cubicBezTo>
                  <a:pt x="269411" y="618000"/>
                  <a:pt x="265400" y="612932"/>
                  <a:pt x="261599" y="607443"/>
                </a:cubicBezTo>
                <a:cubicBezTo>
                  <a:pt x="257799" y="601953"/>
                  <a:pt x="255898" y="597519"/>
                  <a:pt x="255898" y="594141"/>
                </a:cubicBezTo>
                <a:lnTo>
                  <a:pt x="252098" y="586540"/>
                </a:lnTo>
                <a:cubicBezTo>
                  <a:pt x="251253" y="584007"/>
                  <a:pt x="251676" y="582740"/>
                  <a:pt x="253365" y="582740"/>
                </a:cubicBezTo>
                <a:lnTo>
                  <a:pt x="257165" y="585273"/>
                </a:lnTo>
                <a:lnTo>
                  <a:pt x="272367" y="600475"/>
                </a:lnTo>
                <a:cubicBezTo>
                  <a:pt x="273211" y="600475"/>
                  <a:pt x="278279" y="598997"/>
                  <a:pt x="287569" y="596041"/>
                </a:cubicBezTo>
                <a:cubicBezTo>
                  <a:pt x="296859" y="593085"/>
                  <a:pt x="309105" y="587385"/>
                  <a:pt x="324307" y="578939"/>
                </a:cubicBezTo>
                <a:lnTo>
                  <a:pt x="348377" y="567538"/>
                </a:lnTo>
                <a:lnTo>
                  <a:pt x="367379" y="559937"/>
                </a:lnTo>
                <a:lnTo>
                  <a:pt x="393982" y="547269"/>
                </a:lnTo>
                <a:lnTo>
                  <a:pt x="401583" y="542201"/>
                </a:lnTo>
                <a:lnTo>
                  <a:pt x="406650" y="537134"/>
                </a:lnTo>
                <a:lnTo>
                  <a:pt x="407917" y="534600"/>
                </a:lnTo>
                <a:lnTo>
                  <a:pt x="411718" y="537134"/>
                </a:lnTo>
                <a:cubicBezTo>
                  <a:pt x="412562" y="539668"/>
                  <a:pt x="413407" y="540934"/>
                  <a:pt x="414251" y="540934"/>
                </a:cubicBezTo>
                <a:lnTo>
                  <a:pt x="420585" y="538401"/>
                </a:lnTo>
                <a:cubicBezTo>
                  <a:pt x="430720" y="545157"/>
                  <a:pt x="433254" y="544946"/>
                  <a:pt x="428187" y="537767"/>
                </a:cubicBezTo>
                <a:cubicBezTo>
                  <a:pt x="425653" y="534178"/>
                  <a:pt x="424914" y="532436"/>
                  <a:pt x="425970" y="532542"/>
                </a:cubicBezTo>
                <a:close/>
                <a:moveTo>
                  <a:pt x="733491" y="326841"/>
                </a:moveTo>
                <a:lnTo>
                  <a:pt x="753761" y="329375"/>
                </a:lnTo>
                <a:lnTo>
                  <a:pt x="770229" y="335709"/>
                </a:lnTo>
                <a:cubicBezTo>
                  <a:pt x="776141" y="337398"/>
                  <a:pt x="780364" y="339509"/>
                  <a:pt x="782897" y="342043"/>
                </a:cubicBezTo>
                <a:lnTo>
                  <a:pt x="796833" y="352178"/>
                </a:lnTo>
                <a:cubicBezTo>
                  <a:pt x="802744" y="357245"/>
                  <a:pt x="808234" y="362312"/>
                  <a:pt x="813301" y="367380"/>
                </a:cubicBezTo>
                <a:cubicBezTo>
                  <a:pt x="818369" y="372447"/>
                  <a:pt x="823225" y="378359"/>
                  <a:pt x="827870" y="385115"/>
                </a:cubicBezTo>
                <a:cubicBezTo>
                  <a:pt x="832515" y="391871"/>
                  <a:pt x="836104" y="397361"/>
                  <a:pt x="838638" y="401584"/>
                </a:cubicBezTo>
                <a:lnTo>
                  <a:pt x="843705" y="412985"/>
                </a:lnTo>
                <a:cubicBezTo>
                  <a:pt x="845394" y="417208"/>
                  <a:pt x="845605" y="420375"/>
                  <a:pt x="844338" y="422486"/>
                </a:cubicBezTo>
                <a:cubicBezTo>
                  <a:pt x="843072" y="424598"/>
                  <a:pt x="830615" y="437477"/>
                  <a:pt x="806967" y="461125"/>
                </a:cubicBezTo>
                <a:cubicBezTo>
                  <a:pt x="798522" y="471259"/>
                  <a:pt x="788598" y="481394"/>
                  <a:pt x="777197" y="491528"/>
                </a:cubicBezTo>
                <a:cubicBezTo>
                  <a:pt x="765795" y="501663"/>
                  <a:pt x="757139" y="508842"/>
                  <a:pt x="751227" y="513064"/>
                </a:cubicBezTo>
                <a:cubicBezTo>
                  <a:pt x="734336" y="524043"/>
                  <a:pt x="721668" y="532067"/>
                  <a:pt x="713222" y="537134"/>
                </a:cubicBezTo>
                <a:cubicBezTo>
                  <a:pt x="708999" y="540512"/>
                  <a:pt x="702665" y="543890"/>
                  <a:pt x="694220" y="547269"/>
                </a:cubicBezTo>
                <a:lnTo>
                  <a:pt x="672684" y="554870"/>
                </a:lnTo>
                <a:cubicBezTo>
                  <a:pt x="663394" y="557403"/>
                  <a:pt x="655581" y="559304"/>
                  <a:pt x="649247" y="560570"/>
                </a:cubicBezTo>
                <a:cubicBezTo>
                  <a:pt x="642913" y="561837"/>
                  <a:pt x="634890" y="562471"/>
                  <a:pt x="625178" y="562471"/>
                </a:cubicBezTo>
                <a:cubicBezTo>
                  <a:pt x="615465" y="562471"/>
                  <a:pt x="608920" y="561626"/>
                  <a:pt x="605542" y="559937"/>
                </a:cubicBezTo>
                <a:cubicBezTo>
                  <a:pt x="600475" y="559937"/>
                  <a:pt x="596463" y="559515"/>
                  <a:pt x="593507" y="558670"/>
                </a:cubicBezTo>
                <a:cubicBezTo>
                  <a:pt x="590551" y="557826"/>
                  <a:pt x="586540" y="555714"/>
                  <a:pt x="581472" y="552336"/>
                </a:cubicBezTo>
                <a:lnTo>
                  <a:pt x="556136" y="543468"/>
                </a:lnTo>
                <a:lnTo>
                  <a:pt x="554869" y="542201"/>
                </a:lnTo>
                <a:cubicBezTo>
                  <a:pt x="554024" y="542201"/>
                  <a:pt x="554024" y="541568"/>
                  <a:pt x="554869" y="540301"/>
                </a:cubicBezTo>
                <a:cubicBezTo>
                  <a:pt x="555713" y="539034"/>
                  <a:pt x="557403" y="538401"/>
                  <a:pt x="559936" y="538401"/>
                </a:cubicBezTo>
                <a:cubicBezTo>
                  <a:pt x="564159" y="537556"/>
                  <a:pt x="567537" y="537134"/>
                  <a:pt x="570071" y="537134"/>
                </a:cubicBezTo>
                <a:cubicBezTo>
                  <a:pt x="584428" y="526155"/>
                  <a:pt x="588229" y="524677"/>
                  <a:pt x="581472" y="532700"/>
                </a:cubicBezTo>
                <a:cubicBezTo>
                  <a:pt x="574716" y="540723"/>
                  <a:pt x="579783" y="537556"/>
                  <a:pt x="596674" y="523199"/>
                </a:cubicBezTo>
                <a:lnTo>
                  <a:pt x="622011" y="501663"/>
                </a:lnTo>
                <a:lnTo>
                  <a:pt x="656215" y="469992"/>
                </a:lnTo>
                <a:lnTo>
                  <a:pt x="718289" y="404117"/>
                </a:lnTo>
                <a:lnTo>
                  <a:pt x="732224" y="387649"/>
                </a:lnTo>
                <a:cubicBezTo>
                  <a:pt x="736447" y="382581"/>
                  <a:pt x="738559" y="379625"/>
                  <a:pt x="738559" y="378781"/>
                </a:cubicBezTo>
                <a:lnTo>
                  <a:pt x="733491" y="376247"/>
                </a:lnTo>
                <a:lnTo>
                  <a:pt x="725890" y="374980"/>
                </a:lnTo>
                <a:cubicBezTo>
                  <a:pt x="723357" y="374980"/>
                  <a:pt x="719556" y="375192"/>
                  <a:pt x="714489" y="375614"/>
                </a:cubicBezTo>
                <a:cubicBezTo>
                  <a:pt x="709422" y="376036"/>
                  <a:pt x="704777" y="377092"/>
                  <a:pt x="700554" y="378781"/>
                </a:cubicBezTo>
                <a:cubicBezTo>
                  <a:pt x="691264" y="380470"/>
                  <a:pt x="681129" y="381737"/>
                  <a:pt x="670150" y="382581"/>
                </a:cubicBezTo>
                <a:lnTo>
                  <a:pt x="652415" y="385115"/>
                </a:lnTo>
                <a:lnTo>
                  <a:pt x="632145" y="387649"/>
                </a:lnTo>
                <a:cubicBezTo>
                  <a:pt x="622855" y="388493"/>
                  <a:pt x="605964" y="391449"/>
                  <a:pt x="581472" y="396516"/>
                </a:cubicBezTo>
                <a:cubicBezTo>
                  <a:pt x="556980" y="401584"/>
                  <a:pt x="539667" y="405807"/>
                  <a:pt x="529532" y="409185"/>
                </a:cubicBezTo>
                <a:cubicBezTo>
                  <a:pt x="516020" y="411718"/>
                  <a:pt x="502507" y="415097"/>
                  <a:pt x="488994" y="419319"/>
                </a:cubicBezTo>
                <a:lnTo>
                  <a:pt x="443388" y="437055"/>
                </a:lnTo>
                <a:cubicBezTo>
                  <a:pt x="434943" y="439589"/>
                  <a:pt x="423330" y="444233"/>
                  <a:pt x="408551" y="450990"/>
                </a:cubicBezTo>
                <a:cubicBezTo>
                  <a:pt x="393771" y="457746"/>
                  <a:pt x="379202" y="464503"/>
                  <a:pt x="364845" y="471259"/>
                </a:cubicBezTo>
                <a:lnTo>
                  <a:pt x="287569" y="507997"/>
                </a:lnTo>
                <a:lnTo>
                  <a:pt x="235629" y="526999"/>
                </a:lnTo>
                <a:lnTo>
                  <a:pt x="201425" y="535867"/>
                </a:lnTo>
                <a:cubicBezTo>
                  <a:pt x="198891" y="536712"/>
                  <a:pt x="195513" y="538401"/>
                  <a:pt x="191290" y="540934"/>
                </a:cubicBezTo>
                <a:lnTo>
                  <a:pt x="178622" y="544735"/>
                </a:lnTo>
                <a:cubicBezTo>
                  <a:pt x="176088" y="547269"/>
                  <a:pt x="173132" y="549802"/>
                  <a:pt x="169754" y="552336"/>
                </a:cubicBezTo>
                <a:lnTo>
                  <a:pt x="160886" y="563737"/>
                </a:lnTo>
                <a:cubicBezTo>
                  <a:pt x="157508" y="566271"/>
                  <a:pt x="154552" y="569860"/>
                  <a:pt x="152018" y="574505"/>
                </a:cubicBezTo>
                <a:cubicBezTo>
                  <a:pt x="149485" y="579150"/>
                  <a:pt x="148218" y="583162"/>
                  <a:pt x="148218" y="586540"/>
                </a:cubicBezTo>
                <a:lnTo>
                  <a:pt x="146951" y="600475"/>
                </a:lnTo>
                <a:lnTo>
                  <a:pt x="145685" y="616944"/>
                </a:lnTo>
                <a:cubicBezTo>
                  <a:pt x="145685" y="622856"/>
                  <a:pt x="146107" y="631724"/>
                  <a:pt x="146951" y="643547"/>
                </a:cubicBezTo>
                <a:lnTo>
                  <a:pt x="154552" y="709422"/>
                </a:lnTo>
                <a:cubicBezTo>
                  <a:pt x="155397" y="720401"/>
                  <a:pt x="156030" y="728636"/>
                  <a:pt x="156453" y="734125"/>
                </a:cubicBezTo>
                <a:cubicBezTo>
                  <a:pt x="156875" y="739615"/>
                  <a:pt x="156664" y="744682"/>
                  <a:pt x="155819" y="749327"/>
                </a:cubicBezTo>
                <a:cubicBezTo>
                  <a:pt x="154975" y="753972"/>
                  <a:pt x="152863" y="758406"/>
                  <a:pt x="149485" y="762629"/>
                </a:cubicBezTo>
                <a:cubicBezTo>
                  <a:pt x="154552" y="771919"/>
                  <a:pt x="153074" y="774875"/>
                  <a:pt x="145051" y="771497"/>
                </a:cubicBezTo>
                <a:cubicBezTo>
                  <a:pt x="137028" y="768118"/>
                  <a:pt x="135550" y="769808"/>
                  <a:pt x="140617" y="776564"/>
                </a:cubicBezTo>
                <a:cubicBezTo>
                  <a:pt x="145685" y="783320"/>
                  <a:pt x="143362" y="782898"/>
                  <a:pt x="133650" y="775297"/>
                </a:cubicBezTo>
                <a:cubicBezTo>
                  <a:pt x="123937" y="767696"/>
                  <a:pt x="120348" y="766007"/>
                  <a:pt x="122882" y="770230"/>
                </a:cubicBezTo>
                <a:cubicBezTo>
                  <a:pt x="125415" y="774453"/>
                  <a:pt x="119926" y="770230"/>
                  <a:pt x="106413" y="757562"/>
                </a:cubicBezTo>
                <a:lnTo>
                  <a:pt x="87411" y="741093"/>
                </a:lnTo>
                <a:lnTo>
                  <a:pt x="64608" y="717023"/>
                </a:lnTo>
                <a:lnTo>
                  <a:pt x="40538" y="691687"/>
                </a:lnTo>
                <a:cubicBezTo>
                  <a:pt x="34626" y="684930"/>
                  <a:pt x="28926" y="677329"/>
                  <a:pt x="23436" y="668884"/>
                </a:cubicBezTo>
                <a:cubicBezTo>
                  <a:pt x="17946" y="660438"/>
                  <a:pt x="14146" y="654315"/>
                  <a:pt x="12034" y="650515"/>
                </a:cubicBezTo>
                <a:cubicBezTo>
                  <a:pt x="9923" y="646714"/>
                  <a:pt x="8445" y="642703"/>
                  <a:pt x="7601" y="638480"/>
                </a:cubicBezTo>
                <a:lnTo>
                  <a:pt x="6334" y="629612"/>
                </a:lnTo>
                <a:cubicBezTo>
                  <a:pt x="6334" y="628768"/>
                  <a:pt x="5911" y="627501"/>
                  <a:pt x="5067" y="625812"/>
                </a:cubicBezTo>
                <a:lnTo>
                  <a:pt x="1267" y="623278"/>
                </a:lnTo>
                <a:cubicBezTo>
                  <a:pt x="422" y="623278"/>
                  <a:pt x="0" y="622222"/>
                  <a:pt x="0" y="620111"/>
                </a:cubicBezTo>
                <a:cubicBezTo>
                  <a:pt x="0" y="618000"/>
                  <a:pt x="844" y="614833"/>
                  <a:pt x="2533" y="610610"/>
                </a:cubicBezTo>
                <a:lnTo>
                  <a:pt x="7601" y="570071"/>
                </a:lnTo>
                <a:lnTo>
                  <a:pt x="8867" y="530800"/>
                </a:lnTo>
                <a:cubicBezTo>
                  <a:pt x="9712" y="524043"/>
                  <a:pt x="12246" y="512642"/>
                  <a:pt x="16468" y="496596"/>
                </a:cubicBezTo>
                <a:cubicBezTo>
                  <a:pt x="15624" y="494062"/>
                  <a:pt x="17735" y="485616"/>
                  <a:pt x="22803" y="471259"/>
                </a:cubicBezTo>
                <a:lnTo>
                  <a:pt x="30404" y="448456"/>
                </a:lnTo>
                <a:lnTo>
                  <a:pt x="39271" y="426920"/>
                </a:lnTo>
                <a:cubicBezTo>
                  <a:pt x="43494" y="419319"/>
                  <a:pt x="47294" y="412985"/>
                  <a:pt x="50673" y="407918"/>
                </a:cubicBezTo>
                <a:lnTo>
                  <a:pt x="62074" y="385115"/>
                </a:lnTo>
                <a:lnTo>
                  <a:pt x="46872" y="366113"/>
                </a:lnTo>
                <a:cubicBezTo>
                  <a:pt x="42649" y="361045"/>
                  <a:pt x="39694" y="355978"/>
                  <a:pt x="38004" y="350911"/>
                </a:cubicBezTo>
                <a:lnTo>
                  <a:pt x="32937" y="343310"/>
                </a:lnTo>
                <a:lnTo>
                  <a:pt x="35471" y="342043"/>
                </a:lnTo>
                <a:cubicBezTo>
                  <a:pt x="35471" y="340354"/>
                  <a:pt x="35893" y="339087"/>
                  <a:pt x="36738" y="338242"/>
                </a:cubicBezTo>
                <a:lnTo>
                  <a:pt x="39271" y="338242"/>
                </a:lnTo>
                <a:cubicBezTo>
                  <a:pt x="40116" y="338242"/>
                  <a:pt x="40960" y="338454"/>
                  <a:pt x="41805" y="338876"/>
                </a:cubicBezTo>
                <a:cubicBezTo>
                  <a:pt x="42649" y="339298"/>
                  <a:pt x="44761" y="339509"/>
                  <a:pt x="48139" y="339509"/>
                </a:cubicBezTo>
                <a:cubicBezTo>
                  <a:pt x="51517" y="339509"/>
                  <a:pt x="55740" y="339087"/>
                  <a:pt x="60807" y="338242"/>
                </a:cubicBezTo>
                <a:lnTo>
                  <a:pt x="79810" y="336976"/>
                </a:lnTo>
                <a:lnTo>
                  <a:pt x="95012" y="345843"/>
                </a:lnTo>
                <a:cubicBezTo>
                  <a:pt x="100079" y="349222"/>
                  <a:pt x="106202" y="353867"/>
                  <a:pt x="113381" y="359779"/>
                </a:cubicBezTo>
                <a:cubicBezTo>
                  <a:pt x="120559" y="365690"/>
                  <a:pt x="126893" y="371602"/>
                  <a:pt x="132383" y="377514"/>
                </a:cubicBezTo>
                <a:cubicBezTo>
                  <a:pt x="137872" y="383426"/>
                  <a:pt x="143151" y="389549"/>
                  <a:pt x="148218" y="395883"/>
                </a:cubicBezTo>
                <a:cubicBezTo>
                  <a:pt x="153285" y="402217"/>
                  <a:pt x="156664" y="407073"/>
                  <a:pt x="158353" y="410452"/>
                </a:cubicBezTo>
                <a:cubicBezTo>
                  <a:pt x="160042" y="413830"/>
                  <a:pt x="161309" y="417208"/>
                  <a:pt x="162153" y="420586"/>
                </a:cubicBezTo>
                <a:cubicBezTo>
                  <a:pt x="162998" y="423964"/>
                  <a:pt x="163420" y="426920"/>
                  <a:pt x="163420" y="429454"/>
                </a:cubicBezTo>
                <a:lnTo>
                  <a:pt x="163420" y="438322"/>
                </a:lnTo>
                <a:cubicBezTo>
                  <a:pt x="162576" y="442544"/>
                  <a:pt x="160886" y="445923"/>
                  <a:pt x="158353" y="448456"/>
                </a:cubicBezTo>
                <a:cubicBezTo>
                  <a:pt x="155819" y="454368"/>
                  <a:pt x="155186" y="457324"/>
                  <a:pt x="156453" y="457324"/>
                </a:cubicBezTo>
                <a:cubicBezTo>
                  <a:pt x="157719" y="457324"/>
                  <a:pt x="157931" y="458591"/>
                  <a:pt x="157086" y="461125"/>
                </a:cubicBezTo>
                <a:lnTo>
                  <a:pt x="157086" y="463658"/>
                </a:lnTo>
                <a:lnTo>
                  <a:pt x="145685" y="477593"/>
                </a:lnTo>
                <a:cubicBezTo>
                  <a:pt x="143151" y="480971"/>
                  <a:pt x="141884" y="483083"/>
                  <a:pt x="141884" y="483927"/>
                </a:cubicBezTo>
                <a:cubicBezTo>
                  <a:pt x="141884" y="484772"/>
                  <a:pt x="142306" y="485616"/>
                  <a:pt x="143151" y="486461"/>
                </a:cubicBezTo>
                <a:lnTo>
                  <a:pt x="146951" y="488995"/>
                </a:lnTo>
                <a:cubicBezTo>
                  <a:pt x="147796" y="489839"/>
                  <a:pt x="149485" y="490262"/>
                  <a:pt x="152018" y="490262"/>
                </a:cubicBezTo>
                <a:cubicBezTo>
                  <a:pt x="154552" y="490262"/>
                  <a:pt x="157508" y="489839"/>
                  <a:pt x="160886" y="488995"/>
                </a:cubicBezTo>
                <a:lnTo>
                  <a:pt x="186223" y="481394"/>
                </a:lnTo>
                <a:cubicBezTo>
                  <a:pt x="196358" y="478860"/>
                  <a:pt x="210715" y="474215"/>
                  <a:pt x="229295" y="467459"/>
                </a:cubicBezTo>
                <a:lnTo>
                  <a:pt x="293903" y="440855"/>
                </a:lnTo>
                <a:cubicBezTo>
                  <a:pt x="309105" y="434943"/>
                  <a:pt x="322618" y="429032"/>
                  <a:pt x="334442" y="423120"/>
                </a:cubicBezTo>
                <a:lnTo>
                  <a:pt x="383848" y="402851"/>
                </a:lnTo>
                <a:cubicBezTo>
                  <a:pt x="403272" y="394405"/>
                  <a:pt x="421008" y="387649"/>
                  <a:pt x="437054" y="382581"/>
                </a:cubicBezTo>
                <a:lnTo>
                  <a:pt x="463658" y="373714"/>
                </a:lnTo>
                <a:cubicBezTo>
                  <a:pt x="472947" y="370335"/>
                  <a:pt x="480971" y="368224"/>
                  <a:pt x="487727" y="367380"/>
                </a:cubicBezTo>
                <a:cubicBezTo>
                  <a:pt x="505463" y="362312"/>
                  <a:pt x="518764" y="358723"/>
                  <a:pt x="527632" y="356611"/>
                </a:cubicBezTo>
                <a:cubicBezTo>
                  <a:pt x="536500" y="354500"/>
                  <a:pt x="551069" y="351755"/>
                  <a:pt x="571338" y="348377"/>
                </a:cubicBezTo>
                <a:lnTo>
                  <a:pt x="648614" y="335709"/>
                </a:lnTo>
                <a:lnTo>
                  <a:pt x="681551" y="331908"/>
                </a:lnTo>
                <a:cubicBezTo>
                  <a:pt x="702665" y="329375"/>
                  <a:pt x="715756" y="328108"/>
                  <a:pt x="720823" y="328108"/>
                </a:cubicBezTo>
                <a:close/>
                <a:moveTo>
                  <a:pt x="529532" y="27870"/>
                </a:moveTo>
                <a:lnTo>
                  <a:pt x="516864" y="29137"/>
                </a:lnTo>
                <a:cubicBezTo>
                  <a:pt x="513486" y="30826"/>
                  <a:pt x="509686" y="33360"/>
                  <a:pt x="505463" y="36738"/>
                </a:cubicBezTo>
                <a:cubicBezTo>
                  <a:pt x="501240" y="40116"/>
                  <a:pt x="497440" y="43917"/>
                  <a:pt x="494061" y="48140"/>
                </a:cubicBezTo>
                <a:cubicBezTo>
                  <a:pt x="484771" y="57430"/>
                  <a:pt x="475481" y="70098"/>
                  <a:pt x="466191" y="86144"/>
                </a:cubicBezTo>
                <a:cubicBezTo>
                  <a:pt x="461968" y="95434"/>
                  <a:pt x="458590" y="103880"/>
                  <a:pt x="456057" y="111481"/>
                </a:cubicBezTo>
                <a:cubicBezTo>
                  <a:pt x="453523" y="119082"/>
                  <a:pt x="451412" y="127105"/>
                  <a:pt x="449723" y="135551"/>
                </a:cubicBezTo>
                <a:cubicBezTo>
                  <a:pt x="448878" y="141462"/>
                  <a:pt x="448456" y="149063"/>
                  <a:pt x="448456" y="158353"/>
                </a:cubicBezTo>
                <a:lnTo>
                  <a:pt x="445922" y="181156"/>
                </a:lnTo>
                <a:lnTo>
                  <a:pt x="448456" y="203959"/>
                </a:lnTo>
                <a:cubicBezTo>
                  <a:pt x="448456" y="213249"/>
                  <a:pt x="448878" y="220850"/>
                  <a:pt x="449723" y="226762"/>
                </a:cubicBezTo>
                <a:cubicBezTo>
                  <a:pt x="450567" y="232674"/>
                  <a:pt x="450989" y="238586"/>
                  <a:pt x="450989" y="244497"/>
                </a:cubicBezTo>
                <a:cubicBezTo>
                  <a:pt x="450989" y="250409"/>
                  <a:pt x="450567" y="258433"/>
                  <a:pt x="449723" y="268567"/>
                </a:cubicBezTo>
                <a:cubicBezTo>
                  <a:pt x="447189" y="274479"/>
                  <a:pt x="445922" y="280391"/>
                  <a:pt x="445922" y="286303"/>
                </a:cubicBezTo>
                <a:lnTo>
                  <a:pt x="444655" y="301505"/>
                </a:lnTo>
                <a:cubicBezTo>
                  <a:pt x="445500" y="305727"/>
                  <a:pt x="445922" y="311639"/>
                  <a:pt x="445922" y="319240"/>
                </a:cubicBezTo>
                <a:lnTo>
                  <a:pt x="448456" y="323041"/>
                </a:lnTo>
                <a:lnTo>
                  <a:pt x="449723" y="326841"/>
                </a:lnTo>
                <a:cubicBezTo>
                  <a:pt x="449723" y="327686"/>
                  <a:pt x="451834" y="326208"/>
                  <a:pt x="456057" y="322407"/>
                </a:cubicBezTo>
                <a:cubicBezTo>
                  <a:pt x="460279" y="318607"/>
                  <a:pt x="464080" y="313751"/>
                  <a:pt x="467458" y="307839"/>
                </a:cubicBezTo>
                <a:lnTo>
                  <a:pt x="487727" y="285036"/>
                </a:lnTo>
                <a:lnTo>
                  <a:pt x="495328" y="274901"/>
                </a:lnTo>
                <a:lnTo>
                  <a:pt x="515597" y="250832"/>
                </a:lnTo>
                <a:lnTo>
                  <a:pt x="548535" y="209026"/>
                </a:lnTo>
                <a:lnTo>
                  <a:pt x="562470" y="193824"/>
                </a:lnTo>
                <a:cubicBezTo>
                  <a:pt x="565848" y="190446"/>
                  <a:pt x="571760" y="183268"/>
                  <a:pt x="580205" y="172288"/>
                </a:cubicBezTo>
                <a:lnTo>
                  <a:pt x="610609" y="135551"/>
                </a:lnTo>
                <a:lnTo>
                  <a:pt x="624544" y="120349"/>
                </a:lnTo>
                <a:lnTo>
                  <a:pt x="663816" y="68409"/>
                </a:lnTo>
                <a:lnTo>
                  <a:pt x="657482" y="63341"/>
                </a:lnTo>
                <a:lnTo>
                  <a:pt x="629612" y="51940"/>
                </a:lnTo>
                <a:cubicBezTo>
                  <a:pt x="612721" y="46028"/>
                  <a:pt x="599208" y="40961"/>
                  <a:pt x="589073" y="36738"/>
                </a:cubicBezTo>
                <a:cubicBezTo>
                  <a:pt x="575560" y="33360"/>
                  <a:pt x="561203" y="30826"/>
                  <a:pt x="546001" y="29137"/>
                </a:cubicBezTo>
                <a:cubicBezTo>
                  <a:pt x="540089" y="28293"/>
                  <a:pt x="534600" y="27870"/>
                  <a:pt x="529532" y="27870"/>
                </a:cubicBezTo>
                <a:close/>
                <a:moveTo>
                  <a:pt x="663816" y="0"/>
                </a:moveTo>
                <a:lnTo>
                  <a:pt x="663816" y="2534"/>
                </a:lnTo>
                <a:cubicBezTo>
                  <a:pt x="663816" y="3378"/>
                  <a:pt x="665505" y="4012"/>
                  <a:pt x="668883" y="4434"/>
                </a:cubicBezTo>
                <a:cubicBezTo>
                  <a:pt x="672262" y="4856"/>
                  <a:pt x="677329" y="5068"/>
                  <a:pt x="684085" y="5068"/>
                </a:cubicBezTo>
                <a:lnTo>
                  <a:pt x="699287" y="6334"/>
                </a:lnTo>
                <a:cubicBezTo>
                  <a:pt x="701820" y="6334"/>
                  <a:pt x="704777" y="7179"/>
                  <a:pt x="708155" y="8868"/>
                </a:cubicBezTo>
                <a:cubicBezTo>
                  <a:pt x="711533" y="10557"/>
                  <a:pt x="715756" y="13091"/>
                  <a:pt x="720823" y="16469"/>
                </a:cubicBezTo>
                <a:lnTo>
                  <a:pt x="738559" y="29137"/>
                </a:lnTo>
                <a:cubicBezTo>
                  <a:pt x="746160" y="36738"/>
                  <a:pt x="753338" y="44128"/>
                  <a:pt x="760095" y="51307"/>
                </a:cubicBezTo>
                <a:cubicBezTo>
                  <a:pt x="766851" y="58485"/>
                  <a:pt x="773185" y="65242"/>
                  <a:pt x="779097" y="71576"/>
                </a:cubicBezTo>
                <a:cubicBezTo>
                  <a:pt x="785009" y="77910"/>
                  <a:pt x="788598" y="82977"/>
                  <a:pt x="789865" y="86778"/>
                </a:cubicBezTo>
                <a:cubicBezTo>
                  <a:pt x="791132" y="90578"/>
                  <a:pt x="791765" y="93323"/>
                  <a:pt x="791765" y="95012"/>
                </a:cubicBezTo>
                <a:cubicBezTo>
                  <a:pt x="791765" y="96701"/>
                  <a:pt x="791343" y="98390"/>
                  <a:pt x="790498" y="100079"/>
                </a:cubicBezTo>
                <a:lnTo>
                  <a:pt x="784164" y="108947"/>
                </a:lnTo>
                <a:lnTo>
                  <a:pt x="766429" y="130483"/>
                </a:lnTo>
                <a:cubicBezTo>
                  <a:pt x="758828" y="136395"/>
                  <a:pt x="751227" y="145263"/>
                  <a:pt x="743626" y="157086"/>
                </a:cubicBezTo>
                <a:lnTo>
                  <a:pt x="725890" y="176089"/>
                </a:lnTo>
                <a:lnTo>
                  <a:pt x="686619" y="214094"/>
                </a:lnTo>
                <a:cubicBezTo>
                  <a:pt x="679862" y="221695"/>
                  <a:pt x="674373" y="226340"/>
                  <a:pt x="670150" y="228029"/>
                </a:cubicBezTo>
                <a:cubicBezTo>
                  <a:pt x="664238" y="233096"/>
                  <a:pt x="649881" y="242808"/>
                  <a:pt x="627078" y="257166"/>
                </a:cubicBezTo>
                <a:lnTo>
                  <a:pt x="478859" y="339509"/>
                </a:lnTo>
                <a:lnTo>
                  <a:pt x="459857" y="350911"/>
                </a:lnTo>
                <a:lnTo>
                  <a:pt x="433254" y="371180"/>
                </a:lnTo>
                <a:cubicBezTo>
                  <a:pt x="429031" y="373714"/>
                  <a:pt x="426286" y="374980"/>
                  <a:pt x="425019" y="374980"/>
                </a:cubicBezTo>
                <a:cubicBezTo>
                  <a:pt x="423753" y="374980"/>
                  <a:pt x="422275" y="375403"/>
                  <a:pt x="420585" y="376247"/>
                </a:cubicBezTo>
                <a:lnTo>
                  <a:pt x="410451" y="385115"/>
                </a:lnTo>
                <a:cubicBezTo>
                  <a:pt x="408762" y="385960"/>
                  <a:pt x="407917" y="385960"/>
                  <a:pt x="407917" y="385115"/>
                </a:cubicBezTo>
                <a:lnTo>
                  <a:pt x="411718" y="380048"/>
                </a:lnTo>
                <a:cubicBezTo>
                  <a:pt x="413407" y="376669"/>
                  <a:pt x="416363" y="373714"/>
                  <a:pt x="420585" y="371180"/>
                </a:cubicBezTo>
                <a:cubicBezTo>
                  <a:pt x="429031" y="361045"/>
                  <a:pt x="433887" y="354711"/>
                  <a:pt x="435154" y="352178"/>
                </a:cubicBezTo>
                <a:cubicBezTo>
                  <a:pt x="436421" y="349644"/>
                  <a:pt x="436632" y="347533"/>
                  <a:pt x="435787" y="345843"/>
                </a:cubicBezTo>
                <a:lnTo>
                  <a:pt x="407917" y="324307"/>
                </a:lnTo>
                <a:lnTo>
                  <a:pt x="392715" y="307839"/>
                </a:lnTo>
                <a:lnTo>
                  <a:pt x="377514" y="291370"/>
                </a:lnTo>
                <a:lnTo>
                  <a:pt x="353444" y="259699"/>
                </a:lnTo>
                <a:cubicBezTo>
                  <a:pt x="350910" y="255477"/>
                  <a:pt x="349432" y="251676"/>
                  <a:pt x="349010" y="248298"/>
                </a:cubicBezTo>
                <a:cubicBezTo>
                  <a:pt x="348588" y="244920"/>
                  <a:pt x="348377" y="240697"/>
                  <a:pt x="348377" y="235630"/>
                </a:cubicBezTo>
                <a:lnTo>
                  <a:pt x="353444" y="222961"/>
                </a:lnTo>
                <a:cubicBezTo>
                  <a:pt x="354288" y="216205"/>
                  <a:pt x="356400" y="210293"/>
                  <a:pt x="359778" y="205226"/>
                </a:cubicBezTo>
                <a:cubicBezTo>
                  <a:pt x="364845" y="192558"/>
                  <a:pt x="366112" y="184957"/>
                  <a:pt x="363578" y="182423"/>
                </a:cubicBezTo>
                <a:lnTo>
                  <a:pt x="357244" y="179889"/>
                </a:lnTo>
                <a:cubicBezTo>
                  <a:pt x="356400" y="179889"/>
                  <a:pt x="353444" y="178623"/>
                  <a:pt x="348377" y="176089"/>
                </a:cubicBezTo>
                <a:lnTo>
                  <a:pt x="336975" y="174822"/>
                </a:lnTo>
                <a:lnTo>
                  <a:pt x="323040" y="172288"/>
                </a:lnTo>
                <a:lnTo>
                  <a:pt x="311639" y="172288"/>
                </a:lnTo>
                <a:cubicBezTo>
                  <a:pt x="309950" y="172288"/>
                  <a:pt x="306994" y="173133"/>
                  <a:pt x="302771" y="174822"/>
                </a:cubicBezTo>
                <a:lnTo>
                  <a:pt x="290103" y="183690"/>
                </a:lnTo>
                <a:cubicBezTo>
                  <a:pt x="285880" y="187068"/>
                  <a:pt x="282079" y="190446"/>
                  <a:pt x="278701" y="193824"/>
                </a:cubicBezTo>
                <a:cubicBezTo>
                  <a:pt x="275323" y="197203"/>
                  <a:pt x="272789" y="201003"/>
                  <a:pt x="271100" y="205226"/>
                </a:cubicBezTo>
                <a:lnTo>
                  <a:pt x="264766" y="219161"/>
                </a:lnTo>
                <a:lnTo>
                  <a:pt x="259699" y="234363"/>
                </a:lnTo>
                <a:cubicBezTo>
                  <a:pt x="258009" y="244497"/>
                  <a:pt x="256954" y="253365"/>
                  <a:pt x="256532" y="260966"/>
                </a:cubicBezTo>
                <a:cubicBezTo>
                  <a:pt x="256109" y="268567"/>
                  <a:pt x="258432" y="277435"/>
                  <a:pt x="263499" y="287569"/>
                </a:cubicBezTo>
                <a:lnTo>
                  <a:pt x="267300" y="300238"/>
                </a:lnTo>
                <a:lnTo>
                  <a:pt x="268567" y="315440"/>
                </a:lnTo>
                <a:lnTo>
                  <a:pt x="268567" y="344577"/>
                </a:lnTo>
                <a:cubicBezTo>
                  <a:pt x="268567" y="359779"/>
                  <a:pt x="268355" y="371602"/>
                  <a:pt x="267933" y="380048"/>
                </a:cubicBezTo>
                <a:cubicBezTo>
                  <a:pt x="267511" y="388493"/>
                  <a:pt x="266877" y="393983"/>
                  <a:pt x="266033" y="396516"/>
                </a:cubicBezTo>
                <a:cubicBezTo>
                  <a:pt x="259276" y="392294"/>
                  <a:pt x="258009" y="393983"/>
                  <a:pt x="262232" y="401584"/>
                </a:cubicBezTo>
                <a:cubicBezTo>
                  <a:pt x="266455" y="409185"/>
                  <a:pt x="265188" y="410240"/>
                  <a:pt x="258432" y="404751"/>
                </a:cubicBezTo>
                <a:cubicBezTo>
                  <a:pt x="251676" y="399261"/>
                  <a:pt x="249986" y="398839"/>
                  <a:pt x="253365" y="403484"/>
                </a:cubicBezTo>
                <a:cubicBezTo>
                  <a:pt x="256743" y="408129"/>
                  <a:pt x="253787" y="407496"/>
                  <a:pt x="244497" y="401584"/>
                </a:cubicBezTo>
                <a:lnTo>
                  <a:pt x="230562" y="390182"/>
                </a:lnTo>
                <a:lnTo>
                  <a:pt x="211559" y="373714"/>
                </a:lnTo>
                <a:cubicBezTo>
                  <a:pt x="204803" y="366957"/>
                  <a:pt x="197624" y="359356"/>
                  <a:pt x="190023" y="350911"/>
                </a:cubicBezTo>
                <a:lnTo>
                  <a:pt x="172288" y="328108"/>
                </a:lnTo>
                <a:cubicBezTo>
                  <a:pt x="166376" y="324730"/>
                  <a:pt x="162364" y="319451"/>
                  <a:pt x="160253" y="312273"/>
                </a:cubicBezTo>
                <a:cubicBezTo>
                  <a:pt x="158141" y="305094"/>
                  <a:pt x="156453" y="301927"/>
                  <a:pt x="155186" y="302771"/>
                </a:cubicBezTo>
                <a:cubicBezTo>
                  <a:pt x="153919" y="303616"/>
                  <a:pt x="153708" y="301082"/>
                  <a:pt x="154552" y="295170"/>
                </a:cubicBezTo>
                <a:lnTo>
                  <a:pt x="155819" y="290103"/>
                </a:lnTo>
                <a:lnTo>
                  <a:pt x="158353" y="283769"/>
                </a:lnTo>
                <a:cubicBezTo>
                  <a:pt x="160042" y="281235"/>
                  <a:pt x="161309" y="279757"/>
                  <a:pt x="162153" y="279335"/>
                </a:cubicBezTo>
                <a:cubicBezTo>
                  <a:pt x="162998" y="278913"/>
                  <a:pt x="164054" y="277013"/>
                  <a:pt x="165320" y="273634"/>
                </a:cubicBezTo>
                <a:cubicBezTo>
                  <a:pt x="166587" y="270256"/>
                  <a:pt x="166587" y="267723"/>
                  <a:pt x="165320" y="266034"/>
                </a:cubicBezTo>
                <a:cubicBezTo>
                  <a:pt x="164054" y="264344"/>
                  <a:pt x="161309" y="262233"/>
                  <a:pt x="157086" y="259699"/>
                </a:cubicBezTo>
                <a:cubicBezTo>
                  <a:pt x="155397" y="257166"/>
                  <a:pt x="152652" y="255054"/>
                  <a:pt x="148852" y="253365"/>
                </a:cubicBezTo>
                <a:cubicBezTo>
                  <a:pt x="145051" y="251676"/>
                  <a:pt x="143151" y="251254"/>
                  <a:pt x="143151" y="252098"/>
                </a:cubicBezTo>
                <a:cubicBezTo>
                  <a:pt x="143151" y="252943"/>
                  <a:pt x="142306" y="252521"/>
                  <a:pt x="140617" y="250832"/>
                </a:cubicBezTo>
                <a:cubicBezTo>
                  <a:pt x="138928" y="249143"/>
                  <a:pt x="138295" y="248087"/>
                  <a:pt x="138717" y="247665"/>
                </a:cubicBezTo>
                <a:cubicBezTo>
                  <a:pt x="139139" y="247242"/>
                  <a:pt x="138295" y="246187"/>
                  <a:pt x="136183" y="244497"/>
                </a:cubicBezTo>
                <a:cubicBezTo>
                  <a:pt x="134072" y="242808"/>
                  <a:pt x="133227" y="242175"/>
                  <a:pt x="133650" y="242597"/>
                </a:cubicBezTo>
                <a:cubicBezTo>
                  <a:pt x="134072" y="243019"/>
                  <a:pt x="130483" y="240064"/>
                  <a:pt x="122882" y="233729"/>
                </a:cubicBezTo>
                <a:cubicBezTo>
                  <a:pt x="115281" y="227395"/>
                  <a:pt x="108102" y="220005"/>
                  <a:pt x="101346" y="211560"/>
                </a:cubicBezTo>
                <a:lnTo>
                  <a:pt x="81076" y="187490"/>
                </a:lnTo>
                <a:cubicBezTo>
                  <a:pt x="73475" y="179045"/>
                  <a:pt x="70520" y="174822"/>
                  <a:pt x="72208" y="174822"/>
                </a:cubicBezTo>
                <a:lnTo>
                  <a:pt x="72208" y="173555"/>
                </a:lnTo>
                <a:lnTo>
                  <a:pt x="91211" y="186224"/>
                </a:lnTo>
                <a:cubicBezTo>
                  <a:pt x="96278" y="188757"/>
                  <a:pt x="106202" y="190235"/>
                  <a:pt x="120981" y="190657"/>
                </a:cubicBezTo>
                <a:cubicBezTo>
                  <a:pt x="135761" y="191080"/>
                  <a:pt x="143784" y="191713"/>
                  <a:pt x="145051" y="192558"/>
                </a:cubicBezTo>
                <a:cubicBezTo>
                  <a:pt x="146318" y="193402"/>
                  <a:pt x="148218" y="192980"/>
                  <a:pt x="150752" y="191291"/>
                </a:cubicBezTo>
                <a:lnTo>
                  <a:pt x="163420" y="196358"/>
                </a:lnTo>
                <a:lnTo>
                  <a:pt x="174822" y="202692"/>
                </a:lnTo>
                <a:cubicBezTo>
                  <a:pt x="179889" y="205226"/>
                  <a:pt x="184112" y="208604"/>
                  <a:pt x="187490" y="212827"/>
                </a:cubicBezTo>
                <a:lnTo>
                  <a:pt x="205225" y="225495"/>
                </a:lnTo>
                <a:lnTo>
                  <a:pt x="231828" y="198892"/>
                </a:lnTo>
                <a:lnTo>
                  <a:pt x="257165" y="178623"/>
                </a:lnTo>
                <a:cubicBezTo>
                  <a:pt x="266455" y="171022"/>
                  <a:pt x="274056" y="165110"/>
                  <a:pt x="279968" y="160887"/>
                </a:cubicBezTo>
                <a:lnTo>
                  <a:pt x="300237" y="150752"/>
                </a:lnTo>
                <a:cubicBezTo>
                  <a:pt x="306994" y="147374"/>
                  <a:pt x="312694" y="145263"/>
                  <a:pt x="317339" y="144418"/>
                </a:cubicBezTo>
                <a:cubicBezTo>
                  <a:pt x="321984" y="143574"/>
                  <a:pt x="326418" y="142307"/>
                  <a:pt x="330641" y="140618"/>
                </a:cubicBezTo>
                <a:cubicBezTo>
                  <a:pt x="334864" y="138929"/>
                  <a:pt x="337186" y="137662"/>
                  <a:pt x="337609" y="136817"/>
                </a:cubicBezTo>
                <a:cubicBezTo>
                  <a:pt x="338031" y="135973"/>
                  <a:pt x="339509" y="134706"/>
                  <a:pt x="342042" y="133017"/>
                </a:cubicBezTo>
                <a:lnTo>
                  <a:pt x="352177" y="131750"/>
                </a:lnTo>
                <a:cubicBezTo>
                  <a:pt x="354711" y="131750"/>
                  <a:pt x="357455" y="131961"/>
                  <a:pt x="360411" y="132383"/>
                </a:cubicBezTo>
                <a:cubicBezTo>
                  <a:pt x="363367" y="132806"/>
                  <a:pt x="366112" y="133861"/>
                  <a:pt x="368646" y="135551"/>
                </a:cubicBezTo>
                <a:cubicBezTo>
                  <a:pt x="372869" y="137240"/>
                  <a:pt x="378780" y="141885"/>
                  <a:pt x="386381" y="149486"/>
                </a:cubicBezTo>
                <a:lnTo>
                  <a:pt x="404117" y="159620"/>
                </a:lnTo>
                <a:cubicBezTo>
                  <a:pt x="404117" y="159620"/>
                  <a:pt x="405173" y="158142"/>
                  <a:pt x="407284" y="155186"/>
                </a:cubicBezTo>
                <a:cubicBezTo>
                  <a:pt x="409395" y="152230"/>
                  <a:pt x="411296" y="148219"/>
                  <a:pt x="412985" y="143151"/>
                </a:cubicBezTo>
                <a:cubicBezTo>
                  <a:pt x="418896" y="133017"/>
                  <a:pt x="425653" y="122882"/>
                  <a:pt x="433254" y="112748"/>
                </a:cubicBezTo>
                <a:lnTo>
                  <a:pt x="443388" y="95012"/>
                </a:lnTo>
                <a:lnTo>
                  <a:pt x="472525" y="60808"/>
                </a:lnTo>
                <a:lnTo>
                  <a:pt x="500395" y="34205"/>
                </a:lnTo>
                <a:cubicBezTo>
                  <a:pt x="504618" y="29982"/>
                  <a:pt x="507996" y="27026"/>
                  <a:pt x="510530" y="25337"/>
                </a:cubicBezTo>
                <a:lnTo>
                  <a:pt x="524465" y="19003"/>
                </a:lnTo>
                <a:cubicBezTo>
                  <a:pt x="529532" y="17314"/>
                  <a:pt x="534600" y="15624"/>
                  <a:pt x="539667" y="13935"/>
                </a:cubicBezTo>
                <a:cubicBezTo>
                  <a:pt x="544734" y="12246"/>
                  <a:pt x="549591" y="11191"/>
                  <a:pt x="554236" y="10768"/>
                </a:cubicBezTo>
                <a:cubicBezTo>
                  <a:pt x="558881" y="10346"/>
                  <a:pt x="564159" y="10135"/>
                  <a:pt x="570071" y="10135"/>
                </a:cubicBezTo>
                <a:lnTo>
                  <a:pt x="603008" y="10135"/>
                </a:lnTo>
                <a:lnTo>
                  <a:pt x="633412" y="11402"/>
                </a:lnTo>
                <a:cubicBezTo>
                  <a:pt x="639324" y="11402"/>
                  <a:pt x="643547" y="11191"/>
                  <a:pt x="646080" y="10768"/>
                </a:cubicBezTo>
                <a:cubicBezTo>
                  <a:pt x="648614" y="10346"/>
                  <a:pt x="651570" y="8868"/>
                  <a:pt x="654948" y="6334"/>
                </a:cubicBezTo>
                <a:cubicBezTo>
                  <a:pt x="660015" y="2112"/>
                  <a:pt x="662971" y="0"/>
                  <a:pt x="66381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2000"/>
                  <a:lumOff val="48000"/>
                </a:schemeClr>
              </a:gs>
              <a:gs pos="88000">
                <a:schemeClr val="accent3">
                  <a:lumMod val="8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127000" algn="l" rotWithShape="0">
              <a:schemeClr val="accent3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000" dirty="0">
              <a:gradFill flip="none" rotWithShape="1">
                <a:gsLst>
                  <a:gs pos="0">
                    <a:schemeClr val="accent3">
                      <a:lumMod val="52000"/>
                      <a:lumOff val="48000"/>
                    </a:schemeClr>
                  </a:gs>
                  <a:gs pos="88000">
                    <a:schemeClr val="accent3">
                      <a:lumMod val="88000"/>
                    </a:schemeClr>
                  </a:gs>
                </a:gsLst>
                <a:lin ang="5400000" scaled="1"/>
                <a:tileRect/>
              </a:gradFill>
              <a:effectLst>
                <a:outerShdw blurRad="254000" dist="1270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DA5D3AF-7472-5680-BF54-A7B0E1F8D78E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3700828" y="993369"/>
            <a:ext cx="982104" cy="1508310"/>
          </a:xfrm>
          <a:custGeom>
            <a:avLst/>
            <a:gdLst/>
            <a:ahLst/>
            <a:cxnLst/>
            <a:rect l="l" t="t" r="r" b="b"/>
            <a:pathLst>
              <a:path w="982104" h="1508310">
                <a:moveTo>
                  <a:pt x="626173" y="1009019"/>
                </a:moveTo>
                <a:lnTo>
                  <a:pt x="627821" y="1009019"/>
                </a:lnTo>
                <a:lnTo>
                  <a:pt x="632765" y="1012314"/>
                </a:lnTo>
                <a:lnTo>
                  <a:pt x="636061" y="1022201"/>
                </a:lnTo>
                <a:lnTo>
                  <a:pt x="629469" y="1020553"/>
                </a:lnTo>
                <a:lnTo>
                  <a:pt x="624526" y="1010666"/>
                </a:lnTo>
                <a:close/>
                <a:moveTo>
                  <a:pt x="439969" y="826110"/>
                </a:moveTo>
                <a:cubicBezTo>
                  <a:pt x="438871" y="827209"/>
                  <a:pt x="437223" y="828856"/>
                  <a:pt x="435026" y="831054"/>
                </a:cubicBezTo>
                <a:cubicBezTo>
                  <a:pt x="432829" y="833251"/>
                  <a:pt x="430082" y="839842"/>
                  <a:pt x="426787" y="850827"/>
                </a:cubicBezTo>
                <a:cubicBezTo>
                  <a:pt x="424590" y="859616"/>
                  <a:pt x="421843" y="866756"/>
                  <a:pt x="418547" y="872249"/>
                </a:cubicBezTo>
                <a:cubicBezTo>
                  <a:pt x="415252" y="877742"/>
                  <a:pt x="413604" y="882685"/>
                  <a:pt x="413604" y="887080"/>
                </a:cubicBezTo>
                <a:cubicBezTo>
                  <a:pt x="413604" y="890375"/>
                  <a:pt x="410858" y="896417"/>
                  <a:pt x="405365" y="905206"/>
                </a:cubicBezTo>
                <a:cubicBezTo>
                  <a:pt x="399872" y="913994"/>
                  <a:pt x="397126" y="920585"/>
                  <a:pt x="397126" y="924979"/>
                </a:cubicBezTo>
                <a:lnTo>
                  <a:pt x="395478" y="939810"/>
                </a:lnTo>
                <a:lnTo>
                  <a:pt x="397126" y="939810"/>
                </a:lnTo>
                <a:cubicBezTo>
                  <a:pt x="396027" y="934317"/>
                  <a:pt x="397675" y="934317"/>
                  <a:pt x="402069" y="939810"/>
                </a:cubicBezTo>
                <a:lnTo>
                  <a:pt x="405365" y="941458"/>
                </a:lnTo>
                <a:cubicBezTo>
                  <a:pt x="407562" y="941458"/>
                  <a:pt x="412780" y="938162"/>
                  <a:pt x="421019" y="931571"/>
                </a:cubicBezTo>
                <a:cubicBezTo>
                  <a:pt x="429258" y="924979"/>
                  <a:pt x="438871" y="921135"/>
                  <a:pt x="449856" y="920036"/>
                </a:cubicBezTo>
                <a:cubicBezTo>
                  <a:pt x="463039" y="918938"/>
                  <a:pt x="472377" y="913994"/>
                  <a:pt x="477869" y="905206"/>
                </a:cubicBezTo>
                <a:cubicBezTo>
                  <a:pt x="481165" y="898614"/>
                  <a:pt x="484461" y="895319"/>
                  <a:pt x="487756" y="895319"/>
                </a:cubicBezTo>
                <a:cubicBezTo>
                  <a:pt x="487756" y="895319"/>
                  <a:pt x="486658" y="894220"/>
                  <a:pt x="484461" y="892023"/>
                </a:cubicBezTo>
                <a:lnTo>
                  <a:pt x="464687" y="864010"/>
                </a:lnTo>
                <a:cubicBezTo>
                  <a:pt x="458095" y="855222"/>
                  <a:pt x="454250" y="849180"/>
                  <a:pt x="453152" y="845884"/>
                </a:cubicBezTo>
                <a:close/>
                <a:moveTo>
                  <a:pt x="612991" y="595415"/>
                </a:moveTo>
                <a:lnTo>
                  <a:pt x="594865" y="597062"/>
                </a:lnTo>
                <a:lnTo>
                  <a:pt x="578386" y="600358"/>
                </a:lnTo>
                <a:lnTo>
                  <a:pt x="570147" y="603654"/>
                </a:lnTo>
                <a:cubicBezTo>
                  <a:pt x="569049" y="604752"/>
                  <a:pt x="567401" y="605301"/>
                  <a:pt x="565204" y="605301"/>
                </a:cubicBezTo>
                <a:lnTo>
                  <a:pt x="556965" y="603654"/>
                </a:lnTo>
                <a:cubicBezTo>
                  <a:pt x="543782" y="603654"/>
                  <a:pt x="528402" y="606949"/>
                  <a:pt x="510826" y="613541"/>
                </a:cubicBezTo>
                <a:lnTo>
                  <a:pt x="449856" y="633315"/>
                </a:lnTo>
                <a:lnTo>
                  <a:pt x="411956" y="648145"/>
                </a:lnTo>
                <a:lnTo>
                  <a:pt x="398774" y="654736"/>
                </a:lnTo>
                <a:lnTo>
                  <a:pt x="415252" y="674510"/>
                </a:lnTo>
                <a:cubicBezTo>
                  <a:pt x="421843" y="681102"/>
                  <a:pt x="430082" y="692636"/>
                  <a:pt x="439969" y="709114"/>
                </a:cubicBezTo>
                <a:cubicBezTo>
                  <a:pt x="442166" y="713509"/>
                  <a:pt x="444363" y="719001"/>
                  <a:pt x="446561" y="725593"/>
                </a:cubicBezTo>
                <a:lnTo>
                  <a:pt x="449856" y="758549"/>
                </a:lnTo>
                <a:lnTo>
                  <a:pt x="449856" y="793154"/>
                </a:lnTo>
                <a:lnTo>
                  <a:pt x="463039" y="812927"/>
                </a:lnTo>
                <a:lnTo>
                  <a:pt x="491052" y="845884"/>
                </a:lnTo>
                <a:lnTo>
                  <a:pt x="502587" y="855771"/>
                </a:lnTo>
                <a:cubicBezTo>
                  <a:pt x="503685" y="856870"/>
                  <a:pt x="505882" y="856870"/>
                  <a:pt x="509178" y="855771"/>
                </a:cubicBezTo>
                <a:lnTo>
                  <a:pt x="522361" y="834349"/>
                </a:lnTo>
                <a:cubicBezTo>
                  <a:pt x="527853" y="818970"/>
                  <a:pt x="532247" y="808533"/>
                  <a:pt x="535543" y="803041"/>
                </a:cubicBezTo>
                <a:cubicBezTo>
                  <a:pt x="538839" y="795351"/>
                  <a:pt x="541585" y="791231"/>
                  <a:pt x="543782" y="790682"/>
                </a:cubicBezTo>
                <a:cubicBezTo>
                  <a:pt x="545979" y="790133"/>
                  <a:pt x="547078" y="789858"/>
                  <a:pt x="547078" y="789858"/>
                </a:cubicBezTo>
                <a:lnTo>
                  <a:pt x="547078" y="786562"/>
                </a:lnTo>
                <a:lnTo>
                  <a:pt x="555317" y="768436"/>
                </a:lnTo>
                <a:lnTo>
                  <a:pt x="570147" y="732184"/>
                </a:lnTo>
                <a:lnTo>
                  <a:pt x="576739" y="715706"/>
                </a:lnTo>
                <a:lnTo>
                  <a:pt x="596513" y="681102"/>
                </a:lnTo>
                <a:lnTo>
                  <a:pt x="603104" y="672862"/>
                </a:lnTo>
                <a:lnTo>
                  <a:pt x="619582" y="634962"/>
                </a:lnTo>
                <a:lnTo>
                  <a:pt x="627821" y="618484"/>
                </a:lnTo>
                <a:lnTo>
                  <a:pt x="634413" y="610245"/>
                </a:lnTo>
                <a:cubicBezTo>
                  <a:pt x="638807" y="605851"/>
                  <a:pt x="638807" y="602006"/>
                  <a:pt x="634413" y="598710"/>
                </a:cubicBezTo>
                <a:cubicBezTo>
                  <a:pt x="625624" y="596513"/>
                  <a:pt x="618484" y="595415"/>
                  <a:pt x="612991" y="595415"/>
                </a:cubicBezTo>
                <a:close/>
                <a:moveTo>
                  <a:pt x="364993" y="345769"/>
                </a:moveTo>
                <a:lnTo>
                  <a:pt x="365816" y="346592"/>
                </a:lnTo>
                <a:lnTo>
                  <a:pt x="365817" y="346593"/>
                </a:lnTo>
                <a:cubicBezTo>
                  <a:pt x="364718" y="345494"/>
                  <a:pt x="364444" y="345220"/>
                  <a:pt x="364993" y="345769"/>
                </a:cubicBezTo>
                <a:close/>
                <a:moveTo>
                  <a:pt x="512885" y="138"/>
                </a:moveTo>
                <a:cubicBezTo>
                  <a:pt x="514259" y="-137"/>
                  <a:pt x="515220" y="1"/>
                  <a:pt x="515769" y="550"/>
                </a:cubicBezTo>
                <a:lnTo>
                  <a:pt x="530600" y="2198"/>
                </a:lnTo>
                <a:lnTo>
                  <a:pt x="533895" y="2198"/>
                </a:lnTo>
                <a:cubicBezTo>
                  <a:pt x="538289" y="2198"/>
                  <a:pt x="547078" y="7141"/>
                  <a:pt x="560260" y="17028"/>
                </a:cubicBezTo>
                <a:cubicBezTo>
                  <a:pt x="565753" y="19225"/>
                  <a:pt x="572894" y="24169"/>
                  <a:pt x="581682" y="31858"/>
                </a:cubicBezTo>
                <a:lnTo>
                  <a:pt x="599808" y="49985"/>
                </a:lnTo>
                <a:cubicBezTo>
                  <a:pt x="612991" y="63167"/>
                  <a:pt x="622329" y="77998"/>
                  <a:pt x="627821" y="94476"/>
                </a:cubicBezTo>
                <a:cubicBezTo>
                  <a:pt x="633314" y="107658"/>
                  <a:pt x="637159" y="123587"/>
                  <a:pt x="639356" y="142263"/>
                </a:cubicBezTo>
                <a:cubicBezTo>
                  <a:pt x="641553" y="160938"/>
                  <a:pt x="642102" y="173022"/>
                  <a:pt x="641004" y="178515"/>
                </a:cubicBezTo>
                <a:cubicBezTo>
                  <a:pt x="638807" y="184008"/>
                  <a:pt x="637708" y="190050"/>
                  <a:pt x="637708" y="196641"/>
                </a:cubicBezTo>
                <a:cubicBezTo>
                  <a:pt x="637708" y="203232"/>
                  <a:pt x="638807" y="207077"/>
                  <a:pt x="641004" y="208176"/>
                </a:cubicBezTo>
                <a:lnTo>
                  <a:pt x="647595" y="201584"/>
                </a:lnTo>
                <a:lnTo>
                  <a:pt x="650891" y="199937"/>
                </a:lnTo>
                <a:cubicBezTo>
                  <a:pt x="650891" y="199937"/>
                  <a:pt x="651166" y="200486"/>
                  <a:pt x="651715" y="201584"/>
                </a:cubicBezTo>
                <a:cubicBezTo>
                  <a:pt x="652264" y="202683"/>
                  <a:pt x="654186" y="203232"/>
                  <a:pt x="657482" y="203232"/>
                </a:cubicBezTo>
                <a:lnTo>
                  <a:pt x="678904" y="198289"/>
                </a:lnTo>
                <a:lnTo>
                  <a:pt x="687144" y="199937"/>
                </a:lnTo>
                <a:cubicBezTo>
                  <a:pt x="694833" y="199937"/>
                  <a:pt x="698678" y="196092"/>
                  <a:pt x="698678" y="188402"/>
                </a:cubicBezTo>
                <a:lnTo>
                  <a:pt x="698678" y="185106"/>
                </a:lnTo>
                <a:cubicBezTo>
                  <a:pt x="698678" y="181810"/>
                  <a:pt x="700051" y="179888"/>
                  <a:pt x="702797" y="179339"/>
                </a:cubicBezTo>
                <a:cubicBezTo>
                  <a:pt x="705544" y="178790"/>
                  <a:pt x="709114" y="179613"/>
                  <a:pt x="713508" y="181810"/>
                </a:cubicBezTo>
                <a:cubicBezTo>
                  <a:pt x="717902" y="184008"/>
                  <a:pt x="721198" y="184557"/>
                  <a:pt x="723395" y="183458"/>
                </a:cubicBezTo>
                <a:cubicBezTo>
                  <a:pt x="725592" y="182360"/>
                  <a:pt x="725592" y="179613"/>
                  <a:pt x="723395" y="175219"/>
                </a:cubicBezTo>
                <a:cubicBezTo>
                  <a:pt x="721198" y="168628"/>
                  <a:pt x="724494" y="167529"/>
                  <a:pt x="733282" y="171924"/>
                </a:cubicBezTo>
                <a:cubicBezTo>
                  <a:pt x="743169" y="178515"/>
                  <a:pt x="745915" y="179613"/>
                  <a:pt x="741521" y="175219"/>
                </a:cubicBezTo>
                <a:cubicBezTo>
                  <a:pt x="741521" y="174121"/>
                  <a:pt x="745367" y="176867"/>
                  <a:pt x="753056" y="183458"/>
                </a:cubicBezTo>
                <a:lnTo>
                  <a:pt x="771182" y="194993"/>
                </a:lnTo>
                <a:lnTo>
                  <a:pt x="790956" y="213119"/>
                </a:lnTo>
                <a:lnTo>
                  <a:pt x="809082" y="231245"/>
                </a:lnTo>
                <a:cubicBezTo>
                  <a:pt x="823363" y="245526"/>
                  <a:pt x="830504" y="258709"/>
                  <a:pt x="830504" y="270793"/>
                </a:cubicBezTo>
                <a:cubicBezTo>
                  <a:pt x="830504" y="278483"/>
                  <a:pt x="827208" y="286722"/>
                  <a:pt x="820617" y="295510"/>
                </a:cubicBezTo>
                <a:cubicBezTo>
                  <a:pt x="823912" y="295510"/>
                  <a:pt x="818969" y="298806"/>
                  <a:pt x="805786" y="305397"/>
                </a:cubicBezTo>
                <a:lnTo>
                  <a:pt x="786012" y="313637"/>
                </a:lnTo>
                <a:lnTo>
                  <a:pt x="762943" y="320228"/>
                </a:lnTo>
                <a:cubicBezTo>
                  <a:pt x="753056" y="323523"/>
                  <a:pt x="744817" y="325171"/>
                  <a:pt x="738226" y="325171"/>
                </a:cubicBezTo>
                <a:lnTo>
                  <a:pt x="695382" y="336706"/>
                </a:lnTo>
                <a:lnTo>
                  <a:pt x="693734" y="336706"/>
                </a:lnTo>
                <a:cubicBezTo>
                  <a:pt x="691538" y="336706"/>
                  <a:pt x="686868" y="338903"/>
                  <a:pt x="679728" y="343297"/>
                </a:cubicBezTo>
                <a:cubicBezTo>
                  <a:pt x="672587" y="347692"/>
                  <a:pt x="669017" y="349339"/>
                  <a:pt x="669017" y="348241"/>
                </a:cubicBezTo>
                <a:cubicBezTo>
                  <a:pt x="669017" y="347142"/>
                  <a:pt x="665721" y="349339"/>
                  <a:pt x="659130" y="354832"/>
                </a:cubicBezTo>
                <a:cubicBezTo>
                  <a:pt x="653637" y="359226"/>
                  <a:pt x="651440" y="360050"/>
                  <a:pt x="652539" y="357304"/>
                </a:cubicBezTo>
                <a:cubicBezTo>
                  <a:pt x="653637" y="354557"/>
                  <a:pt x="650342" y="355931"/>
                  <a:pt x="642652" y="361423"/>
                </a:cubicBezTo>
                <a:lnTo>
                  <a:pt x="622878" y="381197"/>
                </a:lnTo>
                <a:cubicBezTo>
                  <a:pt x="620681" y="385592"/>
                  <a:pt x="620131" y="388338"/>
                  <a:pt x="621230" y="389436"/>
                </a:cubicBezTo>
                <a:cubicBezTo>
                  <a:pt x="623427" y="391634"/>
                  <a:pt x="638807" y="392183"/>
                  <a:pt x="667369" y="391084"/>
                </a:cubicBezTo>
                <a:lnTo>
                  <a:pt x="697030" y="389436"/>
                </a:lnTo>
                <a:cubicBezTo>
                  <a:pt x="704720" y="389436"/>
                  <a:pt x="710212" y="389986"/>
                  <a:pt x="713508" y="391084"/>
                </a:cubicBezTo>
                <a:lnTo>
                  <a:pt x="711860" y="387789"/>
                </a:lnTo>
                <a:cubicBezTo>
                  <a:pt x="711860" y="386690"/>
                  <a:pt x="716255" y="388887"/>
                  <a:pt x="725043" y="394380"/>
                </a:cubicBezTo>
                <a:lnTo>
                  <a:pt x="746465" y="409210"/>
                </a:lnTo>
                <a:lnTo>
                  <a:pt x="771182" y="428984"/>
                </a:lnTo>
                <a:lnTo>
                  <a:pt x="794252" y="450406"/>
                </a:lnTo>
                <a:lnTo>
                  <a:pt x="812378" y="468532"/>
                </a:lnTo>
                <a:cubicBezTo>
                  <a:pt x="814575" y="471828"/>
                  <a:pt x="816772" y="475673"/>
                  <a:pt x="818969" y="480067"/>
                </a:cubicBezTo>
                <a:cubicBezTo>
                  <a:pt x="821166" y="484461"/>
                  <a:pt x="822265" y="487757"/>
                  <a:pt x="822265" y="489954"/>
                </a:cubicBezTo>
                <a:lnTo>
                  <a:pt x="822265" y="493249"/>
                </a:lnTo>
                <a:cubicBezTo>
                  <a:pt x="821166" y="495447"/>
                  <a:pt x="819518" y="496820"/>
                  <a:pt x="817321" y="497369"/>
                </a:cubicBezTo>
                <a:cubicBezTo>
                  <a:pt x="815124" y="497918"/>
                  <a:pt x="811279" y="497644"/>
                  <a:pt x="805786" y="496545"/>
                </a:cubicBezTo>
                <a:lnTo>
                  <a:pt x="781069" y="493249"/>
                </a:lnTo>
                <a:lnTo>
                  <a:pt x="753056" y="488306"/>
                </a:lnTo>
                <a:lnTo>
                  <a:pt x="733282" y="483362"/>
                </a:lnTo>
                <a:cubicBezTo>
                  <a:pt x="733282" y="483362"/>
                  <a:pt x="725592" y="482264"/>
                  <a:pt x="710212" y="480067"/>
                </a:cubicBezTo>
                <a:lnTo>
                  <a:pt x="672313" y="480067"/>
                </a:lnTo>
                <a:lnTo>
                  <a:pt x="547078" y="483362"/>
                </a:lnTo>
                <a:lnTo>
                  <a:pt x="545431" y="503136"/>
                </a:lnTo>
                <a:lnTo>
                  <a:pt x="565204" y="498193"/>
                </a:lnTo>
                <a:lnTo>
                  <a:pt x="589921" y="493249"/>
                </a:lnTo>
                <a:lnTo>
                  <a:pt x="619582" y="491602"/>
                </a:lnTo>
                <a:lnTo>
                  <a:pt x="629469" y="486658"/>
                </a:lnTo>
                <a:cubicBezTo>
                  <a:pt x="631667" y="486658"/>
                  <a:pt x="634413" y="487757"/>
                  <a:pt x="637708" y="489954"/>
                </a:cubicBezTo>
                <a:cubicBezTo>
                  <a:pt x="641004" y="492151"/>
                  <a:pt x="647595" y="493799"/>
                  <a:pt x="657482" y="494897"/>
                </a:cubicBezTo>
                <a:cubicBezTo>
                  <a:pt x="667369" y="494897"/>
                  <a:pt x="676707" y="495996"/>
                  <a:pt x="685495" y="498193"/>
                </a:cubicBezTo>
                <a:lnTo>
                  <a:pt x="685495" y="496545"/>
                </a:lnTo>
                <a:cubicBezTo>
                  <a:pt x="685495" y="495447"/>
                  <a:pt x="690439" y="498193"/>
                  <a:pt x="700326" y="504784"/>
                </a:cubicBezTo>
                <a:lnTo>
                  <a:pt x="720099" y="517967"/>
                </a:lnTo>
                <a:lnTo>
                  <a:pt x="746465" y="539389"/>
                </a:lnTo>
                <a:lnTo>
                  <a:pt x="776125" y="567402"/>
                </a:lnTo>
                <a:lnTo>
                  <a:pt x="799195" y="592119"/>
                </a:lnTo>
                <a:cubicBezTo>
                  <a:pt x="814575" y="611893"/>
                  <a:pt x="822265" y="625075"/>
                  <a:pt x="822265" y="631667"/>
                </a:cubicBezTo>
                <a:cubicBezTo>
                  <a:pt x="822265" y="634962"/>
                  <a:pt x="820617" y="639906"/>
                  <a:pt x="817321" y="646497"/>
                </a:cubicBezTo>
                <a:lnTo>
                  <a:pt x="814025" y="656384"/>
                </a:lnTo>
                <a:lnTo>
                  <a:pt x="809082" y="661328"/>
                </a:lnTo>
                <a:lnTo>
                  <a:pt x="805786" y="662975"/>
                </a:lnTo>
                <a:lnTo>
                  <a:pt x="781069" y="709114"/>
                </a:lnTo>
                <a:lnTo>
                  <a:pt x="718452" y="827758"/>
                </a:lnTo>
                <a:lnTo>
                  <a:pt x="738226" y="827758"/>
                </a:lnTo>
                <a:cubicBezTo>
                  <a:pt x="755802" y="827758"/>
                  <a:pt x="766788" y="828307"/>
                  <a:pt x="771182" y="829406"/>
                </a:cubicBezTo>
                <a:lnTo>
                  <a:pt x="782717" y="829406"/>
                </a:lnTo>
                <a:cubicBezTo>
                  <a:pt x="786012" y="829406"/>
                  <a:pt x="789033" y="828582"/>
                  <a:pt x="791780" y="826934"/>
                </a:cubicBezTo>
                <a:cubicBezTo>
                  <a:pt x="794526" y="825286"/>
                  <a:pt x="795899" y="825561"/>
                  <a:pt x="795899" y="827758"/>
                </a:cubicBezTo>
                <a:cubicBezTo>
                  <a:pt x="801392" y="832152"/>
                  <a:pt x="803315" y="832701"/>
                  <a:pt x="801667" y="829406"/>
                </a:cubicBezTo>
                <a:cubicBezTo>
                  <a:pt x="800019" y="826110"/>
                  <a:pt x="803589" y="826659"/>
                  <a:pt x="812378" y="831054"/>
                </a:cubicBezTo>
                <a:cubicBezTo>
                  <a:pt x="821166" y="835448"/>
                  <a:pt x="825835" y="836272"/>
                  <a:pt x="826384" y="833525"/>
                </a:cubicBezTo>
                <a:cubicBezTo>
                  <a:pt x="826933" y="830779"/>
                  <a:pt x="829954" y="832152"/>
                  <a:pt x="835448" y="837645"/>
                </a:cubicBezTo>
                <a:lnTo>
                  <a:pt x="865108" y="859067"/>
                </a:lnTo>
                <a:lnTo>
                  <a:pt x="884882" y="877193"/>
                </a:lnTo>
                <a:lnTo>
                  <a:pt x="904656" y="896967"/>
                </a:lnTo>
                <a:lnTo>
                  <a:pt x="935964" y="931571"/>
                </a:lnTo>
                <a:cubicBezTo>
                  <a:pt x="939260" y="934867"/>
                  <a:pt x="942556" y="939810"/>
                  <a:pt x="945851" y="946401"/>
                </a:cubicBezTo>
                <a:lnTo>
                  <a:pt x="959034" y="962880"/>
                </a:lnTo>
                <a:lnTo>
                  <a:pt x="967273" y="979358"/>
                </a:lnTo>
                <a:lnTo>
                  <a:pt x="972217" y="994188"/>
                </a:lnTo>
                <a:lnTo>
                  <a:pt x="977161" y="1017258"/>
                </a:lnTo>
                <a:lnTo>
                  <a:pt x="980456" y="1051862"/>
                </a:lnTo>
                <a:cubicBezTo>
                  <a:pt x="981555" y="1061749"/>
                  <a:pt x="982104" y="1075481"/>
                  <a:pt x="982104" y="1093058"/>
                </a:cubicBezTo>
                <a:cubicBezTo>
                  <a:pt x="982104" y="1108437"/>
                  <a:pt x="981555" y="1119423"/>
                  <a:pt x="980456" y="1126014"/>
                </a:cubicBezTo>
                <a:cubicBezTo>
                  <a:pt x="978259" y="1150182"/>
                  <a:pt x="975512" y="1168308"/>
                  <a:pt x="972217" y="1180393"/>
                </a:cubicBezTo>
                <a:cubicBezTo>
                  <a:pt x="973315" y="1180393"/>
                  <a:pt x="973864" y="1180942"/>
                  <a:pt x="973864" y="1182040"/>
                </a:cubicBezTo>
                <a:lnTo>
                  <a:pt x="965625" y="1203462"/>
                </a:lnTo>
                <a:cubicBezTo>
                  <a:pt x="957935" y="1222137"/>
                  <a:pt x="954640" y="1232024"/>
                  <a:pt x="955738" y="1233123"/>
                </a:cubicBezTo>
                <a:cubicBezTo>
                  <a:pt x="956837" y="1234222"/>
                  <a:pt x="951894" y="1245207"/>
                  <a:pt x="940908" y="1266080"/>
                </a:cubicBezTo>
                <a:lnTo>
                  <a:pt x="922782" y="1294092"/>
                </a:lnTo>
                <a:lnTo>
                  <a:pt x="891474" y="1335288"/>
                </a:lnTo>
                <a:lnTo>
                  <a:pt x="868404" y="1361653"/>
                </a:lnTo>
                <a:lnTo>
                  <a:pt x="830504" y="1402849"/>
                </a:lnTo>
                <a:lnTo>
                  <a:pt x="807434" y="1424271"/>
                </a:lnTo>
                <a:lnTo>
                  <a:pt x="781069" y="1445692"/>
                </a:lnTo>
                <a:lnTo>
                  <a:pt x="749761" y="1470410"/>
                </a:lnTo>
                <a:cubicBezTo>
                  <a:pt x="748662" y="1471508"/>
                  <a:pt x="746190" y="1472607"/>
                  <a:pt x="742345" y="1473705"/>
                </a:cubicBezTo>
                <a:cubicBezTo>
                  <a:pt x="738500" y="1474804"/>
                  <a:pt x="732733" y="1478099"/>
                  <a:pt x="725043" y="1483592"/>
                </a:cubicBezTo>
                <a:cubicBezTo>
                  <a:pt x="714057" y="1480297"/>
                  <a:pt x="710212" y="1483592"/>
                  <a:pt x="713508" y="1493479"/>
                </a:cubicBezTo>
                <a:lnTo>
                  <a:pt x="715157" y="1498423"/>
                </a:lnTo>
                <a:cubicBezTo>
                  <a:pt x="715157" y="1502817"/>
                  <a:pt x="710212" y="1503366"/>
                  <a:pt x="700326" y="1500071"/>
                </a:cubicBezTo>
                <a:cubicBezTo>
                  <a:pt x="694833" y="1496775"/>
                  <a:pt x="690988" y="1495402"/>
                  <a:pt x="688791" y="1495951"/>
                </a:cubicBezTo>
                <a:cubicBezTo>
                  <a:pt x="686594" y="1496500"/>
                  <a:pt x="686594" y="1498972"/>
                  <a:pt x="688791" y="1503366"/>
                </a:cubicBezTo>
                <a:lnTo>
                  <a:pt x="690439" y="1506662"/>
                </a:lnTo>
                <a:cubicBezTo>
                  <a:pt x="690439" y="1507760"/>
                  <a:pt x="689889" y="1508310"/>
                  <a:pt x="688791" y="1508310"/>
                </a:cubicBezTo>
                <a:cubicBezTo>
                  <a:pt x="685495" y="1508310"/>
                  <a:pt x="681101" y="1506113"/>
                  <a:pt x="675608" y="1501719"/>
                </a:cubicBezTo>
                <a:cubicBezTo>
                  <a:pt x="663524" y="1494028"/>
                  <a:pt x="658031" y="1492930"/>
                  <a:pt x="659130" y="1498423"/>
                </a:cubicBezTo>
                <a:lnTo>
                  <a:pt x="659130" y="1500071"/>
                </a:lnTo>
                <a:cubicBezTo>
                  <a:pt x="659130" y="1501169"/>
                  <a:pt x="658581" y="1501719"/>
                  <a:pt x="657482" y="1501719"/>
                </a:cubicBezTo>
                <a:cubicBezTo>
                  <a:pt x="656383" y="1501719"/>
                  <a:pt x="651989" y="1498972"/>
                  <a:pt x="644299" y="1493479"/>
                </a:cubicBezTo>
                <a:cubicBezTo>
                  <a:pt x="632215" y="1484691"/>
                  <a:pt x="626723" y="1481395"/>
                  <a:pt x="627821" y="1483592"/>
                </a:cubicBezTo>
                <a:cubicBezTo>
                  <a:pt x="627821" y="1483592"/>
                  <a:pt x="626173" y="1482494"/>
                  <a:pt x="622878" y="1480297"/>
                </a:cubicBezTo>
                <a:cubicBezTo>
                  <a:pt x="619582" y="1478099"/>
                  <a:pt x="614639" y="1474804"/>
                  <a:pt x="608048" y="1470410"/>
                </a:cubicBezTo>
                <a:lnTo>
                  <a:pt x="588273" y="1453932"/>
                </a:lnTo>
                <a:lnTo>
                  <a:pt x="561908" y="1434158"/>
                </a:lnTo>
                <a:lnTo>
                  <a:pt x="520713" y="1391314"/>
                </a:lnTo>
                <a:lnTo>
                  <a:pt x="456448" y="1320458"/>
                </a:lnTo>
                <a:cubicBezTo>
                  <a:pt x="400422" y="1261136"/>
                  <a:pt x="370761" y="1230377"/>
                  <a:pt x="367465" y="1228180"/>
                </a:cubicBezTo>
                <a:lnTo>
                  <a:pt x="360874" y="1223236"/>
                </a:lnTo>
                <a:lnTo>
                  <a:pt x="354282" y="1223236"/>
                </a:lnTo>
                <a:lnTo>
                  <a:pt x="337804" y="1231475"/>
                </a:lnTo>
                <a:lnTo>
                  <a:pt x="263652" y="1262784"/>
                </a:lnTo>
                <a:cubicBezTo>
                  <a:pt x="252667" y="1267178"/>
                  <a:pt x="229597" y="1278163"/>
                  <a:pt x="194443" y="1295740"/>
                </a:cubicBezTo>
                <a:lnTo>
                  <a:pt x="154896" y="1313866"/>
                </a:lnTo>
                <a:lnTo>
                  <a:pt x="133474" y="1318810"/>
                </a:lnTo>
                <a:lnTo>
                  <a:pt x="113700" y="1325401"/>
                </a:lnTo>
                <a:lnTo>
                  <a:pt x="97222" y="1328697"/>
                </a:lnTo>
                <a:cubicBezTo>
                  <a:pt x="93926" y="1328697"/>
                  <a:pt x="87884" y="1327049"/>
                  <a:pt x="79095" y="1323753"/>
                </a:cubicBezTo>
                <a:cubicBezTo>
                  <a:pt x="64815" y="1314965"/>
                  <a:pt x="54928" y="1306726"/>
                  <a:pt x="49435" y="1299036"/>
                </a:cubicBezTo>
                <a:lnTo>
                  <a:pt x="32957" y="1282558"/>
                </a:lnTo>
                <a:lnTo>
                  <a:pt x="18126" y="1266080"/>
                </a:lnTo>
                <a:cubicBezTo>
                  <a:pt x="9338" y="1255094"/>
                  <a:pt x="3845" y="1243559"/>
                  <a:pt x="1648" y="1231475"/>
                </a:cubicBezTo>
                <a:lnTo>
                  <a:pt x="0" y="1221588"/>
                </a:lnTo>
                <a:cubicBezTo>
                  <a:pt x="0" y="1218293"/>
                  <a:pt x="2746" y="1211152"/>
                  <a:pt x="8239" y="1200166"/>
                </a:cubicBezTo>
                <a:cubicBezTo>
                  <a:pt x="11535" y="1200166"/>
                  <a:pt x="13732" y="1194674"/>
                  <a:pt x="14830" y="1183688"/>
                </a:cubicBezTo>
                <a:cubicBezTo>
                  <a:pt x="14830" y="1175998"/>
                  <a:pt x="16478" y="1169956"/>
                  <a:pt x="19774" y="1165562"/>
                </a:cubicBezTo>
                <a:cubicBezTo>
                  <a:pt x="23070" y="1161168"/>
                  <a:pt x="24717" y="1156774"/>
                  <a:pt x="24717" y="1152380"/>
                </a:cubicBezTo>
                <a:cubicBezTo>
                  <a:pt x="24717" y="1146887"/>
                  <a:pt x="26365" y="1145514"/>
                  <a:pt x="29661" y="1148260"/>
                </a:cubicBezTo>
                <a:cubicBezTo>
                  <a:pt x="32957" y="1151006"/>
                  <a:pt x="35154" y="1152380"/>
                  <a:pt x="36252" y="1152380"/>
                </a:cubicBezTo>
                <a:cubicBezTo>
                  <a:pt x="37351" y="1152380"/>
                  <a:pt x="40097" y="1156499"/>
                  <a:pt x="44491" y="1164738"/>
                </a:cubicBezTo>
                <a:cubicBezTo>
                  <a:pt x="48885" y="1172977"/>
                  <a:pt x="51632" y="1179294"/>
                  <a:pt x="52731" y="1183688"/>
                </a:cubicBezTo>
                <a:lnTo>
                  <a:pt x="62617" y="1211701"/>
                </a:lnTo>
                <a:lnTo>
                  <a:pt x="67561" y="1221588"/>
                </a:lnTo>
                <a:cubicBezTo>
                  <a:pt x="79645" y="1220489"/>
                  <a:pt x="81842" y="1222137"/>
                  <a:pt x="74152" y="1226532"/>
                </a:cubicBezTo>
                <a:cubicBezTo>
                  <a:pt x="70857" y="1228729"/>
                  <a:pt x="69483" y="1230102"/>
                  <a:pt x="70033" y="1230651"/>
                </a:cubicBezTo>
                <a:cubicBezTo>
                  <a:pt x="70582" y="1231201"/>
                  <a:pt x="73054" y="1230926"/>
                  <a:pt x="77448" y="1229827"/>
                </a:cubicBezTo>
                <a:lnTo>
                  <a:pt x="136770" y="1205110"/>
                </a:lnTo>
                <a:lnTo>
                  <a:pt x="210922" y="1170505"/>
                </a:lnTo>
                <a:lnTo>
                  <a:pt x="273539" y="1144140"/>
                </a:lnTo>
                <a:cubicBezTo>
                  <a:pt x="291116" y="1136451"/>
                  <a:pt x="300454" y="1132606"/>
                  <a:pt x="301552" y="1132606"/>
                </a:cubicBezTo>
                <a:lnTo>
                  <a:pt x="337804" y="1117775"/>
                </a:lnTo>
                <a:lnTo>
                  <a:pt x="364169" y="1106240"/>
                </a:lnTo>
                <a:cubicBezTo>
                  <a:pt x="371859" y="1105142"/>
                  <a:pt x="380098" y="1101846"/>
                  <a:pt x="388887" y="1096353"/>
                </a:cubicBezTo>
                <a:lnTo>
                  <a:pt x="416900" y="1086466"/>
                </a:lnTo>
                <a:cubicBezTo>
                  <a:pt x="415801" y="1085368"/>
                  <a:pt x="421294" y="1083171"/>
                  <a:pt x="433378" y="1079875"/>
                </a:cubicBezTo>
                <a:cubicBezTo>
                  <a:pt x="445462" y="1076580"/>
                  <a:pt x="447659" y="1074932"/>
                  <a:pt x="439969" y="1074932"/>
                </a:cubicBezTo>
                <a:cubicBezTo>
                  <a:pt x="436674" y="1076030"/>
                  <a:pt x="435300" y="1076030"/>
                  <a:pt x="435850" y="1074932"/>
                </a:cubicBezTo>
                <a:cubicBezTo>
                  <a:pt x="436399" y="1073833"/>
                  <a:pt x="438321" y="1072735"/>
                  <a:pt x="441617" y="1071636"/>
                </a:cubicBezTo>
                <a:cubicBezTo>
                  <a:pt x="444089" y="1071361"/>
                  <a:pt x="446046" y="1071155"/>
                  <a:pt x="447487" y="1071018"/>
                </a:cubicBezTo>
                <a:lnTo>
                  <a:pt x="449683" y="1070855"/>
                </a:lnTo>
                <a:lnTo>
                  <a:pt x="453152" y="1069988"/>
                </a:lnTo>
                <a:cubicBezTo>
                  <a:pt x="457546" y="1068890"/>
                  <a:pt x="460842" y="1068066"/>
                  <a:pt x="463039" y="1067516"/>
                </a:cubicBezTo>
                <a:cubicBezTo>
                  <a:pt x="465236" y="1066967"/>
                  <a:pt x="465236" y="1066692"/>
                  <a:pt x="463039" y="1066692"/>
                </a:cubicBezTo>
                <a:lnTo>
                  <a:pt x="461391" y="1066692"/>
                </a:lnTo>
                <a:cubicBezTo>
                  <a:pt x="461391" y="1065594"/>
                  <a:pt x="467433" y="1063397"/>
                  <a:pt x="479517" y="1060101"/>
                </a:cubicBezTo>
                <a:lnTo>
                  <a:pt x="504234" y="1051862"/>
                </a:lnTo>
                <a:lnTo>
                  <a:pt x="535543" y="1046919"/>
                </a:lnTo>
                <a:lnTo>
                  <a:pt x="565204" y="1038680"/>
                </a:lnTo>
                <a:lnTo>
                  <a:pt x="593217" y="1035384"/>
                </a:lnTo>
                <a:cubicBezTo>
                  <a:pt x="600907" y="1035384"/>
                  <a:pt x="609146" y="1034285"/>
                  <a:pt x="617934" y="1032088"/>
                </a:cubicBezTo>
                <a:cubicBezTo>
                  <a:pt x="637708" y="1032088"/>
                  <a:pt x="650891" y="1034835"/>
                  <a:pt x="657482" y="1040327"/>
                </a:cubicBezTo>
                <a:cubicBezTo>
                  <a:pt x="664074" y="1041426"/>
                  <a:pt x="672587" y="1046919"/>
                  <a:pt x="683023" y="1056806"/>
                </a:cubicBezTo>
                <a:cubicBezTo>
                  <a:pt x="693460" y="1066692"/>
                  <a:pt x="702523" y="1076580"/>
                  <a:pt x="710212" y="1086466"/>
                </a:cubicBezTo>
                <a:lnTo>
                  <a:pt x="721748" y="1099649"/>
                </a:lnTo>
                <a:lnTo>
                  <a:pt x="725043" y="1116127"/>
                </a:lnTo>
                <a:cubicBezTo>
                  <a:pt x="725043" y="1122719"/>
                  <a:pt x="714057" y="1126564"/>
                  <a:pt x="692086" y="1127662"/>
                </a:cubicBezTo>
                <a:cubicBezTo>
                  <a:pt x="664623" y="1129859"/>
                  <a:pt x="643750" y="1132606"/>
                  <a:pt x="629469" y="1135901"/>
                </a:cubicBezTo>
                <a:cubicBezTo>
                  <a:pt x="620681" y="1137000"/>
                  <a:pt x="602280" y="1141394"/>
                  <a:pt x="574267" y="1149084"/>
                </a:cubicBezTo>
                <a:cubicBezTo>
                  <a:pt x="546254" y="1156774"/>
                  <a:pt x="517967" y="1165562"/>
                  <a:pt x="489404" y="1175449"/>
                </a:cubicBezTo>
                <a:lnTo>
                  <a:pt x="411956" y="1201814"/>
                </a:lnTo>
                <a:cubicBezTo>
                  <a:pt x="384493" y="1202913"/>
                  <a:pt x="373507" y="1206758"/>
                  <a:pt x="379000" y="1213349"/>
                </a:cubicBezTo>
                <a:lnTo>
                  <a:pt x="388887" y="1223236"/>
                </a:lnTo>
                <a:lnTo>
                  <a:pt x="413604" y="1246306"/>
                </a:lnTo>
                <a:cubicBezTo>
                  <a:pt x="432279" y="1260587"/>
                  <a:pt x="450405" y="1275966"/>
                  <a:pt x="467982" y="1292445"/>
                </a:cubicBezTo>
                <a:cubicBezTo>
                  <a:pt x="485559" y="1308923"/>
                  <a:pt x="497643" y="1319908"/>
                  <a:pt x="504234" y="1325401"/>
                </a:cubicBezTo>
                <a:cubicBezTo>
                  <a:pt x="511924" y="1330894"/>
                  <a:pt x="520164" y="1333640"/>
                  <a:pt x="528952" y="1333640"/>
                </a:cubicBezTo>
                <a:cubicBezTo>
                  <a:pt x="536642" y="1333640"/>
                  <a:pt x="546529" y="1329246"/>
                  <a:pt x="558613" y="1320458"/>
                </a:cubicBezTo>
                <a:cubicBezTo>
                  <a:pt x="564105" y="1318261"/>
                  <a:pt x="570971" y="1313866"/>
                  <a:pt x="579210" y="1307275"/>
                </a:cubicBezTo>
                <a:cubicBezTo>
                  <a:pt x="587450" y="1300684"/>
                  <a:pt x="593217" y="1296290"/>
                  <a:pt x="596513" y="1294092"/>
                </a:cubicBezTo>
                <a:lnTo>
                  <a:pt x="629469" y="1267727"/>
                </a:lnTo>
                <a:lnTo>
                  <a:pt x="664074" y="1238066"/>
                </a:lnTo>
                <a:cubicBezTo>
                  <a:pt x="676157" y="1225982"/>
                  <a:pt x="682199" y="1219940"/>
                  <a:pt x="682199" y="1219940"/>
                </a:cubicBezTo>
                <a:lnTo>
                  <a:pt x="721748" y="1172153"/>
                </a:lnTo>
                <a:lnTo>
                  <a:pt x="748112" y="1142493"/>
                </a:lnTo>
                <a:lnTo>
                  <a:pt x="759647" y="1126014"/>
                </a:lnTo>
                <a:lnTo>
                  <a:pt x="777774" y="1098001"/>
                </a:lnTo>
                <a:lnTo>
                  <a:pt x="789308" y="1076580"/>
                </a:lnTo>
                <a:cubicBezTo>
                  <a:pt x="793702" y="1066692"/>
                  <a:pt x="796723" y="1059277"/>
                  <a:pt x="798371" y="1054334"/>
                </a:cubicBezTo>
                <a:cubicBezTo>
                  <a:pt x="800019" y="1049390"/>
                  <a:pt x="803041" y="1043074"/>
                  <a:pt x="807434" y="1035384"/>
                </a:cubicBezTo>
                <a:lnTo>
                  <a:pt x="815673" y="1013962"/>
                </a:lnTo>
                <a:cubicBezTo>
                  <a:pt x="817870" y="1011765"/>
                  <a:pt x="819518" y="1001878"/>
                  <a:pt x="820617" y="984301"/>
                </a:cubicBezTo>
                <a:lnTo>
                  <a:pt x="830504" y="941458"/>
                </a:lnTo>
                <a:lnTo>
                  <a:pt x="830504" y="926627"/>
                </a:lnTo>
                <a:cubicBezTo>
                  <a:pt x="840391" y="923332"/>
                  <a:pt x="840940" y="920585"/>
                  <a:pt x="832152" y="918388"/>
                </a:cubicBezTo>
                <a:cubicBezTo>
                  <a:pt x="825560" y="917290"/>
                  <a:pt x="823089" y="915917"/>
                  <a:pt x="824736" y="914269"/>
                </a:cubicBezTo>
                <a:cubicBezTo>
                  <a:pt x="826384" y="912621"/>
                  <a:pt x="822814" y="910699"/>
                  <a:pt x="814025" y="908501"/>
                </a:cubicBezTo>
                <a:lnTo>
                  <a:pt x="797547" y="906854"/>
                </a:lnTo>
                <a:lnTo>
                  <a:pt x="777774" y="906854"/>
                </a:lnTo>
                <a:lnTo>
                  <a:pt x="738226" y="913445"/>
                </a:lnTo>
                <a:lnTo>
                  <a:pt x="693734" y="923332"/>
                </a:lnTo>
                <a:lnTo>
                  <a:pt x="677256" y="929923"/>
                </a:lnTo>
                <a:lnTo>
                  <a:pt x="670665" y="934867"/>
                </a:lnTo>
                <a:cubicBezTo>
                  <a:pt x="666271" y="939261"/>
                  <a:pt x="663524" y="943106"/>
                  <a:pt x="662426" y="946401"/>
                </a:cubicBezTo>
                <a:cubicBezTo>
                  <a:pt x="660229" y="949697"/>
                  <a:pt x="657757" y="954091"/>
                  <a:pt x="655010" y="959584"/>
                </a:cubicBezTo>
                <a:cubicBezTo>
                  <a:pt x="652264" y="965077"/>
                  <a:pt x="648694" y="971668"/>
                  <a:pt x="644299" y="979358"/>
                </a:cubicBezTo>
                <a:lnTo>
                  <a:pt x="632765" y="992540"/>
                </a:lnTo>
                <a:cubicBezTo>
                  <a:pt x="629469" y="996935"/>
                  <a:pt x="626173" y="999132"/>
                  <a:pt x="622878" y="999132"/>
                </a:cubicBezTo>
                <a:cubicBezTo>
                  <a:pt x="619582" y="999132"/>
                  <a:pt x="615737" y="998033"/>
                  <a:pt x="611343" y="995836"/>
                </a:cubicBezTo>
                <a:cubicBezTo>
                  <a:pt x="606949" y="993639"/>
                  <a:pt x="602555" y="991991"/>
                  <a:pt x="598160" y="990893"/>
                </a:cubicBezTo>
                <a:lnTo>
                  <a:pt x="575091" y="977710"/>
                </a:lnTo>
                <a:cubicBezTo>
                  <a:pt x="570697" y="973316"/>
                  <a:pt x="565204" y="973316"/>
                  <a:pt x="558613" y="977710"/>
                </a:cubicBezTo>
                <a:lnTo>
                  <a:pt x="540486" y="984301"/>
                </a:lnTo>
                <a:lnTo>
                  <a:pt x="482813" y="1012314"/>
                </a:lnTo>
                <a:lnTo>
                  <a:pt x="425139" y="1040327"/>
                </a:lnTo>
                <a:cubicBezTo>
                  <a:pt x="364718" y="1069988"/>
                  <a:pt x="330114" y="1084819"/>
                  <a:pt x="321326" y="1084819"/>
                </a:cubicBezTo>
                <a:cubicBezTo>
                  <a:pt x="313636" y="1084819"/>
                  <a:pt x="304298" y="1081523"/>
                  <a:pt x="293313" y="1074932"/>
                </a:cubicBezTo>
                <a:lnTo>
                  <a:pt x="262004" y="1040327"/>
                </a:lnTo>
                <a:cubicBezTo>
                  <a:pt x="242230" y="1019455"/>
                  <a:pt x="236188" y="1005174"/>
                  <a:pt x="243878" y="997484"/>
                </a:cubicBezTo>
                <a:lnTo>
                  <a:pt x="253765" y="984301"/>
                </a:lnTo>
                <a:cubicBezTo>
                  <a:pt x="257061" y="982104"/>
                  <a:pt x="258709" y="980456"/>
                  <a:pt x="258709" y="979358"/>
                </a:cubicBezTo>
                <a:lnTo>
                  <a:pt x="252117" y="977710"/>
                </a:lnTo>
                <a:cubicBezTo>
                  <a:pt x="246624" y="977710"/>
                  <a:pt x="247723" y="974964"/>
                  <a:pt x="255413" y="969471"/>
                </a:cubicBezTo>
                <a:lnTo>
                  <a:pt x="270243" y="954640"/>
                </a:lnTo>
                <a:lnTo>
                  <a:pt x="288369" y="926627"/>
                </a:lnTo>
                <a:cubicBezTo>
                  <a:pt x="289468" y="921135"/>
                  <a:pt x="293862" y="912896"/>
                  <a:pt x="301552" y="901910"/>
                </a:cubicBezTo>
                <a:lnTo>
                  <a:pt x="318030" y="872249"/>
                </a:lnTo>
                <a:cubicBezTo>
                  <a:pt x="322424" y="864559"/>
                  <a:pt x="326269" y="854123"/>
                  <a:pt x="329565" y="840941"/>
                </a:cubicBezTo>
                <a:lnTo>
                  <a:pt x="341100" y="812927"/>
                </a:lnTo>
                <a:lnTo>
                  <a:pt x="359226" y="763493"/>
                </a:lnTo>
                <a:lnTo>
                  <a:pt x="374056" y="720649"/>
                </a:lnTo>
                <a:cubicBezTo>
                  <a:pt x="375155" y="717354"/>
                  <a:pt x="375704" y="711861"/>
                  <a:pt x="375704" y="704171"/>
                </a:cubicBezTo>
                <a:lnTo>
                  <a:pt x="379000" y="686045"/>
                </a:lnTo>
                <a:cubicBezTo>
                  <a:pt x="379000" y="672862"/>
                  <a:pt x="377901" y="666271"/>
                  <a:pt x="375704" y="666271"/>
                </a:cubicBezTo>
                <a:lnTo>
                  <a:pt x="350987" y="676158"/>
                </a:lnTo>
                <a:lnTo>
                  <a:pt x="271891" y="714058"/>
                </a:lnTo>
                <a:lnTo>
                  <a:pt x="225752" y="733832"/>
                </a:lnTo>
                <a:cubicBezTo>
                  <a:pt x="220259" y="736029"/>
                  <a:pt x="212570" y="739050"/>
                  <a:pt x="202683" y="742895"/>
                </a:cubicBezTo>
                <a:cubicBezTo>
                  <a:pt x="192795" y="746740"/>
                  <a:pt x="185106" y="748662"/>
                  <a:pt x="179613" y="748662"/>
                </a:cubicBezTo>
                <a:cubicBezTo>
                  <a:pt x="178514" y="748662"/>
                  <a:pt x="173571" y="747564"/>
                  <a:pt x="164782" y="745367"/>
                </a:cubicBezTo>
                <a:cubicBezTo>
                  <a:pt x="154896" y="743170"/>
                  <a:pt x="143361" y="734930"/>
                  <a:pt x="130178" y="720649"/>
                </a:cubicBezTo>
                <a:cubicBezTo>
                  <a:pt x="126883" y="717354"/>
                  <a:pt x="124411" y="714058"/>
                  <a:pt x="122763" y="710762"/>
                </a:cubicBezTo>
                <a:cubicBezTo>
                  <a:pt x="121115" y="707467"/>
                  <a:pt x="119193" y="704720"/>
                  <a:pt x="116996" y="702523"/>
                </a:cubicBezTo>
                <a:lnTo>
                  <a:pt x="107109" y="687693"/>
                </a:lnTo>
                <a:lnTo>
                  <a:pt x="103813" y="676158"/>
                </a:lnTo>
                <a:cubicBezTo>
                  <a:pt x="101616" y="673961"/>
                  <a:pt x="102165" y="672313"/>
                  <a:pt x="105461" y="671215"/>
                </a:cubicBezTo>
                <a:cubicBezTo>
                  <a:pt x="103264" y="666820"/>
                  <a:pt x="103813" y="663799"/>
                  <a:pt x="107109" y="662151"/>
                </a:cubicBezTo>
                <a:cubicBezTo>
                  <a:pt x="110404" y="660504"/>
                  <a:pt x="110404" y="658032"/>
                  <a:pt x="107109" y="654736"/>
                </a:cubicBezTo>
                <a:cubicBezTo>
                  <a:pt x="102714" y="650342"/>
                  <a:pt x="102714" y="648694"/>
                  <a:pt x="107109" y="649793"/>
                </a:cubicBezTo>
                <a:cubicBezTo>
                  <a:pt x="112601" y="651990"/>
                  <a:pt x="113975" y="651166"/>
                  <a:pt x="111228" y="647321"/>
                </a:cubicBezTo>
                <a:cubicBezTo>
                  <a:pt x="108482" y="643476"/>
                  <a:pt x="109855" y="643751"/>
                  <a:pt x="115348" y="648145"/>
                </a:cubicBezTo>
                <a:lnTo>
                  <a:pt x="140065" y="666271"/>
                </a:lnTo>
                <a:cubicBezTo>
                  <a:pt x="135671" y="670665"/>
                  <a:pt x="133474" y="673961"/>
                  <a:pt x="133474" y="676158"/>
                </a:cubicBezTo>
                <a:cubicBezTo>
                  <a:pt x="133474" y="677257"/>
                  <a:pt x="138417" y="675609"/>
                  <a:pt x="148304" y="671215"/>
                </a:cubicBezTo>
                <a:lnTo>
                  <a:pt x="233991" y="630019"/>
                </a:lnTo>
                <a:lnTo>
                  <a:pt x="331213" y="582232"/>
                </a:lnTo>
                <a:lnTo>
                  <a:pt x="393830" y="552571"/>
                </a:lnTo>
                <a:cubicBezTo>
                  <a:pt x="428984" y="545980"/>
                  <a:pt x="444913" y="538290"/>
                  <a:pt x="441617" y="529502"/>
                </a:cubicBezTo>
                <a:lnTo>
                  <a:pt x="438321" y="524558"/>
                </a:lnTo>
                <a:lnTo>
                  <a:pt x="435026" y="521262"/>
                </a:lnTo>
                <a:lnTo>
                  <a:pt x="441617" y="519615"/>
                </a:lnTo>
                <a:lnTo>
                  <a:pt x="436674" y="514671"/>
                </a:lnTo>
                <a:cubicBezTo>
                  <a:pt x="430082" y="506981"/>
                  <a:pt x="425414" y="500665"/>
                  <a:pt x="422667" y="495721"/>
                </a:cubicBezTo>
                <a:cubicBezTo>
                  <a:pt x="419921" y="490778"/>
                  <a:pt x="418547" y="485560"/>
                  <a:pt x="418547" y="480067"/>
                </a:cubicBezTo>
                <a:lnTo>
                  <a:pt x="416900" y="470180"/>
                </a:lnTo>
                <a:lnTo>
                  <a:pt x="420195" y="452054"/>
                </a:lnTo>
                <a:lnTo>
                  <a:pt x="425139" y="442167"/>
                </a:lnTo>
                <a:lnTo>
                  <a:pt x="390534" y="440519"/>
                </a:lnTo>
                <a:cubicBezTo>
                  <a:pt x="354282" y="437223"/>
                  <a:pt x="335058" y="435576"/>
                  <a:pt x="332861" y="435576"/>
                </a:cubicBezTo>
                <a:lnTo>
                  <a:pt x="321326" y="435576"/>
                </a:lnTo>
                <a:lnTo>
                  <a:pt x="255413" y="438871"/>
                </a:lnTo>
                <a:lnTo>
                  <a:pt x="205978" y="440519"/>
                </a:lnTo>
                <a:lnTo>
                  <a:pt x="196091" y="460293"/>
                </a:lnTo>
                <a:lnTo>
                  <a:pt x="181261" y="481715"/>
                </a:lnTo>
                <a:lnTo>
                  <a:pt x="173022" y="498193"/>
                </a:lnTo>
                <a:lnTo>
                  <a:pt x="159839" y="529502"/>
                </a:lnTo>
                <a:lnTo>
                  <a:pt x="148304" y="557515"/>
                </a:lnTo>
                <a:cubicBezTo>
                  <a:pt x="146107" y="561909"/>
                  <a:pt x="143910" y="565479"/>
                  <a:pt x="141713" y="568225"/>
                </a:cubicBezTo>
                <a:cubicBezTo>
                  <a:pt x="139516" y="570972"/>
                  <a:pt x="136770" y="572345"/>
                  <a:pt x="133474" y="572345"/>
                </a:cubicBezTo>
                <a:lnTo>
                  <a:pt x="130178" y="572345"/>
                </a:lnTo>
                <a:cubicBezTo>
                  <a:pt x="124686" y="572345"/>
                  <a:pt x="117545" y="569599"/>
                  <a:pt x="108757" y="564106"/>
                </a:cubicBezTo>
                <a:lnTo>
                  <a:pt x="92278" y="547628"/>
                </a:lnTo>
                <a:cubicBezTo>
                  <a:pt x="83490" y="541036"/>
                  <a:pt x="76898" y="534445"/>
                  <a:pt x="72504" y="527854"/>
                </a:cubicBezTo>
                <a:lnTo>
                  <a:pt x="46139" y="498193"/>
                </a:lnTo>
                <a:cubicBezTo>
                  <a:pt x="45041" y="498193"/>
                  <a:pt x="42844" y="495447"/>
                  <a:pt x="39548" y="489954"/>
                </a:cubicBezTo>
                <a:lnTo>
                  <a:pt x="24717" y="460293"/>
                </a:lnTo>
                <a:lnTo>
                  <a:pt x="32957" y="443815"/>
                </a:lnTo>
                <a:cubicBezTo>
                  <a:pt x="35154" y="435026"/>
                  <a:pt x="39548" y="421844"/>
                  <a:pt x="46139" y="404267"/>
                </a:cubicBezTo>
                <a:lnTo>
                  <a:pt x="54378" y="376254"/>
                </a:lnTo>
                <a:lnTo>
                  <a:pt x="56026" y="371310"/>
                </a:lnTo>
                <a:lnTo>
                  <a:pt x="52731" y="371310"/>
                </a:lnTo>
                <a:lnTo>
                  <a:pt x="46139" y="372958"/>
                </a:lnTo>
                <a:cubicBezTo>
                  <a:pt x="46139" y="371860"/>
                  <a:pt x="47787" y="369113"/>
                  <a:pt x="51083" y="364719"/>
                </a:cubicBezTo>
                <a:lnTo>
                  <a:pt x="56026" y="354832"/>
                </a:lnTo>
                <a:cubicBezTo>
                  <a:pt x="62617" y="344945"/>
                  <a:pt x="69758" y="328467"/>
                  <a:pt x="77448" y="305397"/>
                </a:cubicBezTo>
                <a:cubicBezTo>
                  <a:pt x="86236" y="283426"/>
                  <a:pt x="90630" y="271892"/>
                  <a:pt x="90630" y="270793"/>
                </a:cubicBezTo>
                <a:lnTo>
                  <a:pt x="102165" y="241132"/>
                </a:lnTo>
                <a:cubicBezTo>
                  <a:pt x="102165" y="240034"/>
                  <a:pt x="104911" y="232893"/>
                  <a:pt x="110404" y="219710"/>
                </a:cubicBezTo>
                <a:lnTo>
                  <a:pt x="113700" y="199937"/>
                </a:lnTo>
                <a:cubicBezTo>
                  <a:pt x="114799" y="195542"/>
                  <a:pt x="115073" y="192521"/>
                  <a:pt x="114524" y="190874"/>
                </a:cubicBezTo>
                <a:cubicBezTo>
                  <a:pt x="113975" y="189226"/>
                  <a:pt x="112601" y="187303"/>
                  <a:pt x="110404" y="185106"/>
                </a:cubicBezTo>
                <a:lnTo>
                  <a:pt x="100517" y="181810"/>
                </a:lnTo>
                <a:cubicBezTo>
                  <a:pt x="92828" y="180712"/>
                  <a:pt x="80194" y="172473"/>
                  <a:pt x="62617" y="157093"/>
                </a:cubicBezTo>
                <a:lnTo>
                  <a:pt x="26365" y="114250"/>
                </a:lnTo>
                <a:cubicBezTo>
                  <a:pt x="20873" y="108757"/>
                  <a:pt x="16753" y="103539"/>
                  <a:pt x="14007" y="98595"/>
                </a:cubicBezTo>
                <a:cubicBezTo>
                  <a:pt x="11260" y="93652"/>
                  <a:pt x="9887" y="89532"/>
                  <a:pt x="9887" y="86237"/>
                </a:cubicBezTo>
                <a:cubicBezTo>
                  <a:pt x="9887" y="84040"/>
                  <a:pt x="11535" y="83490"/>
                  <a:pt x="14830" y="84589"/>
                </a:cubicBezTo>
                <a:cubicBezTo>
                  <a:pt x="18126" y="85687"/>
                  <a:pt x="22520" y="86237"/>
                  <a:pt x="28013" y="86237"/>
                </a:cubicBezTo>
                <a:cubicBezTo>
                  <a:pt x="36802" y="86237"/>
                  <a:pt x="47787" y="84040"/>
                  <a:pt x="60970" y="79645"/>
                </a:cubicBezTo>
                <a:lnTo>
                  <a:pt x="93926" y="73054"/>
                </a:lnTo>
                <a:cubicBezTo>
                  <a:pt x="95025" y="73054"/>
                  <a:pt x="95849" y="71956"/>
                  <a:pt x="96398" y="69758"/>
                </a:cubicBezTo>
                <a:cubicBezTo>
                  <a:pt x="96947" y="67561"/>
                  <a:pt x="98320" y="66463"/>
                  <a:pt x="100517" y="66463"/>
                </a:cubicBezTo>
                <a:lnTo>
                  <a:pt x="115348" y="69758"/>
                </a:lnTo>
                <a:cubicBezTo>
                  <a:pt x="120841" y="69758"/>
                  <a:pt x="131277" y="74702"/>
                  <a:pt x="146657" y="84589"/>
                </a:cubicBezTo>
                <a:cubicBezTo>
                  <a:pt x="162036" y="94476"/>
                  <a:pt x="177416" y="108208"/>
                  <a:pt x="192795" y="125784"/>
                </a:cubicBezTo>
                <a:lnTo>
                  <a:pt x="217513" y="152150"/>
                </a:lnTo>
                <a:lnTo>
                  <a:pt x="233991" y="173571"/>
                </a:lnTo>
                <a:lnTo>
                  <a:pt x="240583" y="193345"/>
                </a:lnTo>
                <a:cubicBezTo>
                  <a:pt x="242780" y="202134"/>
                  <a:pt x="243878" y="209274"/>
                  <a:pt x="243878" y="214767"/>
                </a:cubicBezTo>
                <a:lnTo>
                  <a:pt x="245526" y="229597"/>
                </a:lnTo>
                <a:cubicBezTo>
                  <a:pt x="245526" y="236189"/>
                  <a:pt x="246624" y="239484"/>
                  <a:pt x="248821" y="239484"/>
                </a:cubicBezTo>
                <a:cubicBezTo>
                  <a:pt x="251019" y="239484"/>
                  <a:pt x="254589" y="237562"/>
                  <a:pt x="259532" y="233717"/>
                </a:cubicBezTo>
                <a:cubicBezTo>
                  <a:pt x="264476" y="229872"/>
                  <a:pt x="269145" y="227950"/>
                  <a:pt x="273539" y="227950"/>
                </a:cubicBezTo>
                <a:lnTo>
                  <a:pt x="285074" y="219710"/>
                </a:lnTo>
                <a:lnTo>
                  <a:pt x="294961" y="209824"/>
                </a:lnTo>
                <a:cubicBezTo>
                  <a:pt x="296059" y="207626"/>
                  <a:pt x="298806" y="205429"/>
                  <a:pt x="303200" y="203232"/>
                </a:cubicBezTo>
                <a:cubicBezTo>
                  <a:pt x="309791" y="201035"/>
                  <a:pt x="314185" y="198289"/>
                  <a:pt x="316382" y="194993"/>
                </a:cubicBezTo>
                <a:lnTo>
                  <a:pt x="349339" y="171924"/>
                </a:lnTo>
                <a:lnTo>
                  <a:pt x="329565" y="155445"/>
                </a:lnTo>
                <a:lnTo>
                  <a:pt x="349339" y="157093"/>
                </a:lnTo>
                <a:lnTo>
                  <a:pt x="367465" y="162037"/>
                </a:lnTo>
                <a:cubicBezTo>
                  <a:pt x="375155" y="164234"/>
                  <a:pt x="383669" y="168902"/>
                  <a:pt x="393006" y="176043"/>
                </a:cubicBezTo>
                <a:cubicBezTo>
                  <a:pt x="402344" y="183184"/>
                  <a:pt x="413604" y="192796"/>
                  <a:pt x="426787" y="204880"/>
                </a:cubicBezTo>
                <a:cubicBezTo>
                  <a:pt x="453152" y="232344"/>
                  <a:pt x="459194" y="246076"/>
                  <a:pt x="444913" y="246076"/>
                </a:cubicBezTo>
                <a:cubicBezTo>
                  <a:pt x="447110" y="241681"/>
                  <a:pt x="443814" y="242231"/>
                  <a:pt x="435026" y="247723"/>
                </a:cubicBezTo>
                <a:lnTo>
                  <a:pt x="421843" y="252667"/>
                </a:lnTo>
                <a:lnTo>
                  <a:pt x="369113" y="288919"/>
                </a:lnTo>
                <a:cubicBezTo>
                  <a:pt x="355930" y="299905"/>
                  <a:pt x="345769" y="308144"/>
                  <a:pt x="338628" y="313637"/>
                </a:cubicBezTo>
                <a:cubicBezTo>
                  <a:pt x="331488" y="319129"/>
                  <a:pt x="326269" y="322974"/>
                  <a:pt x="322974" y="325171"/>
                </a:cubicBezTo>
                <a:lnTo>
                  <a:pt x="288369" y="354832"/>
                </a:lnTo>
                <a:cubicBezTo>
                  <a:pt x="276285" y="365818"/>
                  <a:pt x="268870" y="373233"/>
                  <a:pt x="266124" y="377078"/>
                </a:cubicBezTo>
                <a:cubicBezTo>
                  <a:pt x="263378" y="380923"/>
                  <a:pt x="264201" y="381197"/>
                  <a:pt x="268596" y="377902"/>
                </a:cubicBezTo>
                <a:lnTo>
                  <a:pt x="285074" y="372958"/>
                </a:lnTo>
                <a:lnTo>
                  <a:pt x="308143" y="368015"/>
                </a:lnTo>
                <a:lnTo>
                  <a:pt x="339452" y="363071"/>
                </a:lnTo>
                <a:lnTo>
                  <a:pt x="349339" y="363071"/>
                </a:lnTo>
                <a:cubicBezTo>
                  <a:pt x="357029" y="363071"/>
                  <a:pt x="360874" y="360874"/>
                  <a:pt x="360874" y="356480"/>
                </a:cubicBezTo>
                <a:cubicBezTo>
                  <a:pt x="360874" y="350987"/>
                  <a:pt x="363620" y="349889"/>
                  <a:pt x="369113" y="353184"/>
                </a:cubicBezTo>
                <a:cubicBezTo>
                  <a:pt x="371310" y="354283"/>
                  <a:pt x="372408" y="354557"/>
                  <a:pt x="372408" y="354008"/>
                </a:cubicBezTo>
                <a:cubicBezTo>
                  <a:pt x="372408" y="353459"/>
                  <a:pt x="371310" y="352086"/>
                  <a:pt x="369113" y="349889"/>
                </a:cubicBezTo>
                <a:lnTo>
                  <a:pt x="365816" y="346592"/>
                </a:lnTo>
                <a:lnTo>
                  <a:pt x="360050" y="340002"/>
                </a:lnTo>
                <a:cubicBezTo>
                  <a:pt x="355106" y="334509"/>
                  <a:pt x="356480" y="333960"/>
                  <a:pt x="364169" y="338354"/>
                </a:cubicBezTo>
                <a:cubicBezTo>
                  <a:pt x="366366" y="340551"/>
                  <a:pt x="367740" y="341649"/>
                  <a:pt x="368289" y="341649"/>
                </a:cubicBezTo>
                <a:cubicBezTo>
                  <a:pt x="368838" y="341649"/>
                  <a:pt x="368564" y="340551"/>
                  <a:pt x="367465" y="338354"/>
                </a:cubicBezTo>
                <a:lnTo>
                  <a:pt x="365817" y="336706"/>
                </a:lnTo>
                <a:cubicBezTo>
                  <a:pt x="368014" y="337805"/>
                  <a:pt x="371035" y="340002"/>
                  <a:pt x="374880" y="343297"/>
                </a:cubicBezTo>
                <a:cubicBezTo>
                  <a:pt x="378725" y="346593"/>
                  <a:pt x="380098" y="348241"/>
                  <a:pt x="379000" y="348241"/>
                </a:cubicBezTo>
                <a:cubicBezTo>
                  <a:pt x="375704" y="347142"/>
                  <a:pt x="376253" y="348790"/>
                  <a:pt x="380648" y="353184"/>
                </a:cubicBezTo>
                <a:cubicBezTo>
                  <a:pt x="383943" y="356480"/>
                  <a:pt x="385591" y="358677"/>
                  <a:pt x="385591" y="359776"/>
                </a:cubicBezTo>
                <a:lnTo>
                  <a:pt x="428435" y="396028"/>
                </a:lnTo>
                <a:cubicBezTo>
                  <a:pt x="432829" y="400422"/>
                  <a:pt x="435575" y="402070"/>
                  <a:pt x="436674" y="400971"/>
                </a:cubicBezTo>
                <a:lnTo>
                  <a:pt x="439969" y="389436"/>
                </a:lnTo>
                <a:lnTo>
                  <a:pt x="448208" y="361423"/>
                </a:lnTo>
                <a:cubicBezTo>
                  <a:pt x="452602" y="348241"/>
                  <a:pt x="455898" y="336981"/>
                  <a:pt x="458095" y="327643"/>
                </a:cubicBezTo>
                <a:cubicBezTo>
                  <a:pt x="460293" y="318305"/>
                  <a:pt x="462490" y="311439"/>
                  <a:pt x="464687" y="307045"/>
                </a:cubicBezTo>
                <a:cubicBezTo>
                  <a:pt x="470179" y="293863"/>
                  <a:pt x="471003" y="288919"/>
                  <a:pt x="467158" y="292215"/>
                </a:cubicBezTo>
                <a:cubicBezTo>
                  <a:pt x="463313" y="295510"/>
                  <a:pt x="460842" y="297158"/>
                  <a:pt x="459743" y="297158"/>
                </a:cubicBezTo>
                <a:lnTo>
                  <a:pt x="466335" y="285623"/>
                </a:lnTo>
                <a:cubicBezTo>
                  <a:pt x="468532" y="279032"/>
                  <a:pt x="472926" y="270244"/>
                  <a:pt x="479517" y="259258"/>
                </a:cubicBezTo>
                <a:cubicBezTo>
                  <a:pt x="486108" y="248273"/>
                  <a:pt x="492150" y="236738"/>
                  <a:pt x="497643" y="224654"/>
                </a:cubicBezTo>
                <a:lnTo>
                  <a:pt x="514121" y="173571"/>
                </a:lnTo>
                <a:lnTo>
                  <a:pt x="527304" y="135671"/>
                </a:lnTo>
                <a:lnTo>
                  <a:pt x="542134" y="92828"/>
                </a:lnTo>
                <a:cubicBezTo>
                  <a:pt x="545431" y="86237"/>
                  <a:pt x="545155" y="79920"/>
                  <a:pt x="541310" y="73878"/>
                </a:cubicBezTo>
                <a:cubicBezTo>
                  <a:pt x="537466" y="67836"/>
                  <a:pt x="531698" y="61794"/>
                  <a:pt x="524008" y="55752"/>
                </a:cubicBezTo>
                <a:cubicBezTo>
                  <a:pt x="516318" y="49710"/>
                  <a:pt x="510276" y="44492"/>
                  <a:pt x="505882" y="40098"/>
                </a:cubicBezTo>
                <a:lnTo>
                  <a:pt x="494348" y="26915"/>
                </a:lnTo>
                <a:lnTo>
                  <a:pt x="487756" y="17028"/>
                </a:lnTo>
                <a:cubicBezTo>
                  <a:pt x="484461" y="11535"/>
                  <a:pt x="485010" y="8240"/>
                  <a:pt x="489404" y="7141"/>
                </a:cubicBezTo>
                <a:lnTo>
                  <a:pt x="504234" y="3845"/>
                </a:lnTo>
                <a:lnTo>
                  <a:pt x="507530" y="2198"/>
                </a:lnTo>
                <a:cubicBezTo>
                  <a:pt x="509727" y="1099"/>
                  <a:pt x="511513" y="412"/>
                  <a:pt x="512885" y="1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2000"/>
                  <a:lumOff val="48000"/>
                </a:schemeClr>
              </a:gs>
              <a:gs pos="88000">
                <a:schemeClr val="accent3">
                  <a:lumMod val="8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127000" algn="l" rotWithShape="0">
              <a:schemeClr val="accent3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000" dirty="0">
              <a:gradFill flip="none" rotWithShape="1">
                <a:gsLst>
                  <a:gs pos="0">
                    <a:schemeClr val="accent3">
                      <a:lumMod val="52000"/>
                      <a:lumOff val="48000"/>
                    </a:schemeClr>
                  </a:gs>
                  <a:gs pos="88000">
                    <a:schemeClr val="accent3">
                      <a:lumMod val="88000"/>
                    </a:schemeClr>
                  </a:gs>
                </a:gsLst>
                <a:lin ang="5400000" scaled="1"/>
                <a:tileRect/>
              </a:gradFill>
              <a:effectLst>
                <a:outerShdw blurRad="254000" dist="1270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CDD54B8-6471-427F-742C-8CF1683C104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4655880" y="1292762"/>
            <a:ext cx="1177481" cy="1041464"/>
          </a:xfrm>
          <a:custGeom>
            <a:avLst/>
            <a:gdLst/>
            <a:ahLst/>
            <a:cxnLst/>
            <a:rect l="l" t="t" r="r" b="b"/>
            <a:pathLst>
              <a:path w="1177481" h="1041464">
                <a:moveTo>
                  <a:pt x="1089970" y="243697"/>
                </a:moveTo>
                <a:cubicBezTo>
                  <a:pt x="1091192" y="243920"/>
                  <a:pt x="1094359" y="245809"/>
                  <a:pt x="1099471" y="249365"/>
                </a:cubicBezTo>
                <a:cubicBezTo>
                  <a:pt x="1109694" y="256477"/>
                  <a:pt x="1113250" y="257810"/>
                  <a:pt x="1110139" y="253365"/>
                </a:cubicBezTo>
                <a:cubicBezTo>
                  <a:pt x="1107027" y="248920"/>
                  <a:pt x="1112139" y="252476"/>
                  <a:pt x="1125474" y="264033"/>
                </a:cubicBezTo>
                <a:lnTo>
                  <a:pt x="1145477" y="282702"/>
                </a:lnTo>
                <a:lnTo>
                  <a:pt x="1164146" y="302705"/>
                </a:lnTo>
                <a:cubicBezTo>
                  <a:pt x="1169480" y="308928"/>
                  <a:pt x="1172592" y="313373"/>
                  <a:pt x="1173480" y="316040"/>
                </a:cubicBezTo>
                <a:lnTo>
                  <a:pt x="1177481" y="324041"/>
                </a:lnTo>
                <a:lnTo>
                  <a:pt x="1177481" y="329375"/>
                </a:lnTo>
                <a:cubicBezTo>
                  <a:pt x="1177481" y="332042"/>
                  <a:pt x="1176147" y="334709"/>
                  <a:pt x="1173480" y="337376"/>
                </a:cubicBezTo>
                <a:cubicBezTo>
                  <a:pt x="1170813" y="340043"/>
                  <a:pt x="1167702" y="342265"/>
                  <a:pt x="1164146" y="344043"/>
                </a:cubicBezTo>
                <a:cubicBezTo>
                  <a:pt x="1157034" y="349377"/>
                  <a:pt x="1151255" y="354267"/>
                  <a:pt x="1146810" y="358712"/>
                </a:cubicBezTo>
                <a:cubicBezTo>
                  <a:pt x="1144143" y="359601"/>
                  <a:pt x="1141254" y="361379"/>
                  <a:pt x="1138142" y="364046"/>
                </a:cubicBezTo>
                <a:cubicBezTo>
                  <a:pt x="1135031" y="366713"/>
                  <a:pt x="1132587" y="368935"/>
                  <a:pt x="1130808" y="370713"/>
                </a:cubicBezTo>
                <a:lnTo>
                  <a:pt x="1113473" y="374714"/>
                </a:lnTo>
                <a:lnTo>
                  <a:pt x="1085469" y="381381"/>
                </a:lnTo>
                <a:cubicBezTo>
                  <a:pt x="1070356" y="383159"/>
                  <a:pt x="1058799" y="385604"/>
                  <a:pt x="1050798" y="388715"/>
                </a:cubicBezTo>
                <a:cubicBezTo>
                  <a:pt x="1042797" y="391827"/>
                  <a:pt x="1031685" y="396494"/>
                  <a:pt x="1017461" y="402717"/>
                </a:cubicBezTo>
                <a:cubicBezTo>
                  <a:pt x="1007682" y="407162"/>
                  <a:pt x="999458" y="411385"/>
                  <a:pt x="992791" y="415385"/>
                </a:cubicBezTo>
                <a:cubicBezTo>
                  <a:pt x="986123" y="419386"/>
                  <a:pt x="982346" y="422720"/>
                  <a:pt x="981456" y="425387"/>
                </a:cubicBezTo>
                <a:lnTo>
                  <a:pt x="977456" y="436055"/>
                </a:lnTo>
                <a:lnTo>
                  <a:pt x="972122" y="452057"/>
                </a:lnTo>
                <a:lnTo>
                  <a:pt x="972122" y="469392"/>
                </a:lnTo>
                <a:cubicBezTo>
                  <a:pt x="972122" y="473837"/>
                  <a:pt x="972566" y="479616"/>
                  <a:pt x="973455" y="486728"/>
                </a:cubicBezTo>
                <a:cubicBezTo>
                  <a:pt x="974344" y="493840"/>
                  <a:pt x="976122" y="504508"/>
                  <a:pt x="978789" y="518732"/>
                </a:cubicBezTo>
                <a:lnTo>
                  <a:pt x="986790" y="560070"/>
                </a:lnTo>
                <a:cubicBezTo>
                  <a:pt x="989457" y="575183"/>
                  <a:pt x="991013" y="586962"/>
                  <a:pt x="991457" y="595408"/>
                </a:cubicBezTo>
                <a:cubicBezTo>
                  <a:pt x="991902" y="603853"/>
                  <a:pt x="993013" y="614299"/>
                  <a:pt x="994792" y="626745"/>
                </a:cubicBezTo>
                <a:lnTo>
                  <a:pt x="1001459" y="660083"/>
                </a:lnTo>
                <a:cubicBezTo>
                  <a:pt x="1005015" y="677863"/>
                  <a:pt x="1009905" y="701421"/>
                  <a:pt x="1016127" y="730758"/>
                </a:cubicBezTo>
                <a:cubicBezTo>
                  <a:pt x="1017016" y="741426"/>
                  <a:pt x="1019239" y="752539"/>
                  <a:pt x="1022795" y="764096"/>
                </a:cubicBezTo>
                <a:cubicBezTo>
                  <a:pt x="1026351" y="775653"/>
                  <a:pt x="1029462" y="784543"/>
                  <a:pt x="1032129" y="790766"/>
                </a:cubicBezTo>
                <a:lnTo>
                  <a:pt x="1049465" y="836105"/>
                </a:lnTo>
                <a:cubicBezTo>
                  <a:pt x="1053021" y="844995"/>
                  <a:pt x="1054799" y="850773"/>
                  <a:pt x="1054799" y="853440"/>
                </a:cubicBezTo>
                <a:cubicBezTo>
                  <a:pt x="1055688" y="857885"/>
                  <a:pt x="1056132" y="861219"/>
                  <a:pt x="1056132" y="863441"/>
                </a:cubicBezTo>
                <a:cubicBezTo>
                  <a:pt x="1056132" y="865664"/>
                  <a:pt x="1055243" y="869442"/>
                  <a:pt x="1053465" y="874776"/>
                </a:cubicBezTo>
                <a:cubicBezTo>
                  <a:pt x="1052576" y="877443"/>
                  <a:pt x="1050354" y="881444"/>
                  <a:pt x="1046798" y="886778"/>
                </a:cubicBezTo>
                <a:cubicBezTo>
                  <a:pt x="1043242" y="892112"/>
                  <a:pt x="1039908" y="896779"/>
                  <a:pt x="1036796" y="900780"/>
                </a:cubicBezTo>
                <a:cubicBezTo>
                  <a:pt x="1033685" y="904780"/>
                  <a:pt x="1029907" y="910336"/>
                  <a:pt x="1025462" y="917448"/>
                </a:cubicBezTo>
                <a:lnTo>
                  <a:pt x="1010793" y="940118"/>
                </a:lnTo>
                <a:cubicBezTo>
                  <a:pt x="1007238" y="948119"/>
                  <a:pt x="1002125" y="955675"/>
                  <a:pt x="995458" y="962787"/>
                </a:cubicBezTo>
                <a:cubicBezTo>
                  <a:pt x="988790" y="969899"/>
                  <a:pt x="982790" y="976122"/>
                  <a:pt x="977456" y="981456"/>
                </a:cubicBezTo>
                <a:cubicBezTo>
                  <a:pt x="966788" y="993013"/>
                  <a:pt x="955897" y="1003237"/>
                  <a:pt x="944785" y="1012127"/>
                </a:cubicBezTo>
                <a:cubicBezTo>
                  <a:pt x="933672" y="1021017"/>
                  <a:pt x="924116" y="1028129"/>
                  <a:pt x="916115" y="1033463"/>
                </a:cubicBezTo>
                <a:cubicBezTo>
                  <a:pt x="911670" y="1037019"/>
                  <a:pt x="907669" y="1039241"/>
                  <a:pt x="904113" y="1040130"/>
                </a:cubicBezTo>
                <a:cubicBezTo>
                  <a:pt x="900557" y="1041019"/>
                  <a:pt x="896112" y="1041464"/>
                  <a:pt x="890778" y="1041464"/>
                </a:cubicBezTo>
                <a:cubicBezTo>
                  <a:pt x="882777" y="1040575"/>
                  <a:pt x="872554" y="1037463"/>
                  <a:pt x="860108" y="1032129"/>
                </a:cubicBezTo>
                <a:cubicBezTo>
                  <a:pt x="855663" y="1028573"/>
                  <a:pt x="849884" y="1024573"/>
                  <a:pt x="842772" y="1020128"/>
                </a:cubicBezTo>
                <a:lnTo>
                  <a:pt x="797433" y="989457"/>
                </a:lnTo>
                <a:lnTo>
                  <a:pt x="772097" y="969455"/>
                </a:lnTo>
                <a:cubicBezTo>
                  <a:pt x="763207" y="963232"/>
                  <a:pt x="751650" y="953453"/>
                  <a:pt x="737426" y="940118"/>
                </a:cubicBezTo>
                <a:lnTo>
                  <a:pt x="697421" y="904113"/>
                </a:lnTo>
                <a:cubicBezTo>
                  <a:pt x="685864" y="893445"/>
                  <a:pt x="669862" y="877888"/>
                  <a:pt x="649415" y="857441"/>
                </a:cubicBezTo>
                <a:lnTo>
                  <a:pt x="596075" y="806768"/>
                </a:lnTo>
                <a:lnTo>
                  <a:pt x="556070" y="766763"/>
                </a:lnTo>
                <a:cubicBezTo>
                  <a:pt x="545402" y="754317"/>
                  <a:pt x="540512" y="748094"/>
                  <a:pt x="541401" y="748094"/>
                </a:cubicBezTo>
                <a:lnTo>
                  <a:pt x="554736" y="756095"/>
                </a:lnTo>
                <a:cubicBezTo>
                  <a:pt x="565404" y="763207"/>
                  <a:pt x="579184" y="772986"/>
                  <a:pt x="596075" y="785432"/>
                </a:cubicBezTo>
                <a:cubicBezTo>
                  <a:pt x="604965" y="791655"/>
                  <a:pt x="613855" y="797433"/>
                  <a:pt x="622745" y="802767"/>
                </a:cubicBezTo>
                <a:cubicBezTo>
                  <a:pt x="631635" y="808101"/>
                  <a:pt x="638747" y="812102"/>
                  <a:pt x="644081" y="814769"/>
                </a:cubicBezTo>
                <a:cubicBezTo>
                  <a:pt x="654749" y="819214"/>
                  <a:pt x="670306" y="826770"/>
                  <a:pt x="690753" y="837438"/>
                </a:cubicBezTo>
                <a:cubicBezTo>
                  <a:pt x="711200" y="848106"/>
                  <a:pt x="727202" y="854329"/>
                  <a:pt x="738759" y="856107"/>
                </a:cubicBezTo>
                <a:lnTo>
                  <a:pt x="764096" y="857441"/>
                </a:lnTo>
                <a:lnTo>
                  <a:pt x="796100" y="857441"/>
                </a:lnTo>
                <a:lnTo>
                  <a:pt x="830771" y="856107"/>
                </a:lnTo>
                <a:lnTo>
                  <a:pt x="845439" y="841439"/>
                </a:lnTo>
                <a:cubicBezTo>
                  <a:pt x="848995" y="838772"/>
                  <a:pt x="854774" y="832104"/>
                  <a:pt x="862775" y="821436"/>
                </a:cubicBezTo>
                <a:lnTo>
                  <a:pt x="904113" y="760095"/>
                </a:lnTo>
                <a:cubicBezTo>
                  <a:pt x="907669" y="753872"/>
                  <a:pt x="910114" y="748760"/>
                  <a:pt x="911447" y="744760"/>
                </a:cubicBezTo>
                <a:cubicBezTo>
                  <a:pt x="912781" y="740759"/>
                  <a:pt x="913448" y="737203"/>
                  <a:pt x="913448" y="734092"/>
                </a:cubicBezTo>
                <a:cubicBezTo>
                  <a:pt x="913448" y="730980"/>
                  <a:pt x="912781" y="726091"/>
                  <a:pt x="911447" y="719423"/>
                </a:cubicBezTo>
                <a:cubicBezTo>
                  <a:pt x="910114" y="712756"/>
                  <a:pt x="908558" y="706311"/>
                  <a:pt x="906780" y="700088"/>
                </a:cubicBezTo>
                <a:lnTo>
                  <a:pt x="900113" y="678752"/>
                </a:lnTo>
                <a:cubicBezTo>
                  <a:pt x="898335" y="671640"/>
                  <a:pt x="897446" y="664972"/>
                  <a:pt x="897446" y="658749"/>
                </a:cubicBezTo>
                <a:lnTo>
                  <a:pt x="893445" y="629412"/>
                </a:lnTo>
                <a:lnTo>
                  <a:pt x="893445" y="584073"/>
                </a:lnTo>
                <a:cubicBezTo>
                  <a:pt x="892556" y="568960"/>
                  <a:pt x="892556" y="555181"/>
                  <a:pt x="893445" y="542735"/>
                </a:cubicBezTo>
                <a:lnTo>
                  <a:pt x="898779" y="494729"/>
                </a:lnTo>
                <a:cubicBezTo>
                  <a:pt x="899669" y="484061"/>
                  <a:pt x="900113" y="472504"/>
                  <a:pt x="900113" y="460058"/>
                </a:cubicBezTo>
                <a:lnTo>
                  <a:pt x="898779" y="430721"/>
                </a:lnTo>
                <a:cubicBezTo>
                  <a:pt x="898779" y="422720"/>
                  <a:pt x="898557" y="418497"/>
                  <a:pt x="898112" y="418052"/>
                </a:cubicBezTo>
                <a:cubicBezTo>
                  <a:pt x="897668" y="417608"/>
                  <a:pt x="896334" y="417386"/>
                  <a:pt x="894112" y="417386"/>
                </a:cubicBezTo>
                <a:cubicBezTo>
                  <a:pt x="891889" y="417386"/>
                  <a:pt x="889445" y="417830"/>
                  <a:pt x="886778" y="418719"/>
                </a:cubicBezTo>
                <a:lnTo>
                  <a:pt x="881444" y="421386"/>
                </a:lnTo>
                <a:cubicBezTo>
                  <a:pt x="878777" y="424053"/>
                  <a:pt x="876999" y="426053"/>
                  <a:pt x="876110" y="427387"/>
                </a:cubicBezTo>
                <a:cubicBezTo>
                  <a:pt x="875221" y="428720"/>
                  <a:pt x="874109" y="429609"/>
                  <a:pt x="872776" y="430054"/>
                </a:cubicBezTo>
                <a:cubicBezTo>
                  <a:pt x="871442" y="430498"/>
                  <a:pt x="870553" y="430498"/>
                  <a:pt x="870109" y="430054"/>
                </a:cubicBezTo>
                <a:cubicBezTo>
                  <a:pt x="869665" y="429609"/>
                  <a:pt x="866776" y="430498"/>
                  <a:pt x="861441" y="432721"/>
                </a:cubicBezTo>
                <a:cubicBezTo>
                  <a:pt x="856107" y="434943"/>
                  <a:pt x="850329" y="438277"/>
                  <a:pt x="844106" y="442722"/>
                </a:cubicBezTo>
                <a:cubicBezTo>
                  <a:pt x="828104" y="451612"/>
                  <a:pt x="813880" y="459613"/>
                  <a:pt x="801434" y="466725"/>
                </a:cubicBezTo>
                <a:lnTo>
                  <a:pt x="673418" y="552069"/>
                </a:lnTo>
                <a:lnTo>
                  <a:pt x="640080" y="576072"/>
                </a:lnTo>
                <a:lnTo>
                  <a:pt x="625412" y="584073"/>
                </a:lnTo>
                <a:cubicBezTo>
                  <a:pt x="620078" y="587629"/>
                  <a:pt x="615410" y="590074"/>
                  <a:pt x="611410" y="591407"/>
                </a:cubicBezTo>
                <a:cubicBezTo>
                  <a:pt x="607409" y="592741"/>
                  <a:pt x="603410" y="594074"/>
                  <a:pt x="599408" y="595408"/>
                </a:cubicBezTo>
                <a:cubicBezTo>
                  <a:pt x="595408" y="596741"/>
                  <a:pt x="592296" y="597408"/>
                  <a:pt x="590074" y="597408"/>
                </a:cubicBezTo>
                <a:cubicBezTo>
                  <a:pt x="587851" y="597408"/>
                  <a:pt x="584295" y="596519"/>
                  <a:pt x="579406" y="594741"/>
                </a:cubicBezTo>
                <a:cubicBezTo>
                  <a:pt x="574516" y="592963"/>
                  <a:pt x="569849" y="590963"/>
                  <a:pt x="565404" y="588740"/>
                </a:cubicBezTo>
                <a:cubicBezTo>
                  <a:pt x="560959" y="586518"/>
                  <a:pt x="556292" y="583406"/>
                  <a:pt x="551403" y="579406"/>
                </a:cubicBezTo>
                <a:cubicBezTo>
                  <a:pt x="546513" y="575405"/>
                  <a:pt x="541846" y="570738"/>
                  <a:pt x="537401" y="565404"/>
                </a:cubicBezTo>
                <a:lnTo>
                  <a:pt x="529400" y="552069"/>
                </a:lnTo>
                <a:cubicBezTo>
                  <a:pt x="526733" y="547624"/>
                  <a:pt x="525399" y="544290"/>
                  <a:pt x="525399" y="542068"/>
                </a:cubicBezTo>
                <a:cubicBezTo>
                  <a:pt x="525399" y="539845"/>
                  <a:pt x="526066" y="536956"/>
                  <a:pt x="527400" y="533400"/>
                </a:cubicBezTo>
                <a:cubicBezTo>
                  <a:pt x="528733" y="529844"/>
                  <a:pt x="531178" y="525844"/>
                  <a:pt x="534734" y="521399"/>
                </a:cubicBezTo>
                <a:lnTo>
                  <a:pt x="541401" y="510731"/>
                </a:lnTo>
                <a:cubicBezTo>
                  <a:pt x="543179" y="508064"/>
                  <a:pt x="544957" y="506730"/>
                  <a:pt x="546735" y="506730"/>
                </a:cubicBezTo>
                <a:lnTo>
                  <a:pt x="548069" y="508064"/>
                </a:lnTo>
                <a:lnTo>
                  <a:pt x="550736" y="512064"/>
                </a:lnTo>
                <a:cubicBezTo>
                  <a:pt x="550736" y="512953"/>
                  <a:pt x="550736" y="515176"/>
                  <a:pt x="550736" y="518732"/>
                </a:cubicBezTo>
                <a:lnTo>
                  <a:pt x="544068" y="546735"/>
                </a:lnTo>
                <a:cubicBezTo>
                  <a:pt x="544068" y="548513"/>
                  <a:pt x="545402" y="549402"/>
                  <a:pt x="548069" y="549402"/>
                </a:cubicBezTo>
                <a:lnTo>
                  <a:pt x="550736" y="550736"/>
                </a:lnTo>
                <a:cubicBezTo>
                  <a:pt x="551625" y="550736"/>
                  <a:pt x="554292" y="549402"/>
                  <a:pt x="558737" y="546735"/>
                </a:cubicBezTo>
                <a:lnTo>
                  <a:pt x="573405" y="538734"/>
                </a:lnTo>
                <a:lnTo>
                  <a:pt x="601409" y="521399"/>
                </a:lnTo>
                <a:lnTo>
                  <a:pt x="628079" y="502730"/>
                </a:lnTo>
                <a:lnTo>
                  <a:pt x="733425" y="433388"/>
                </a:lnTo>
                <a:cubicBezTo>
                  <a:pt x="747649" y="422720"/>
                  <a:pt x="758317" y="415608"/>
                  <a:pt x="765429" y="412052"/>
                </a:cubicBezTo>
                <a:cubicBezTo>
                  <a:pt x="786766" y="400495"/>
                  <a:pt x="813435" y="384937"/>
                  <a:pt x="845439" y="365379"/>
                </a:cubicBezTo>
                <a:lnTo>
                  <a:pt x="901446" y="333375"/>
                </a:lnTo>
                <a:lnTo>
                  <a:pt x="937451" y="313373"/>
                </a:lnTo>
                <a:lnTo>
                  <a:pt x="958787" y="302705"/>
                </a:lnTo>
                <a:lnTo>
                  <a:pt x="981456" y="288036"/>
                </a:lnTo>
                <a:cubicBezTo>
                  <a:pt x="998347" y="276479"/>
                  <a:pt x="1007682" y="270701"/>
                  <a:pt x="1009460" y="270701"/>
                </a:cubicBezTo>
                <a:lnTo>
                  <a:pt x="1009460" y="272034"/>
                </a:lnTo>
                <a:cubicBezTo>
                  <a:pt x="1009460" y="272923"/>
                  <a:pt x="1008793" y="274034"/>
                  <a:pt x="1007460" y="275368"/>
                </a:cubicBezTo>
                <a:cubicBezTo>
                  <a:pt x="1006126" y="276701"/>
                  <a:pt x="1005015" y="277813"/>
                  <a:pt x="1004126" y="278702"/>
                </a:cubicBezTo>
                <a:cubicBezTo>
                  <a:pt x="1003237" y="279591"/>
                  <a:pt x="1003681" y="279591"/>
                  <a:pt x="1005459" y="278702"/>
                </a:cubicBezTo>
                <a:cubicBezTo>
                  <a:pt x="1011682" y="276035"/>
                  <a:pt x="1019684" y="272923"/>
                  <a:pt x="1029462" y="269367"/>
                </a:cubicBezTo>
                <a:cubicBezTo>
                  <a:pt x="1044575" y="262255"/>
                  <a:pt x="1057021" y="257366"/>
                  <a:pt x="1066800" y="254699"/>
                </a:cubicBezTo>
                <a:cubicBezTo>
                  <a:pt x="1072134" y="252921"/>
                  <a:pt x="1077469" y="251143"/>
                  <a:pt x="1082802" y="249365"/>
                </a:cubicBezTo>
                <a:cubicBezTo>
                  <a:pt x="1086358" y="248476"/>
                  <a:pt x="1089470" y="248031"/>
                  <a:pt x="1092137" y="248031"/>
                </a:cubicBezTo>
                <a:cubicBezTo>
                  <a:pt x="1089470" y="244920"/>
                  <a:pt x="1088747" y="243475"/>
                  <a:pt x="1089970" y="243697"/>
                </a:cubicBezTo>
                <a:close/>
                <a:moveTo>
                  <a:pt x="649415" y="49340"/>
                </a:moveTo>
                <a:lnTo>
                  <a:pt x="650748" y="49340"/>
                </a:lnTo>
                <a:cubicBezTo>
                  <a:pt x="651637" y="49340"/>
                  <a:pt x="657860" y="53340"/>
                  <a:pt x="669417" y="61341"/>
                </a:cubicBezTo>
                <a:lnTo>
                  <a:pt x="686753" y="73343"/>
                </a:lnTo>
                <a:cubicBezTo>
                  <a:pt x="692087" y="78677"/>
                  <a:pt x="696087" y="83566"/>
                  <a:pt x="698754" y="88011"/>
                </a:cubicBezTo>
                <a:lnTo>
                  <a:pt x="708089" y="101346"/>
                </a:lnTo>
                <a:cubicBezTo>
                  <a:pt x="710756" y="104902"/>
                  <a:pt x="712089" y="108680"/>
                  <a:pt x="712089" y="112681"/>
                </a:cubicBezTo>
                <a:cubicBezTo>
                  <a:pt x="712089" y="116681"/>
                  <a:pt x="712534" y="122682"/>
                  <a:pt x="713423" y="130683"/>
                </a:cubicBezTo>
                <a:lnTo>
                  <a:pt x="716090" y="134684"/>
                </a:lnTo>
                <a:cubicBezTo>
                  <a:pt x="717868" y="137351"/>
                  <a:pt x="719201" y="138684"/>
                  <a:pt x="720090" y="138684"/>
                </a:cubicBezTo>
                <a:lnTo>
                  <a:pt x="729425" y="132017"/>
                </a:lnTo>
                <a:lnTo>
                  <a:pt x="796100" y="85344"/>
                </a:lnTo>
                <a:lnTo>
                  <a:pt x="826771" y="65342"/>
                </a:lnTo>
                <a:cubicBezTo>
                  <a:pt x="829438" y="64453"/>
                  <a:pt x="832104" y="62897"/>
                  <a:pt x="834771" y="60674"/>
                </a:cubicBezTo>
                <a:cubicBezTo>
                  <a:pt x="837438" y="58452"/>
                  <a:pt x="838995" y="56896"/>
                  <a:pt x="839438" y="56007"/>
                </a:cubicBezTo>
                <a:cubicBezTo>
                  <a:pt x="839883" y="55118"/>
                  <a:pt x="841884" y="54229"/>
                  <a:pt x="845439" y="53340"/>
                </a:cubicBezTo>
                <a:lnTo>
                  <a:pt x="853440" y="53340"/>
                </a:lnTo>
                <a:cubicBezTo>
                  <a:pt x="856997" y="53340"/>
                  <a:pt x="860997" y="53785"/>
                  <a:pt x="865442" y="54674"/>
                </a:cubicBezTo>
                <a:lnTo>
                  <a:pt x="873443" y="57341"/>
                </a:lnTo>
                <a:cubicBezTo>
                  <a:pt x="876999" y="60008"/>
                  <a:pt x="885000" y="66231"/>
                  <a:pt x="897446" y="76010"/>
                </a:cubicBezTo>
                <a:cubicBezTo>
                  <a:pt x="902780" y="78677"/>
                  <a:pt x="909003" y="83122"/>
                  <a:pt x="916115" y="89345"/>
                </a:cubicBezTo>
                <a:lnTo>
                  <a:pt x="937451" y="109347"/>
                </a:lnTo>
                <a:cubicBezTo>
                  <a:pt x="942785" y="115570"/>
                  <a:pt x="948119" y="122238"/>
                  <a:pt x="953453" y="129350"/>
                </a:cubicBezTo>
                <a:cubicBezTo>
                  <a:pt x="958787" y="136462"/>
                  <a:pt x="962565" y="141796"/>
                  <a:pt x="964787" y="145352"/>
                </a:cubicBezTo>
                <a:cubicBezTo>
                  <a:pt x="967011" y="148908"/>
                  <a:pt x="968788" y="153353"/>
                  <a:pt x="970122" y="158687"/>
                </a:cubicBezTo>
                <a:cubicBezTo>
                  <a:pt x="971455" y="164021"/>
                  <a:pt x="972566" y="169132"/>
                  <a:pt x="973455" y="174022"/>
                </a:cubicBezTo>
                <a:cubicBezTo>
                  <a:pt x="974344" y="178911"/>
                  <a:pt x="974344" y="183134"/>
                  <a:pt x="973455" y="186690"/>
                </a:cubicBezTo>
                <a:cubicBezTo>
                  <a:pt x="972566" y="190246"/>
                  <a:pt x="971233" y="192913"/>
                  <a:pt x="969455" y="194691"/>
                </a:cubicBezTo>
                <a:cubicBezTo>
                  <a:pt x="960565" y="199136"/>
                  <a:pt x="957898" y="201803"/>
                  <a:pt x="961454" y="202692"/>
                </a:cubicBezTo>
                <a:cubicBezTo>
                  <a:pt x="965010" y="203581"/>
                  <a:pt x="960342" y="206248"/>
                  <a:pt x="947452" y="210693"/>
                </a:cubicBezTo>
                <a:cubicBezTo>
                  <a:pt x="934561" y="215138"/>
                  <a:pt x="929672" y="217583"/>
                  <a:pt x="932783" y="218027"/>
                </a:cubicBezTo>
                <a:cubicBezTo>
                  <a:pt x="935895" y="218472"/>
                  <a:pt x="932783" y="220694"/>
                  <a:pt x="923449" y="224695"/>
                </a:cubicBezTo>
                <a:cubicBezTo>
                  <a:pt x="914114" y="228695"/>
                  <a:pt x="911225" y="230918"/>
                  <a:pt x="914781" y="231362"/>
                </a:cubicBezTo>
                <a:cubicBezTo>
                  <a:pt x="918337" y="231807"/>
                  <a:pt x="913892" y="233363"/>
                  <a:pt x="901446" y="236030"/>
                </a:cubicBezTo>
                <a:lnTo>
                  <a:pt x="865442" y="248031"/>
                </a:lnTo>
                <a:cubicBezTo>
                  <a:pt x="858330" y="249809"/>
                  <a:pt x="848106" y="251587"/>
                  <a:pt x="834771" y="253365"/>
                </a:cubicBezTo>
                <a:cubicBezTo>
                  <a:pt x="821436" y="255143"/>
                  <a:pt x="807657" y="256032"/>
                  <a:pt x="793433" y="256032"/>
                </a:cubicBezTo>
                <a:cubicBezTo>
                  <a:pt x="761429" y="257810"/>
                  <a:pt x="744982" y="258255"/>
                  <a:pt x="744094" y="257366"/>
                </a:cubicBezTo>
                <a:lnTo>
                  <a:pt x="734759" y="258699"/>
                </a:lnTo>
                <a:lnTo>
                  <a:pt x="729425" y="260033"/>
                </a:lnTo>
                <a:lnTo>
                  <a:pt x="777431" y="225362"/>
                </a:lnTo>
                <a:cubicBezTo>
                  <a:pt x="781876" y="221806"/>
                  <a:pt x="784543" y="219139"/>
                  <a:pt x="785432" y="217361"/>
                </a:cubicBezTo>
                <a:lnTo>
                  <a:pt x="789432" y="212027"/>
                </a:lnTo>
                <a:cubicBezTo>
                  <a:pt x="789432" y="212027"/>
                  <a:pt x="788988" y="212027"/>
                  <a:pt x="788099" y="212027"/>
                </a:cubicBezTo>
                <a:lnTo>
                  <a:pt x="773430" y="216027"/>
                </a:lnTo>
                <a:lnTo>
                  <a:pt x="765429" y="220028"/>
                </a:lnTo>
                <a:cubicBezTo>
                  <a:pt x="762762" y="221806"/>
                  <a:pt x="759873" y="222917"/>
                  <a:pt x="756761" y="223361"/>
                </a:cubicBezTo>
                <a:cubicBezTo>
                  <a:pt x="753650" y="223806"/>
                  <a:pt x="748538" y="223584"/>
                  <a:pt x="741426" y="222695"/>
                </a:cubicBezTo>
                <a:lnTo>
                  <a:pt x="726758" y="217361"/>
                </a:lnTo>
                <a:cubicBezTo>
                  <a:pt x="721424" y="216472"/>
                  <a:pt x="717423" y="215138"/>
                  <a:pt x="714756" y="213360"/>
                </a:cubicBezTo>
                <a:cubicBezTo>
                  <a:pt x="712089" y="211582"/>
                  <a:pt x="708533" y="208471"/>
                  <a:pt x="704089" y="204026"/>
                </a:cubicBezTo>
                <a:lnTo>
                  <a:pt x="688086" y="192024"/>
                </a:lnTo>
                <a:lnTo>
                  <a:pt x="656082" y="153353"/>
                </a:lnTo>
                <a:lnTo>
                  <a:pt x="634746" y="185357"/>
                </a:lnTo>
                <a:cubicBezTo>
                  <a:pt x="630301" y="190691"/>
                  <a:pt x="627190" y="194913"/>
                  <a:pt x="625412" y="198025"/>
                </a:cubicBezTo>
                <a:cubicBezTo>
                  <a:pt x="623634" y="201136"/>
                  <a:pt x="619633" y="212471"/>
                  <a:pt x="613410" y="232029"/>
                </a:cubicBezTo>
                <a:lnTo>
                  <a:pt x="590741" y="296037"/>
                </a:lnTo>
                <a:cubicBezTo>
                  <a:pt x="572072" y="353822"/>
                  <a:pt x="558737" y="392938"/>
                  <a:pt x="550736" y="413385"/>
                </a:cubicBezTo>
                <a:lnTo>
                  <a:pt x="542735" y="436055"/>
                </a:lnTo>
                <a:cubicBezTo>
                  <a:pt x="540957" y="442278"/>
                  <a:pt x="540290" y="445389"/>
                  <a:pt x="540734" y="445389"/>
                </a:cubicBezTo>
                <a:cubicBezTo>
                  <a:pt x="541179" y="445389"/>
                  <a:pt x="541401" y="446056"/>
                  <a:pt x="541401" y="447389"/>
                </a:cubicBezTo>
                <a:cubicBezTo>
                  <a:pt x="541401" y="448723"/>
                  <a:pt x="540734" y="450056"/>
                  <a:pt x="539401" y="451390"/>
                </a:cubicBezTo>
                <a:cubicBezTo>
                  <a:pt x="538068" y="452723"/>
                  <a:pt x="537178" y="454279"/>
                  <a:pt x="536734" y="456057"/>
                </a:cubicBezTo>
                <a:cubicBezTo>
                  <a:pt x="536290" y="457835"/>
                  <a:pt x="530289" y="476060"/>
                  <a:pt x="518732" y="510731"/>
                </a:cubicBezTo>
                <a:lnTo>
                  <a:pt x="498729" y="566738"/>
                </a:lnTo>
                <a:lnTo>
                  <a:pt x="490728" y="592074"/>
                </a:lnTo>
                <a:cubicBezTo>
                  <a:pt x="489839" y="600075"/>
                  <a:pt x="482727" y="622745"/>
                  <a:pt x="469392" y="660083"/>
                </a:cubicBezTo>
                <a:cubicBezTo>
                  <a:pt x="464058" y="674307"/>
                  <a:pt x="458280" y="689420"/>
                  <a:pt x="452057" y="705422"/>
                </a:cubicBezTo>
                <a:lnTo>
                  <a:pt x="442722" y="740093"/>
                </a:lnTo>
                <a:cubicBezTo>
                  <a:pt x="440945" y="748983"/>
                  <a:pt x="438944" y="758984"/>
                  <a:pt x="436722" y="770096"/>
                </a:cubicBezTo>
                <a:cubicBezTo>
                  <a:pt x="434499" y="781209"/>
                  <a:pt x="433388" y="790766"/>
                  <a:pt x="433388" y="798767"/>
                </a:cubicBezTo>
                <a:lnTo>
                  <a:pt x="430721" y="853440"/>
                </a:lnTo>
                <a:lnTo>
                  <a:pt x="442722" y="942785"/>
                </a:lnTo>
                <a:cubicBezTo>
                  <a:pt x="443611" y="954342"/>
                  <a:pt x="444056" y="962343"/>
                  <a:pt x="444056" y="966788"/>
                </a:cubicBezTo>
                <a:cubicBezTo>
                  <a:pt x="444056" y="971233"/>
                  <a:pt x="443611" y="975455"/>
                  <a:pt x="442722" y="979456"/>
                </a:cubicBezTo>
                <a:cubicBezTo>
                  <a:pt x="441833" y="983456"/>
                  <a:pt x="440500" y="986790"/>
                  <a:pt x="438722" y="989457"/>
                </a:cubicBezTo>
                <a:cubicBezTo>
                  <a:pt x="431610" y="986790"/>
                  <a:pt x="429165" y="988346"/>
                  <a:pt x="431388" y="994125"/>
                </a:cubicBezTo>
                <a:cubicBezTo>
                  <a:pt x="433610" y="999903"/>
                  <a:pt x="432054" y="1000570"/>
                  <a:pt x="426720" y="996125"/>
                </a:cubicBezTo>
                <a:cubicBezTo>
                  <a:pt x="421386" y="991680"/>
                  <a:pt x="419386" y="991013"/>
                  <a:pt x="420720" y="994125"/>
                </a:cubicBezTo>
                <a:cubicBezTo>
                  <a:pt x="422053" y="997236"/>
                  <a:pt x="419164" y="995236"/>
                  <a:pt x="412052" y="988124"/>
                </a:cubicBezTo>
                <a:lnTo>
                  <a:pt x="389382" y="968121"/>
                </a:lnTo>
                <a:lnTo>
                  <a:pt x="380048" y="954786"/>
                </a:lnTo>
                <a:lnTo>
                  <a:pt x="372047" y="942785"/>
                </a:lnTo>
                <a:cubicBezTo>
                  <a:pt x="367602" y="939229"/>
                  <a:pt x="365158" y="935450"/>
                  <a:pt x="364713" y="931450"/>
                </a:cubicBezTo>
                <a:cubicBezTo>
                  <a:pt x="364268" y="927449"/>
                  <a:pt x="364046" y="921449"/>
                  <a:pt x="364046" y="913448"/>
                </a:cubicBezTo>
                <a:cubicBezTo>
                  <a:pt x="364046" y="907225"/>
                  <a:pt x="363601" y="902335"/>
                  <a:pt x="362712" y="898779"/>
                </a:cubicBezTo>
                <a:lnTo>
                  <a:pt x="361379" y="892112"/>
                </a:lnTo>
                <a:cubicBezTo>
                  <a:pt x="358712" y="892112"/>
                  <a:pt x="358712" y="887667"/>
                  <a:pt x="361379" y="878777"/>
                </a:cubicBezTo>
                <a:lnTo>
                  <a:pt x="362712" y="854774"/>
                </a:lnTo>
                <a:cubicBezTo>
                  <a:pt x="363601" y="844106"/>
                  <a:pt x="364046" y="832104"/>
                  <a:pt x="364046" y="818769"/>
                </a:cubicBezTo>
                <a:lnTo>
                  <a:pt x="370714" y="729425"/>
                </a:lnTo>
                <a:cubicBezTo>
                  <a:pt x="371602" y="712534"/>
                  <a:pt x="372936" y="699865"/>
                  <a:pt x="374714" y="691420"/>
                </a:cubicBezTo>
                <a:cubicBezTo>
                  <a:pt x="376492" y="682974"/>
                  <a:pt x="377825" y="673418"/>
                  <a:pt x="378714" y="662750"/>
                </a:cubicBezTo>
                <a:lnTo>
                  <a:pt x="380048" y="648081"/>
                </a:lnTo>
                <a:lnTo>
                  <a:pt x="380048" y="640080"/>
                </a:lnTo>
                <a:cubicBezTo>
                  <a:pt x="380048" y="640080"/>
                  <a:pt x="375158" y="644525"/>
                  <a:pt x="365379" y="653415"/>
                </a:cubicBezTo>
                <a:cubicBezTo>
                  <a:pt x="355601" y="662305"/>
                  <a:pt x="344932" y="672529"/>
                  <a:pt x="333375" y="684086"/>
                </a:cubicBezTo>
                <a:cubicBezTo>
                  <a:pt x="301371" y="716090"/>
                  <a:pt x="280035" y="736537"/>
                  <a:pt x="269367" y="745427"/>
                </a:cubicBezTo>
                <a:cubicBezTo>
                  <a:pt x="271145" y="745427"/>
                  <a:pt x="265367" y="750316"/>
                  <a:pt x="252032" y="760095"/>
                </a:cubicBezTo>
                <a:lnTo>
                  <a:pt x="232029" y="772097"/>
                </a:lnTo>
                <a:lnTo>
                  <a:pt x="206693" y="789432"/>
                </a:lnTo>
                <a:lnTo>
                  <a:pt x="176022" y="802767"/>
                </a:lnTo>
                <a:cubicBezTo>
                  <a:pt x="152908" y="815213"/>
                  <a:pt x="132906" y="824992"/>
                  <a:pt x="116015" y="832104"/>
                </a:cubicBezTo>
                <a:lnTo>
                  <a:pt x="89345" y="844106"/>
                </a:lnTo>
                <a:lnTo>
                  <a:pt x="44006" y="841439"/>
                </a:lnTo>
                <a:lnTo>
                  <a:pt x="6668" y="841439"/>
                </a:lnTo>
                <a:cubicBezTo>
                  <a:pt x="4890" y="841439"/>
                  <a:pt x="3112" y="840994"/>
                  <a:pt x="1334" y="840105"/>
                </a:cubicBezTo>
                <a:lnTo>
                  <a:pt x="0" y="837438"/>
                </a:lnTo>
                <a:cubicBezTo>
                  <a:pt x="0" y="837438"/>
                  <a:pt x="445" y="836994"/>
                  <a:pt x="1334" y="836105"/>
                </a:cubicBezTo>
                <a:lnTo>
                  <a:pt x="16002" y="832104"/>
                </a:lnTo>
                <a:cubicBezTo>
                  <a:pt x="21336" y="830326"/>
                  <a:pt x="28004" y="827215"/>
                  <a:pt x="36005" y="822770"/>
                </a:cubicBezTo>
                <a:cubicBezTo>
                  <a:pt x="46673" y="817436"/>
                  <a:pt x="56007" y="812102"/>
                  <a:pt x="64008" y="806768"/>
                </a:cubicBezTo>
                <a:cubicBezTo>
                  <a:pt x="72009" y="801434"/>
                  <a:pt x="83122" y="792099"/>
                  <a:pt x="97346" y="778764"/>
                </a:cubicBezTo>
                <a:cubicBezTo>
                  <a:pt x="124016" y="755650"/>
                  <a:pt x="142685" y="737870"/>
                  <a:pt x="153353" y="725424"/>
                </a:cubicBezTo>
                <a:lnTo>
                  <a:pt x="174689" y="704088"/>
                </a:lnTo>
                <a:cubicBezTo>
                  <a:pt x="182690" y="695198"/>
                  <a:pt x="189802" y="686753"/>
                  <a:pt x="196025" y="678752"/>
                </a:cubicBezTo>
                <a:lnTo>
                  <a:pt x="233363" y="632079"/>
                </a:lnTo>
                <a:cubicBezTo>
                  <a:pt x="245809" y="617855"/>
                  <a:pt x="253365" y="607632"/>
                  <a:pt x="256032" y="601409"/>
                </a:cubicBezTo>
                <a:lnTo>
                  <a:pt x="269367" y="585407"/>
                </a:lnTo>
                <a:cubicBezTo>
                  <a:pt x="273812" y="581851"/>
                  <a:pt x="281813" y="572516"/>
                  <a:pt x="293370" y="557403"/>
                </a:cubicBezTo>
                <a:lnTo>
                  <a:pt x="358712" y="457391"/>
                </a:lnTo>
                <a:cubicBezTo>
                  <a:pt x="360490" y="453835"/>
                  <a:pt x="364046" y="448945"/>
                  <a:pt x="369380" y="442722"/>
                </a:cubicBezTo>
                <a:cubicBezTo>
                  <a:pt x="370269" y="439166"/>
                  <a:pt x="372936" y="433832"/>
                  <a:pt x="377381" y="426720"/>
                </a:cubicBezTo>
                <a:lnTo>
                  <a:pt x="380048" y="420053"/>
                </a:lnTo>
                <a:cubicBezTo>
                  <a:pt x="382715" y="418275"/>
                  <a:pt x="385826" y="413385"/>
                  <a:pt x="389382" y="405384"/>
                </a:cubicBezTo>
                <a:lnTo>
                  <a:pt x="401384" y="386715"/>
                </a:lnTo>
                <a:lnTo>
                  <a:pt x="378714" y="366713"/>
                </a:lnTo>
                <a:lnTo>
                  <a:pt x="362712" y="349377"/>
                </a:lnTo>
                <a:cubicBezTo>
                  <a:pt x="357378" y="344932"/>
                  <a:pt x="354489" y="341821"/>
                  <a:pt x="354045" y="340043"/>
                </a:cubicBezTo>
                <a:cubicBezTo>
                  <a:pt x="353600" y="338265"/>
                  <a:pt x="352712" y="336931"/>
                  <a:pt x="351377" y="336042"/>
                </a:cubicBezTo>
                <a:cubicBezTo>
                  <a:pt x="350044" y="335153"/>
                  <a:pt x="348933" y="334709"/>
                  <a:pt x="348044" y="334709"/>
                </a:cubicBezTo>
                <a:cubicBezTo>
                  <a:pt x="347155" y="334709"/>
                  <a:pt x="345821" y="334264"/>
                  <a:pt x="344043" y="333375"/>
                </a:cubicBezTo>
                <a:cubicBezTo>
                  <a:pt x="342265" y="332486"/>
                  <a:pt x="340932" y="331153"/>
                  <a:pt x="340043" y="329375"/>
                </a:cubicBezTo>
                <a:cubicBezTo>
                  <a:pt x="339154" y="327597"/>
                  <a:pt x="338709" y="326263"/>
                  <a:pt x="338709" y="325374"/>
                </a:cubicBezTo>
                <a:cubicBezTo>
                  <a:pt x="338709" y="324485"/>
                  <a:pt x="339154" y="324041"/>
                  <a:pt x="340043" y="324041"/>
                </a:cubicBezTo>
                <a:lnTo>
                  <a:pt x="342710" y="324041"/>
                </a:lnTo>
                <a:cubicBezTo>
                  <a:pt x="344488" y="324930"/>
                  <a:pt x="345599" y="325819"/>
                  <a:pt x="346044" y="326708"/>
                </a:cubicBezTo>
                <a:cubicBezTo>
                  <a:pt x="346488" y="327597"/>
                  <a:pt x="348044" y="328486"/>
                  <a:pt x="350711" y="329375"/>
                </a:cubicBezTo>
                <a:lnTo>
                  <a:pt x="361379" y="334709"/>
                </a:lnTo>
                <a:cubicBezTo>
                  <a:pt x="364935" y="335598"/>
                  <a:pt x="367825" y="336042"/>
                  <a:pt x="370047" y="336042"/>
                </a:cubicBezTo>
                <a:cubicBezTo>
                  <a:pt x="372269" y="336042"/>
                  <a:pt x="374714" y="335153"/>
                  <a:pt x="377381" y="333375"/>
                </a:cubicBezTo>
                <a:lnTo>
                  <a:pt x="381381" y="332042"/>
                </a:lnTo>
                <a:cubicBezTo>
                  <a:pt x="381381" y="332042"/>
                  <a:pt x="382048" y="332708"/>
                  <a:pt x="383382" y="334042"/>
                </a:cubicBezTo>
                <a:cubicBezTo>
                  <a:pt x="384715" y="335375"/>
                  <a:pt x="386049" y="336264"/>
                  <a:pt x="387382" y="336709"/>
                </a:cubicBezTo>
                <a:cubicBezTo>
                  <a:pt x="388716" y="337153"/>
                  <a:pt x="390716" y="336931"/>
                  <a:pt x="393383" y="336042"/>
                </a:cubicBezTo>
                <a:lnTo>
                  <a:pt x="412052" y="332042"/>
                </a:lnTo>
                <a:cubicBezTo>
                  <a:pt x="416497" y="330264"/>
                  <a:pt x="420053" y="328930"/>
                  <a:pt x="422720" y="328041"/>
                </a:cubicBezTo>
                <a:lnTo>
                  <a:pt x="428054" y="329375"/>
                </a:lnTo>
                <a:lnTo>
                  <a:pt x="438722" y="334709"/>
                </a:lnTo>
                <a:lnTo>
                  <a:pt x="450724" y="342710"/>
                </a:lnTo>
                <a:cubicBezTo>
                  <a:pt x="450724" y="340932"/>
                  <a:pt x="455168" y="344043"/>
                  <a:pt x="464058" y="352044"/>
                </a:cubicBezTo>
                <a:lnTo>
                  <a:pt x="488061" y="376047"/>
                </a:lnTo>
                <a:cubicBezTo>
                  <a:pt x="491617" y="379603"/>
                  <a:pt x="494729" y="383604"/>
                  <a:pt x="497396" y="388049"/>
                </a:cubicBezTo>
                <a:lnTo>
                  <a:pt x="505397" y="398717"/>
                </a:lnTo>
                <a:cubicBezTo>
                  <a:pt x="508064" y="402273"/>
                  <a:pt x="510064" y="405829"/>
                  <a:pt x="511398" y="409385"/>
                </a:cubicBezTo>
                <a:cubicBezTo>
                  <a:pt x="512731" y="412941"/>
                  <a:pt x="513842" y="415830"/>
                  <a:pt x="514731" y="418052"/>
                </a:cubicBezTo>
                <a:cubicBezTo>
                  <a:pt x="515620" y="420275"/>
                  <a:pt x="515176" y="423609"/>
                  <a:pt x="513398" y="428054"/>
                </a:cubicBezTo>
                <a:cubicBezTo>
                  <a:pt x="511620" y="432499"/>
                  <a:pt x="508064" y="439166"/>
                  <a:pt x="502730" y="448056"/>
                </a:cubicBezTo>
                <a:cubicBezTo>
                  <a:pt x="492062" y="462280"/>
                  <a:pt x="486728" y="470059"/>
                  <a:pt x="486728" y="471392"/>
                </a:cubicBezTo>
                <a:cubicBezTo>
                  <a:pt x="486728" y="472726"/>
                  <a:pt x="477393" y="489172"/>
                  <a:pt x="458724" y="520732"/>
                </a:cubicBezTo>
                <a:cubicBezTo>
                  <a:pt x="440055" y="552291"/>
                  <a:pt x="428498" y="570738"/>
                  <a:pt x="424053" y="576072"/>
                </a:cubicBezTo>
                <a:cubicBezTo>
                  <a:pt x="421386" y="578739"/>
                  <a:pt x="419831" y="580739"/>
                  <a:pt x="419386" y="582073"/>
                </a:cubicBezTo>
                <a:cubicBezTo>
                  <a:pt x="418942" y="583406"/>
                  <a:pt x="419164" y="586296"/>
                  <a:pt x="420053" y="590741"/>
                </a:cubicBezTo>
                <a:cubicBezTo>
                  <a:pt x="420053" y="592519"/>
                  <a:pt x="421386" y="597853"/>
                  <a:pt x="424053" y="606743"/>
                </a:cubicBezTo>
                <a:lnTo>
                  <a:pt x="428054" y="630746"/>
                </a:lnTo>
                <a:cubicBezTo>
                  <a:pt x="430721" y="640525"/>
                  <a:pt x="432054" y="649859"/>
                  <a:pt x="432054" y="658749"/>
                </a:cubicBezTo>
                <a:lnTo>
                  <a:pt x="433388" y="682752"/>
                </a:lnTo>
                <a:cubicBezTo>
                  <a:pt x="434277" y="689864"/>
                  <a:pt x="434277" y="695198"/>
                  <a:pt x="433388" y="698754"/>
                </a:cubicBezTo>
                <a:cubicBezTo>
                  <a:pt x="432499" y="702310"/>
                  <a:pt x="432054" y="704977"/>
                  <a:pt x="432054" y="706755"/>
                </a:cubicBezTo>
                <a:lnTo>
                  <a:pt x="432054" y="712089"/>
                </a:lnTo>
                <a:lnTo>
                  <a:pt x="433388" y="712089"/>
                </a:lnTo>
                <a:cubicBezTo>
                  <a:pt x="434277" y="710311"/>
                  <a:pt x="439611" y="695643"/>
                  <a:pt x="449390" y="668084"/>
                </a:cubicBezTo>
                <a:lnTo>
                  <a:pt x="477393" y="585407"/>
                </a:lnTo>
                <a:lnTo>
                  <a:pt x="493396" y="541401"/>
                </a:lnTo>
                <a:cubicBezTo>
                  <a:pt x="496063" y="532511"/>
                  <a:pt x="504063" y="508064"/>
                  <a:pt x="517398" y="468059"/>
                </a:cubicBezTo>
                <a:cubicBezTo>
                  <a:pt x="532511" y="423609"/>
                  <a:pt x="542735" y="391605"/>
                  <a:pt x="548069" y="372047"/>
                </a:cubicBezTo>
                <a:lnTo>
                  <a:pt x="568071" y="305372"/>
                </a:lnTo>
                <a:cubicBezTo>
                  <a:pt x="576073" y="279591"/>
                  <a:pt x="582295" y="257810"/>
                  <a:pt x="586740" y="240030"/>
                </a:cubicBezTo>
                <a:lnTo>
                  <a:pt x="610743" y="158687"/>
                </a:lnTo>
                <a:lnTo>
                  <a:pt x="622745" y="118682"/>
                </a:lnTo>
                <a:lnTo>
                  <a:pt x="629412" y="93345"/>
                </a:lnTo>
                <a:cubicBezTo>
                  <a:pt x="629412" y="89789"/>
                  <a:pt x="630079" y="86678"/>
                  <a:pt x="631412" y="84011"/>
                </a:cubicBezTo>
                <a:cubicBezTo>
                  <a:pt x="632746" y="81344"/>
                  <a:pt x="633858" y="80232"/>
                  <a:pt x="634746" y="80677"/>
                </a:cubicBezTo>
                <a:cubicBezTo>
                  <a:pt x="635635" y="81121"/>
                  <a:pt x="636969" y="80010"/>
                  <a:pt x="638747" y="77343"/>
                </a:cubicBezTo>
                <a:cubicBezTo>
                  <a:pt x="640525" y="74676"/>
                  <a:pt x="641414" y="72009"/>
                  <a:pt x="641414" y="69342"/>
                </a:cubicBezTo>
                <a:lnTo>
                  <a:pt x="648081" y="52007"/>
                </a:lnTo>
                <a:close/>
                <a:moveTo>
                  <a:pt x="391383" y="0"/>
                </a:moveTo>
                <a:cubicBezTo>
                  <a:pt x="392717" y="0"/>
                  <a:pt x="395606" y="889"/>
                  <a:pt x="400050" y="2667"/>
                </a:cubicBezTo>
                <a:lnTo>
                  <a:pt x="412052" y="10668"/>
                </a:lnTo>
                <a:lnTo>
                  <a:pt x="433388" y="26670"/>
                </a:lnTo>
                <a:cubicBezTo>
                  <a:pt x="440500" y="33782"/>
                  <a:pt x="447612" y="40450"/>
                  <a:pt x="454724" y="46673"/>
                </a:cubicBezTo>
                <a:cubicBezTo>
                  <a:pt x="461836" y="52896"/>
                  <a:pt x="469170" y="60008"/>
                  <a:pt x="476727" y="68009"/>
                </a:cubicBezTo>
                <a:cubicBezTo>
                  <a:pt x="484283" y="76010"/>
                  <a:pt x="489617" y="82455"/>
                  <a:pt x="492728" y="87344"/>
                </a:cubicBezTo>
                <a:cubicBezTo>
                  <a:pt x="495840" y="92234"/>
                  <a:pt x="498507" y="96901"/>
                  <a:pt x="500730" y="101346"/>
                </a:cubicBezTo>
                <a:cubicBezTo>
                  <a:pt x="502952" y="105791"/>
                  <a:pt x="504063" y="108458"/>
                  <a:pt x="504063" y="109347"/>
                </a:cubicBezTo>
                <a:lnTo>
                  <a:pt x="504063" y="114681"/>
                </a:lnTo>
                <a:cubicBezTo>
                  <a:pt x="503174" y="116459"/>
                  <a:pt x="501396" y="117793"/>
                  <a:pt x="498729" y="118682"/>
                </a:cubicBezTo>
                <a:lnTo>
                  <a:pt x="478727" y="141351"/>
                </a:lnTo>
                <a:cubicBezTo>
                  <a:pt x="473393" y="145796"/>
                  <a:pt x="468059" y="151130"/>
                  <a:pt x="462725" y="157353"/>
                </a:cubicBezTo>
                <a:lnTo>
                  <a:pt x="450724" y="172022"/>
                </a:lnTo>
                <a:cubicBezTo>
                  <a:pt x="443611" y="181801"/>
                  <a:pt x="438278" y="190246"/>
                  <a:pt x="434721" y="197358"/>
                </a:cubicBezTo>
                <a:lnTo>
                  <a:pt x="412052" y="232029"/>
                </a:lnTo>
                <a:cubicBezTo>
                  <a:pt x="407607" y="238252"/>
                  <a:pt x="404051" y="244031"/>
                  <a:pt x="401384" y="249365"/>
                </a:cubicBezTo>
                <a:cubicBezTo>
                  <a:pt x="398717" y="254699"/>
                  <a:pt x="395161" y="260699"/>
                  <a:pt x="390716" y="267367"/>
                </a:cubicBezTo>
                <a:cubicBezTo>
                  <a:pt x="386271" y="274034"/>
                  <a:pt x="382270" y="278257"/>
                  <a:pt x="378714" y="280035"/>
                </a:cubicBezTo>
                <a:cubicBezTo>
                  <a:pt x="372491" y="287147"/>
                  <a:pt x="364935" y="294704"/>
                  <a:pt x="356045" y="302705"/>
                </a:cubicBezTo>
                <a:lnTo>
                  <a:pt x="338709" y="312039"/>
                </a:lnTo>
                <a:cubicBezTo>
                  <a:pt x="329819" y="317373"/>
                  <a:pt x="321818" y="321818"/>
                  <a:pt x="314706" y="325374"/>
                </a:cubicBezTo>
                <a:lnTo>
                  <a:pt x="286703" y="336042"/>
                </a:lnTo>
                <a:cubicBezTo>
                  <a:pt x="276924" y="340487"/>
                  <a:pt x="269367" y="343154"/>
                  <a:pt x="264033" y="344043"/>
                </a:cubicBezTo>
                <a:lnTo>
                  <a:pt x="233363" y="350711"/>
                </a:lnTo>
                <a:cubicBezTo>
                  <a:pt x="227140" y="353378"/>
                  <a:pt x="215583" y="353822"/>
                  <a:pt x="198692" y="352044"/>
                </a:cubicBezTo>
                <a:lnTo>
                  <a:pt x="174689" y="352044"/>
                </a:lnTo>
                <a:cubicBezTo>
                  <a:pt x="164910" y="352044"/>
                  <a:pt x="157353" y="352933"/>
                  <a:pt x="152019" y="354711"/>
                </a:cubicBezTo>
                <a:lnTo>
                  <a:pt x="136017" y="357378"/>
                </a:lnTo>
                <a:cubicBezTo>
                  <a:pt x="128905" y="359156"/>
                  <a:pt x="124016" y="361379"/>
                  <a:pt x="121349" y="364046"/>
                </a:cubicBezTo>
                <a:cubicBezTo>
                  <a:pt x="118682" y="366713"/>
                  <a:pt x="117127" y="368046"/>
                  <a:pt x="116682" y="368046"/>
                </a:cubicBezTo>
                <a:cubicBezTo>
                  <a:pt x="116237" y="368046"/>
                  <a:pt x="116459" y="366713"/>
                  <a:pt x="117349" y="364046"/>
                </a:cubicBezTo>
                <a:cubicBezTo>
                  <a:pt x="120016" y="363157"/>
                  <a:pt x="122682" y="360490"/>
                  <a:pt x="125349" y="356045"/>
                </a:cubicBezTo>
                <a:lnTo>
                  <a:pt x="170688" y="312039"/>
                </a:lnTo>
                <a:lnTo>
                  <a:pt x="213360" y="266700"/>
                </a:lnTo>
                <a:cubicBezTo>
                  <a:pt x="218694" y="260477"/>
                  <a:pt x="219583" y="259366"/>
                  <a:pt x="216027" y="263366"/>
                </a:cubicBezTo>
                <a:cubicBezTo>
                  <a:pt x="212471" y="267367"/>
                  <a:pt x="212471" y="266256"/>
                  <a:pt x="216027" y="260033"/>
                </a:cubicBezTo>
                <a:lnTo>
                  <a:pt x="252032" y="212027"/>
                </a:lnTo>
                <a:lnTo>
                  <a:pt x="253365" y="210693"/>
                </a:lnTo>
                <a:lnTo>
                  <a:pt x="273368" y="180023"/>
                </a:lnTo>
                <a:cubicBezTo>
                  <a:pt x="276035" y="176467"/>
                  <a:pt x="277368" y="174244"/>
                  <a:pt x="277368" y="173355"/>
                </a:cubicBezTo>
                <a:cubicBezTo>
                  <a:pt x="277368" y="172466"/>
                  <a:pt x="280480" y="166910"/>
                  <a:pt x="286703" y="156686"/>
                </a:cubicBezTo>
                <a:cubicBezTo>
                  <a:pt x="292926" y="146463"/>
                  <a:pt x="296037" y="140907"/>
                  <a:pt x="296037" y="140018"/>
                </a:cubicBezTo>
                <a:cubicBezTo>
                  <a:pt x="296037" y="139129"/>
                  <a:pt x="298260" y="136462"/>
                  <a:pt x="302705" y="132017"/>
                </a:cubicBezTo>
                <a:cubicBezTo>
                  <a:pt x="303594" y="132017"/>
                  <a:pt x="305372" y="129794"/>
                  <a:pt x="308039" y="125349"/>
                </a:cubicBezTo>
                <a:lnTo>
                  <a:pt x="309372" y="120015"/>
                </a:lnTo>
                <a:lnTo>
                  <a:pt x="310706" y="116015"/>
                </a:lnTo>
                <a:cubicBezTo>
                  <a:pt x="310706" y="113348"/>
                  <a:pt x="311373" y="112459"/>
                  <a:pt x="312707" y="113348"/>
                </a:cubicBezTo>
                <a:cubicBezTo>
                  <a:pt x="314040" y="114237"/>
                  <a:pt x="315151" y="113348"/>
                  <a:pt x="316040" y="110681"/>
                </a:cubicBezTo>
                <a:lnTo>
                  <a:pt x="316040" y="106680"/>
                </a:lnTo>
                <a:lnTo>
                  <a:pt x="317373" y="104013"/>
                </a:lnTo>
                <a:lnTo>
                  <a:pt x="320040" y="101346"/>
                </a:lnTo>
                <a:lnTo>
                  <a:pt x="324041" y="94679"/>
                </a:lnTo>
                <a:cubicBezTo>
                  <a:pt x="325819" y="92901"/>
                  <a:pt x="326708" y="91123"/>
                  <a:pt x="326708" y="89345"/>
                </a:cubicBezTo>
                <a:cubicBezTo>
                  <a:pt x="326708" y="87567"/>
                  <a:pt x="326263" y="84900"/>
                  <a:pt x="325375" y="81344"/>
                </a:cubicBezTo>
                <a:lnTo>
                  <a:pt x="317373" y="69342"/>
                </a:lnTo>
                <a:cubicBezTo>
                  <a:pt x="313817" y="64897"/>
                  <a:pt x="311150" y="60452"/>
                  <a:pt x="309372" y="56007"/>
                </a:cubicBezTo>
                <a:lnTo>
                  <a:pt x="304038" y="46673"/>
                </a:lnTo>
                <a:cubicBezTo>
                  <a:pt x="303149" y="45784"/>
                  <a:pt x="302260" y="45339"/>
                  <a:pt x="301371" y="45339"/>
                </a:cubicBezTo>
                <a:cubicBezTo>
                  <a:pt x="297816" y="42672"/>
                  <a:pt x="296704" y="39561"/>
                  <a:pt x="298037" y="36005"/>
                </a:cubicBezTo>
                <a:cubicBezTo>
                  <a:pt x="299371" y="32449"/>
                  <a:pt x="297816" y="28448"/>
                  <a:pt x="293370" y="24003"/>
                </a:cubicBezTo>
                <a:lnTo>
                  <a:pt x="288037" y="17336"/>
                </a:lnTo>
                <a:cubicBezTo>
                  <a:pt x="286258" y="16447"/>
                  <a:pt x="285370" y="15558"/>
                  <a:pt x="285370" y="14669"/>
                </a:cubicBezTo>
                <a:cubicBezTo>
                  <a:pt x="285370" y="13780"/>
                  <a:pt x="286258" y="12446"/>
                  <a:pt x="288037" y="10668"/>
                </a:cubicBezTo>
                <a:lnTo>
                  <a:pt x="293370" y="9335"/>
                </a:lnTo>
                <a:cubicBezTo>
                  <a:pt x="295148" y="9335"/>
                  <a:pt x="297816" y="10001"/>
                  <a:pt x="301371" y="11335"/>
                </a:cubicBezTo>
                <a:cubicBezTo>
                  <a:pt x="304927" y="12668"/>
                  <a:pt x="309817" y="16002"/>
                  <a:pt x="316040" y="21336"/>
                </a:cubicBezTo>
                <a:lnTo>
                  <a:pt x="328042" y="29337"/>
                </a:lnTo>
                <a:lnTo>
                  <a:pt x="338709" y="34671"/>
                </a:lnTo>
                <a:cubicBezTo>
                  <a:pt x="340488" y="36449"/>
                  <a:pt x="342265" y="37338"/>
                  <a:pt x="344043" y="37338"/>
                </a:cubicBezTo>
                <a:cubicBezTo>
                  <a:pt x="345821" y="37338"/>
                  <a:pt x="347599" y="36005"/>
                  <a:pt x="349377" y="33338"/>
                </a:cubicBezTo>
                <a:lnTo>
                  <a:pt x="378714" y="8001"/>
                </a:lnTo>
                <a:cubicBezTo>
                  <a:pt x="382270" y="5334"/>
                  <a:pt x="384937" y="3112"/>
                  <a:pt x="386715" y="1334"/>
                </a:cubicBezTo>
                <a:cubicBezTo>
                  <a:pt x="388493" y="445"/>
                  <a:pt x="390049" y="0"/>
                  <a:pt x="39138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2000"/>
                  <a:lumOff val="48000"/>
                </a:schemeClr>
              </a:gs>
              <a:gs pos="88000">
                <a:schemeClr val="accent3">
                  <a:lumMod val="8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127000" algn="l" rotWithShape="0">
              <a:schemeClr val="accent3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500" dirty="0">
              <a:gradFill flip="none" rotWithShape="1">
                <a:gsLst>
                  <a:gs pos="0">
                    <a:schemeClr val="accent3">
                      <a:lumMod val="52000"/>
                      <a:lumOff val="48000"/>
                    </a:schemeClr>
                  </a:gs>
                  <a:gs pos="88000">
                    <a:schemeClr val="accent3">
                      <a:lumMod val="88000"/>
                    </a:schemeClr>
                  </a:gs>
                </a:gsLst>
                <a:lin ang="5400000" scaled="1"/>
                <a:tileRect/>
              </a:gradFill>
              <a:effectLst>
                <a:outerShdw blurRad="254000" dist="1270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B1AB93-B842-DF81-B9DF-1379AF04AF4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969376" y="944855"/>
            <a:ext cx="65" cy="1536446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pPr algn="ctr"/>
            <a:endParaRPr lang="zh-CN" altLang="en-US" sz="9984" dirty="0">
              <a:gradFill flip="none" rotWithShape="1">
                <a:gsLst>
                  <a:gs pos="0">
                    <a:schemeClr val="accent3">
                      <a:lumMod val="52000"/>
                      <a:lumOff val="48000"/>
                    </a:schemeClr>
                  </a:gs>
                  <a:gs pos="88000">
                    <a:schemeClr val="accent3">
                      <a:lumMod val="88000"/>
                    </a:schemeClr>
                  </a:gs>
                </a:gsLst>
                <a:lin ang="5400000" scaled="1"/>
                <a:tileRect/>
              </a:gradFill>
              <a:effectLst>
                <a:outerShdw blurRad="254000" dist="1270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44404C7-55A4-7D7C-A53E-41A77099B05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182405" y="1279449"/>
            <a:ext cx="886777" cy="1066824"/>
          </a:xfrm>
          <a:custGeom>
            <a:avLst/>
            <a:gdLst/>
            <a:ahLst/>
            <a:cxnLst/>
            <a:rect l="l" t="t" r="r" b="b"/>
            <a:pathLst>
              <a:path w="886777" h="1066824">
                <a:moveTo>
                  <a:pt x="590340" y="704354"/>
                </a:moveTo>
                <a:cubicBezTo>
                  <a:pt x="586962" y="704354"/>
                  <a:pt x="582317" y="704777"/>
                  <a:pt x="576405" y="705621"/>
                </a:cubicBezTo>
                <a:lnTo>
                  <a:pt x="556136" y="711955"/>
                </a:lnTo>
                <a:lnTo>
                  <a:pt x="537133" y="719556"/>
                </a:lnTo>
                <a:cubicBezTo>
                  <a:pt x="530377" y="722090"/>
                  <a:pt x="525732" y="724201"/>
                  <a:pt x="523198" y="725891"/>
                </a:cubicBezTo>
                <a:cubicBezTo>
                  <a:pt x="510530" y="731802"/>
                  <a:pt x="494061" y="739403"/>
                  <a:pt x="473792" y="748693"/>
                </a:cubicBezTo>
                <a:cubicBezTo>
                  <a:pt x="449300" y="761362"/>
                  <a:pt x="436632" y="768540"/>
                  <a:pt x="435787" y="770229"/>
                </a:cubicBezTo>
                <a:cubicBezTo>
                  <a:pt x="422275" y="751649"/>
                  <a:pt x="425653" y="758406"/>
                  <a:pt x="445922" y="790499"/>
                </a:cubicBezTo>
                <a:lnTo>
                  <a:pt x="475059" y="836104"/>
                </a:lnTo>
                <a:lnTo>
                  <a:pt x="507996" y="884244"/>
                </a:lnTo>
                <a:cubicBezTo>
                  <a:pt x="514753" y="897756"/>
                  <a:pt x="519820" y="903668"/>
                  <a:pt x="523198" y="901979"/>
                </a:cubicBezTo>
                <a:lnTo>
                  <a:pt x="529533" y="900713"/>
                </a:lnTo>
                <a:cubicBezTo>
                  <a:pt x="530377" y="900713"/>
                  <a:pt x="533544" y="898390"/>
                  <a:pt x="539034" y="893745"/>
                </a:cubicBezTo>
                <a:cubicBezTo>
                  <a:pt x="544523" y="889100"/>
                  <a:pt x="547268" y="886566"/>
                  <a:pt x="547268" y="886144"/>
                </a:cubicBezTo>
                <a:cubicBezTo>
                  <a:pt x="547268" y="885722"/>
                  <a:pt x="548957" y="884244"/>
                  <a:pt x="552335" y="881710"/>
                </a:cubicBezTo>
                <a:lnTo>
                  <a:pt x="563737" y="871575"/>
                </a:lnTo>
                <a:lnTo>
                  <a:pt x="576405" y="858907"/>
                </a:lnTo>
                <a:lnTo>
                  <a:pt x="589073" y="843705"/>
                </a:lnTo>
                <a:cubicBezTo>
                  <a:pt x="598363" y="832726"/>
                  <a:pt x="607231" y="820480"/>
                  <a:pt x="615677" y="806967"/>
                </a:cubicBezTo>
                <a:cubicBezTo>
                  <a:pt x="622433" y="795988"/>
                  <a:pt x="625811" y="791765"/>
                  <a:pt x="625811" y="794299"/>
                </a:cubicBezTo>
                <a:cubicBezTo>
                  <a:pt x="625811" y="796833"/>
                  <a:pt x="627500" y="794932"/>
                  <a:pt x="630878" y="788598"/>
                </a:cubicBezTo>
                <a:cubicBezTo>
                  <a:pt x="634257" y="782264"/>
                  <a:pt x="634890" y="781842"/>
                  <a:pt x="632779" y="787332"/>
                </a:cubicBezTo>
                <a:cubicBezTo>
                  <a:pt x="630667" y="792821"/>
                  <a:pt x="631512" y="791977"/>
                  <a:pt x="635312" y="784798"/>
                </a:cubicBezTo>
                <a:cubicBezTo>
                  <a:pt x="639113" y="777619"/>
                  <a:pt x="640802" y="774663"/>
                  <a:pt x="640380" y="775930"/>
                </a:cubicBezTo>
                <a:cubicBezTo>
                  <a:pt x="639957" y="777197"/>
                  <a:pt x="643124" y="772341"/>
                  <a:pt x="649881" y="761362"/>
                </a:cubicBezTo>
                <a:lnTo>
                  <a:pt x="658749" y="744893"/>
                </a:lnTo>
                <a:lnTo>
                  <a:pt x="666350" y="729691"/>
                </a:lnTo>
                <a:lnTo>
                  <a:pt x="671417" y="715756"/>
                </a:lnTo>
                <a:lnTo>
                  <a:pt x="648614" y="714489"/>
                </a:lnTo>
                <a:cubicBezTo>
                  <a:pt x="643547" y="714489"/>
                  <a:pt x="637424" y="713856"/>
                  <a:pt x="630245" y="712589"/>
                </a:cubicBezTo>
                <a:cubicBezTo>
                  <a:pt x="623066" y="711322"/>
                  <a:pt x="617366" y="709844"/>
                  <a:pt x="613143" y="708155"/>
                </a:cubicBezTo>
                <a:cubicBezTo>
                  <a:pt x="608920" y="706466"/>
                  <a:pt x="604697" y="705199"/>
                  <a:pt x="600475" y="704354"/>
                </a:cubicBezTo>
                <a:close/>
                <a:moveTo>
                  <a:pt x="288836" y="0"/>
                </a:moveTo>
                <a:cubicBezTo>
                  <a:pt x="288836" y="0"/>
                  <a:pt x="289258" y="0"/>
                  <a:pt x="290103" y="0"/>
                </a:cubicBezTo>
                <a:lnTo>
                  <a:pt x="293903" y="0"/>
                </a:lnTo>
                <a:lnTo>
                  <a:pt x="312905" y="15202"/>
                </a:lnTo>
                <a:cubicBezTo>
                  <a:pt x="317128" y="17735"/>
                  <a:pt x="321351" y="21114"/>
                  <a:pt x="325574" y="25336"/>
                </a:cubicBezTo>
                <a:lnTo>
                  <a:pt x="334441" y="30404"/>
                </a:lnTo>
                <a:cubicBezTo>
                  <a:pt x="343732" y="36315"/>
                  <a:pt x="346054" y="36738"/>
                  <a:pt x="341409" y="31670"/>
                </a:cubicBezTo>
                <a:cubicBezTo>
                  <a:pt x="336764" y="26603"/>
                  <a:pt x="339086" y="26603"/>
                  <a:pt x="348377" y="31670"/>
                </a:cubicBezTo>
                <a:cubicBezTo>
                  <a:pt x="357667" y="36738"/>
                  <a:pt x="359778" y="36738"/>
                  <a:pt x="354711" y="31670"/>
                </a:cubicBezTo>
                <a:cubicBezTo>
                  <a:pt x="349643" y="26603"/>
                  <a:pt x="350910" y="27025"/>
                  <a:pt x="358511" y="32937"/>
                </a:cubicBezTo>
                <a:cubicBezTo>
                  <a:pt x="366112" y="38849"/>
                  <a:pt x="367168" y="39271"/>
                  <a:pt x="361678" y="34204"/>
                </a:cubicBezTo>
                <a:cubicBezTo>
                  <a:pt x="356189" y="29137"/>
                  <a:pt x="357878" y="29137"/>
                  <a:pt x="366746" y="34204"/>
                </a:cubicBezTo>
                <a:cubicBezTo>
                  <a:pt x="375613" y="39271"/>
                  <a:pt x="378147" y="39271"/>
                  <a:pt x="374346" y="34204"/>
                </a:cubicBezTo>
                <a:cubicBezTo>
                  <a:pt x="370546" y="29137"/>
                  <a:pt x="373713" y="30404"/>
                  <a:pt x="383848" y="38005"/>
                </a:cubicBezTo>
                <a:lnTo>
                  <a:pt x="399050" y="48139"/>
                </a:lnTo>
                <a:lnTo>
                  <a:pt x="420586" y="67141"/>
                </a:lnTo>
                <a:cubicBezTo>
                  <a:pt x="427342" y="73053"/>
                  <a:pt x="434098" y="78965"/>
                  <a:pt x="440855" y="84877"/>
                </a:cubicBezTo>
                <a:cubicBezTo>
                  <a:pt x="447611" y="90789"/>
                  <a:pt x="452678" y="95434"/>
                  <a:pt x="456057" y="98812"/>
                </a:cubicBezTo>
                <a:lnTo>
                  <a:pt x="463658" y="110214"/>
                </a:lnTo>
                <a:lnTo>
                  <a:pt x="469992" y="120348"/>
                </a:lnTo>
                <a:cubicBezTo>
                  <a:pt x="471681" y="123726"/>
                  <a:pt x="472948" y="127949"/>
                  <a:pt x="473792" y="133016"/>
                </a:cubicBezTo>
                <a:cubicBezTo>
                  <a:pt x="474637" y="138084"/>
                  <a:pt x="475481" y="145051"/>
                  <a:pt x="476326" y="153919"/>
                </a:cubicBezTo>
                <a:cubicBezTo>
                  <a:pt x="477170" y="162787"/>
                  <a:pt x="477593" y="169754"/>
                  <a:pt x="477593" y="174822"/>
                </a:cubicBezTo>
                <a:lnTo>
                  <a:pt x="473792" y="193824"/>
                </a:lnTo>
                <a:lnTo>
                  <a:pt x="438321" y="310372"/>
                </a:lnTo>
                <a:cubicBezTo>
                  <a:pt x="436632" y="317973"/>
                  <a:pt x="435787" y="323885"/>
                  <a:pt x="435787" y="328107"/>
                </a:cubicBezTo>
                <a:cubicBezTo>
                  <a:pt x="439166" y="328107"/>
                  <a:pt x="440010" y="329585"/>
                  <a:pt x="438321" y="332541"/>
                </a:cubicBezTo>
                <a:cubicBezTo>
                  <a:pt x="436632" y="335497"/>
                  <a:pt x="437899" y="336553"/>
                  <a:pt x="442122" y="335708"/>
                </a:cubicBezTo>
                <a:lnTo>
                  <a:pt x="448456" y="333175"/>
                </a:lnTo>
                <a:lnTo>
                  <a:pt x="461124" y="325574"/>
                </a:lnTo>
                <a:lnTo>
                  <a:pt x="534600" y="276168"/>
                </a:lnTo>
                <a:cubicBezTo>
                  <a:pt x="536289" y="275323"/>
                  <a:pt x="537345" y="275112"/>
                  <a:pt x="537767" y="275534"/>
                </a:cubicBezTo>
                <a:cubicBezTo>
                  <a:pt x="538189" y="275956"/>
                  <a:pt x="537767" y="277223"/>
                  <a:pt x="536500" y="279335"/>
                </a:cubicBezTo>
                <a:cubicBezTo>
                  <a:pt x="535233" y="281446"/>
                  <a:pt x="536289" y="282502"/>
                  <a:pt x="539667" y="282502"/>
                </a:cubicBezTo>
                <a:lnTo>
                  <a:pt x="542201" y="281235"/>
                </a:lnTo>
                <a:cubicBezTo>
                  <a:pt x="543890" y="281235"/>
                  <a:pt x="544734" y="281024"/>
                  <a:pt x="544734" y="280601"/>
                </a:cubicBezTo>
                <a:cubicBezTo>
                  <a:pt x="544734" y="280179"/>
                  <a:pt x="546423" y="279124"/>
                  <a:pt x="549802" y="277434"/>
                </a:cubicBezTo>
                <a:cubicBezTo>
                  <a:pt x="553180" y="275745"/>
                  <a:pt x="556558" y="274056"/>
                  <a:pt x="559936" y="272367"/>
                </a:cubicBezTo>
                <a:cubicBezTo>
                  <a:pt x="570071" y="268989"/>
                  <a:pt x="582739" y="263499"/>
                  <a:pt x="597941" y="255898"/>
                </a:cubicBezTo>
                <a:lnTo>
                  <a:pt x="606809" y="252098"/>
                </a:lnTo>
                <a:cubicBezTo>
                  <a:pt x="619477" y="246186"/>
                  <a:pt x="627289" y="242597"/>
                  <a:pt x="630245" y="241330"/>
                </a:cubicBezTo>
                <a:cubicBezTo>
                  <a:pt x="633201" y="240063"/>
                  <a:pt x="635946" y="239641"/>
                  <a:pt x="638479" y="240063"/>
                </a:cubicBezTo>
                <a:cubicBezTo>
                  <a:pt x="641013" y="240485"/>
                  <a:pt x="643969" y="241541"/>
                  <a:pt x="647347" y="243230"/>
                </a:cubicBezTo>
                <a:cubicBezTo>
                  <a:pt x="650725" y="244919"/>
                  <a:pt x="656215" y="248297"/>
                  <a:pt x="663816" y="253365"/>
                </a:cubicBezTo>
                <a:lnTo>
                  <a:pt x="685352" y="269834"/>
                </a:lnTo>
                <a:cubicBezTo>
                  <a:pt x="691264" y="276590"/>
                  <a:pt x="697809" y="283346"/>
                  <a:pt x="704988" y="290103"/>
                </a:cubicBezTo>
                <a:cubicBezTo>
                  <a:pt x="712166" y="296859"/>
                  <a:pt x="717445" y="302349"/>
                  <a:pt x="720823" y="306571"/>
                </a:cubicBezTo>
                <a:lnTo>
                  <a:pt x="729691" y="319240"/>
                </a:lnTo>
                <a:cubicBezTo>
                  <a:pt x="731380" y="323462"/>
                  <a:pt x="732224" y="326207"/>
                  <a:pt x="732224" y="327474"/>
                </a:cubicBezTo>
                <a:cubicBezTo>
                  <a:pt x="732224" y="328741"/>
                  <a:pt x="731802" y="330641"/>
                  <a:pt x="730958" y="333175"/>
                </a:cubicBezTo>
                <a:lnTo>
                  <a:pt x="725890" y="339509"/>
                </a:lnTo>
                <a:cubicBezTo>
                  <a:pt x="719979" y="344576"/>
                  <a:pt x="715545" y="348166"/>
                  <a:pt x="712589" y="350277"/>
                </a:cubicBezTo>
                <a:cubicBezTo>
                  <a:pt x="709633" y="352388"/>
                  <a:pt x="706255" y="353655"/>
                  <a:pt x="702454" y="354077"/>
                </a:cubicBezTo>
                <a:cubicBezTo>
                  <a:pt x="698654" y="354500"/>
                  <a:pt x="693375" y="354711"/>
                  <a:pt x="686619" y="354711"/>
                </a:cubicBezTo>
                <a:lnTo>
                  <a:pt x="622011" y="354711"/>
                </a:lnTo>
                <a:cubicBezTo>
                  <a:pt x="615254" y="354711"/>
                  <a:pt x="609342" y="355133"/>
                  <a:pt x="604275" y="355978"/>
                </a:cubicBezTo>
                <a:lnTo>
                  <a:pt x="590340" y="361045"/>
                </a:lnTo>
                <a:cubicBezTo>
                  <a:pt x="580206" y="364423"/>
                  <a:pt x="569649" y="369490"/>
                  <a:pt x="558669" y="376247"/>
                </a:cubicBezTo>
                <a:lnTo>
                  <a:pt x="518131" y="395249"/>
                </a:lnTo>
                <a:cubicBezTo>
                  <a:pt x="502085" y="404539"/>
                  <a:pt x="491105" y="409184"/>
                  <a:pt x="485194" y="409184"/>
                </a:cubicBezTo>
                <a:cubicBezTo>
                  <a:pt x="481815" y="409184"/>
                  <a:pt x="477593" y="408551"/>
                  <a:pt x="472525" y="407284"/>
                </a:cubicBezTo>
                <a:cubicBezTo>
                  <a:pt x="467458" y="406017"/>
                  <a:pt x="462813" y="404117"/>
                  <a:pt x="458590" y="401583"/>
                </a:cubicBezTo>
                <a:cubicBezTo>
                  <a:pt x="454368" y="399050"/>
                  <a:pt x="449511" y="395671"/>
                  <a:pt x="444022" y="391449"/>
                </a:cubicBezTo>
                <a:cubicBezTo>
                  <a:pt x="438532" y="387226"/>
                  <a:pt x="434098" y="383425"/>
                  <a:pt x="430720" y="380047"/>
                </a:cubicBezTo>
                <a:lnTo>
                  <a:pt x="419319" y="368646"/>
                </a:lnTo>
                <a:lnTo>
                  <a:pt x="391449" y="423119"/>
                </a:lnTo>
                <a:lnTo>
                  <a:pt x="372446" y="461124"/>
                </a:lnTo>
                <a:cubicBezTo>
                  <a:pt x="367379" y="472948"/>
                  <a:pt x="365268" y="479071"/>
                  <a:pt x="366112" y="479493"/>
                </a:cubicBezTo>
                <a:cubicBezTo>
                  <a:pt x="366957" y="479915"/>
                  <a:pt x="366957" y="480760"/>
                  <a:pt x="366112" y="482027"/>
                </a:cubicBezTo>
                <a:cubicBezTo>
                  <a:pt x="365268" y="483294"/>
                  <a:pt x="364423" y="484771"/>
                  <a:pt x="363578" y="486461"/>
                </a:cubicBezTo>
                <a:lnTo>
                  <a:pt x="357244" y="494061"/>
                </a:lnTo>
                <a:cubicBezTo>
                  <a:pt x="354711" y="497440"/>
                  <a:pt x="352388" y="501240"/>
                  <a:pt x="350277" y="505463"/>
                </a:cubicBezTo>
                <a:cubicBezTo>
                  <a:pt x="348165" y="509686"/>
                  <a:pt x="346687" y="513486"/>
                  <a:pt x="345843" y="516864"/>
                </a:cubicBezTo>
                <a:lnTo>
                  <a:pt x="344576" y="524465"/>
                </a:lnTo>
                <a:lnTo>
                  <a:pt x="345843" y="526999"/>
                </a:lnTo>
                <a:lnTo>
                  <a:pt x="347110" y="530799"/>
                </a:lnTo>
                <a:cubicBezTo>
                  <a:pt x="347110" y="531644"/>
                  <a:pt x="350066" y="530377"/>
                  <a:pt x="355978" y="526999"/>
                </a:cubicBezTo>
                <a:lnTo>
                  <a:pt x="376247" y="518131"/>
                </a:lnTo>
                <a:cubicBezTo>
                  <a:pt x="391449" y="509686"/>
                  <a:pt x="404539" y="502929"/>
                  <a:pt x="415518" y="497862"/>
                </a:cubicBezTo>
                <a:cubicBezTo>
                  <a:pt x="422275" y="496173"/>
                  <a:pt x="437054" y="489839"/>
                  <a:pt x="459857" y="478860"/>
                </a:cubicBezTo>
                <a:lnTo>
                  <a:pt x="494061" y="462391"/>
                </a:lnTo>
                <a:lnTo>
                  <a:pt x="507996" y="458590"/>
                </a:lnTo>
                <a:cubicBezTo>
                  <a:pt x="510530" y="456057"/>
                  <a:pt x="516020" y="453523"/>
                  <a:pt x="524465" y="450990"/>
                </a:cubicBezTo>
                <a:lnTo>
                  <a:pt x="526999" y="447189"/>
                </a:lnTo>
                <a:lnTo>
                  <a:pt x="628345" y="410451"/>
                </a:lnTo>
                <a:cubicBezTo>
                  <a:pt x="643547" y="405384"/>
                  <a:pt x="655370" y="402006"/>
                  <a:pt x="663816" y="400316"/>
                </a:cubicBezTo>
                <a:cubicBezTo>
                  <a:pt x="672261" y="398627"/>
                  <a:pt x="679018" y="397783"/>
                  <a:pt x="684085" y="397783"/>
                </a:cubicBezTo>
                <a:lnTo>
                  <a:pt x="703088" y="399050"/>
                </a:lnTo>
                <a:cubicBezTo>
                  <a:pt x="705621" y="399050"/>
                  <a:pt x="707521" y="399472"/>
                  <a:pt x="708788" y="400316"/>
                </a:cubicBezTo>
                <a:cubicBezTo>
                  <a:pt x="710055" y="401161"/>
                  <a:pt x="711533" y="401583"/>
                  <a:pt x="713222" y="401583"/>
                </a:cubicBezTo>
                <a:cubicBezTo>
                  <a:pt x="714911" y="404117"/>
                  <a:pt x="721668" y="408340"/>
                  <a:pt x="733491" y="414252"/>
                </a:cubicBezTo>
                <a:lnTo>
                  <a:pt x="752494" y="423119"/>
                </a:lnTo>
                <a:cubicBezTo>
                  <a:pt x="758406" y="427342"/>
                  <a:pt x="763473" y="431143"/>
                  <a:pt x="767696" y="434521"/>
                </a:cubicBezTo>
                <a:cubicBezTo>
                  <a:pt x="781208" y="444655"/>
                  <a:pt x="792610" y="453523"/>
                  <a:pt x="801900" y="461124"/>
                </a:cubicBezTo>
                <a:cubicBezTo>
                  <a:pt x="814568" y="472948"/>
                  <a:pt x="827659" y="485194"/>
                  <a:pt x="841171" y="497862"/>
                </a:cubicBezTo>
                <a:cubicBezTo>
                  <a:pt x="846239" y="502929"/>
                  <a:pt x="851728" y="509052"/>
                  <a:pt x="857640" y="516231"/>
                </a:cubicBezTo>
                <a:cubicBezTo>
                  <a:pt x="863552" y="523410"/>
                  <a:pt x="868408" y="529321"/>
                  <a:pt x="872209" y="533966"/>
                </a:cubicBezTo>
                <a:cubicBezTo>
                  <a:pt x="876009" y="538612"/>
                  <a:pt x="879598" y="543468"/>
                  <a:pt x="882977" y="548535"/>
                </a:cubicBezTo>
                <a:lnTo>
                  <a:pt x="886777" y="561203"/>
                </a:lnTo>
                <a:lnTo>
                  <a:pt x="886777" y="571338"/>
                </a:lnTo>
                <a:cubicBezTo>
                  <a:pt x="885933" y="576405"/>
                  <a:pt x="884666" y="582739"/>
                  <a:pt x="882977" y="590340"/>
                </a:cubicBezTo>
                <a:lnTo>
                  <a:pt x="866508" y="628345"/>
                </a:lnTo>
                <a:lnTo>
                  <a:pt x="866508" y="629612"/>
                </a:lnTo>
                <a:cubicBezTo>
                  <a:pt x="863130" y="640591"/>
                  <a:pt x="859752" y="651570"/>
                  <a:pt x="856373" y="662549"/>
                </a:cubicBezTo>
                <a:cubicBezTo>
                  <a:pt x="852995" y="673528"/>
                  <a:pt x="850461" y="683663"/>
                  <a:pt x="848772" y="692953"/>
                </a:cubicBezTo>
                <a:lnTo>
                  <a:pt x="836104" y="739825"/>
                </a:lnTo>
                <a:lnTo>
                  <a:pt x="817102" y="805700"/>
                </a:lnTo>
                <a:lnTo>
                  <a:pt x="805700" y="836104"/>
                </a:lnTo>
                <a:lnTo>
                  <a:pt x="795566" y="862708"/>
                </a:lnTo>
                <a:cubicBezTo>
                  <a:pt x="792188" y="868619"/>
                  <a:pt x="787965" y="875798"/>
                  <a:pt x="782897" y="884244"/>
                </a:cubicBezTo>
                <a:lnTo>
                  <a:pt x="766429" y="908313"/>
                </a:lnTo>
                <a:cubicBezTo>
                  <a:pt x="762206" y="914225"/>
                  <a:pt x="757772" y="920348"/>
                  <a:pt x="753127" y="926682"/>
                </a:cubicBezTo>
                <a:cubicBezTo>
                  <a:pt x="748482" y="933016"/>
                  <a:pt x="744893" y="937450"/>
                  <a:pt x="742359" y="939984"/>
                </a:cubicBezTo>
                <a:cubicBezTo>
                  <a:pt x="739825" y="942518"/>
                  <a:pt x="733491" y="951385"/>
                  <a:pt x="723357" y="966587"/>
                </a:cubicBezTo>
                <a:lnTo>
                  <a:pt x="706888" y="984323"/>
                </a:lnTo>
                <a:lnTo>
                  <a:pt x="691686" y="1002059"/>
                </a:lnTo>
                <a:lnTo>
                  <a:pt x="679018" y="1010926"/>
                </a:lnTo>
                <a:cubicBezTo>
                  <a:pt x="670572" y="1018527"/>
                  <a:pt x="665083" y="1023594"/>
                  <a:pt x="662549" y="1026128"/>
                </a:cubicBezTo>
                <a:lnTo>
                  <a:pt x="633412" y="1051465"/>
                </a:lnTo>
                <a:lnTo>
                  <a:pt x="620744" y="1061599"/>
                </a:lnTo>
                <a:cubicBezTo>
                  <a:pt x="613988" y="1061599"/>
                  <a:pt x="611454" y="1062866"/>
                  <a:pt x="613143" y="1065400"/>
                </a:cubicBezTo>
                <a:cubicBezTo>
                  <a:pt x="614832" y="1067933"/>
                  <a:pt x="612298" y="1067089"/>
                  <a:pt x="605542" y="1062866"/>
                </a:cubicBezTo>
                <a:lnTo>
                  <a:pt x="595407" y="1056532"/>
                </a:lnTo>
                <a:lnTo>
                  <a:pt x="578939" y="1046397"/>
                </a:lnTo>
                <a:cubicBezTo>
                  <a:pt x="572182" y="1041330"/>
                  <a:pt x="566270" y="1035840"/>
                  <a:pt x="561203" y="1029928"/>
                </a:cubicBezTo>
                <a:lnTo>
                  <a:pt x="540934" y="1009659"/>
                </a:lnTo>
                <a:cubicBezTo>
                  <a:pt x="531644" y="996991"/>
                  <a:pt x="524254" y="988546"/>
                  <a:pt x="518764" y="984323"/>
                </a:cubicBezTo>
                <a:cubicBezTo>
                  <a:pt x="513275" y="980100"/>
                  <a:pt x="506519" y="971655"/>
                  <a:pt x="498495" y="958986"/>
                </a:cubicBezTo>
                <a:cubicBezTo>
                  <a:pt x="490472" y="946318"/>
                  <a:pt x="485616" y="939773"/>
                  <a:pt x="483927" y="939350"/>
                </a:cubicBezTo>
                <a:cubicBezTo>
                  <a:pt x="482238" y="938928"/>
                  <a:pt x="478860" y="933228"/>
                  <a:pt x="473792" y="922248"/>
                </a:cubicBezTo>
                <a:lnTo>
                  <a:pt x="466191" y="907046"/>
                </a:lnTo>
                <a:lnTo>
                  <a:pt x="461124" y="894378"/>
                </a:lnTo>
                <a:cubicBezTo>
                  <a:pt x="459435" y="890155"/>
                  <a:pt x="458168" y="887833"/>
                  <a:pt x="457323" y="887411"/>
                </a:cubicBezTo>
                <a:cubicBezTo>
                  <a:pt x="456479" y="886989"/>
                  <a:pt x="455423" y="885722"/>
                  <a:pt x="454156" y="883610"/>
                </a:cubicBezTo>
                <a:cubicBezTo>
                  <a:pt x="452890" y="881499"/>
                  <a:pt x="452256" y="879599"/>
                  <a:pt x="452256" y="877910"/>
                </a:cubicBezTo>
                <a:lnTo>
                  <a:pt x="452256" y="872842"/>
                </a:lnTo>
                <a:lnTo>
                  <a:pt x="448456" y="866508"/>
                </a:lnTo>
                <a:cubicBezTo>
                  <a:pt x="446767" y="864819"/>
                  <a:pt x="445922" y="863552"/>
                  <a:pt x="445922" y="862708"/>
                </a:cubicBezTo>
                <a:cubicBezTo>
                  <a:pt x="444233" y="855951"/>
                  <a:pt x="441277" y="848773"/>
                  <a:pt x="437054" y="841172"/>
                </a:cubicBezTo>
                <a:lnTo>
                  <a:pt x="421852" y="804434"/>
                </a:lnTo>
                <a:cubicBezTo>
                  <a:pt x="418474" y="795144"/>
                  <a:pt x="415941" y="789232"/>
                  <a:pt x="414251" y="786698"/>
                </a:cubicBezTo>
                <a:cubicBezTo>
                  <a:pt x="412562" y="784164"/>
                  <a:pt x="410873" y="782898"/>
                  <a:pt x="409184" y="782898"/>
                </a:cubicBezTo>
                <a:lnTo>
                  <a:pt x="374980" y="800633"/>
                </a:lnTo>
                <a:cubicBezTo>
                  <a:pt x="365690" y="805700"/>
                  <a:pt x="354288" y="812457"/>
                  <a:pt x="340776" y="820902"/>
                </a:cubicBezTo>
                <a:cubicBezTo>
                  <a:pt x="327263" y="829348"/>
                  <a:pt x="315439" y="836949"/>
                  <a:pt x="305305" y="843705"/>
                </a:cubicBezTo>
                <a:lnTo>
                  <a:pt x="244497" y="885511"/>
                </a:lnTo>
                <a:lnTo>
                  <a:pt x="220427" y="899446"/>
                </a:lnTo>
                <a:cubicBezTo>
                  <a:pt x="210293" y="905357"/>
                  <a:pt x="201425" y="909580"/>
                  <a:pt x="193824" y="912114"/>
                </a:cubicBezTo>
                <a:lnTo>
                  <a:pt x="162153" y="928583"/>
                </a:lnTo>
                <a:lnTo>
                  <a:pt x="154552" y="936184"/>
                </a:lnTo>
                <a:cubicBezTo>
                  <a:pt x="151174" y="938717"/>
                  <a:pt x="148218" y="942095"/>
                  <a:pt x="145685" y="946318"/>
                </a:cubicBezTo>
                <a:cubicBezTo>
                  <a:pt x="143151" y="950541"/>
                  <a:pt x="140195" y="954341"/>
                  <a:pt x="136817" y="957720"/>
                </a:cubicBezTo>
                <a:cubicBezTo>
                  <a:pt x="133439" y="961098"/>
                  <a:pt x="129849" y="964054"/>
                  <a:pt x="126049" y="966587"/>
                </a:cubicBezTo>
                <a:cubicBezTo>
                  <a:pt x="122248" y="969121"/>
                  <a:pt x="118870" y="970810"/>
                  <a:pt x="115914" y="971655"/>
                </a:cubicBezTo>
                <a:cubicBezTo>
                  <a:pt x="112958" y="972499"/>
                  <a:pt x="108524" y="972921"/>
                  <a:pt x="102613" y="972921"/>
                </a:cubicBezTo>
                <a:cubicBezTo>
                  <a:pt x="92478" y="971232"/>
                  <a:pt x="82343" y="967432"/>
                  <a:pt x="72209" y="961520"/>
                </a:cubicBezTo>
                <a:cubicBezTo>
                  <a:pt x="74742" y="966587"/>
                  <a:pt x="69675" y="962365"/>
                  <a:pt x="57007" y="948852"/>
                </a:cubicBezTo>
                <a:lnTo>
                  <a:pt x="36738" y="929849"/>
                </a:lnTo>
                <a:lnTo>
                  <a:pt x="17735" y="908313"/>
                </a:lnTo>
                <a:lnTo>
                  <a:pt x="6334" y="891845"/>
                </a:lnTo>
                <a:lnTo>
                  <a:pt x="1267" y="881710"/>
                </a:lnTo>
                <a:cubicBezTo>
                  <a:pt x="422" y="879176"/>
                  <a:pt x="0" y="876221"/>
                  <a:pt x="0" y="872842"/>
                </a:cubicBezTo>
                <a:lnTo>
                  <a:pt x="2533" y="844972"/>
                </a:lnTo>
                <a:cubicBezTo>
                  <a:pt x="2533" y="843283"/>
                  <a:pt x="2111" y="842016"/>
                  <a:pt x="1267" y="841172"/>
                </a:cubicBezTo>
                <a:cubicBezTo>
                  <a:pt x="422" y="840327"/>
                  <a:pt x="0" y="839272"/>
                  <a:pt x="0" y="838005"/>
                </a:cubicBezTo>
                <a:cubicBezTo>
                  <a:pt x="0" y="836738"/>
                  <a:pt x="1267" y="834838"/>
                  <a:pt x="3800" y="832304"/>
                </a:cubicBezTo>
                <a:cubicBezTo>
                  <a:pt x="6334" y="829770"/>
                  <a:pt x="7601" y="826181"/>
                  <a:pt x="7601" y="821536"/>
                </a:cubicBezTo>
                <a:cubicBezTo>
                  <a:pt x="7601" y="816891"/>
                  <a:pt x="8867" y="812246"/>
                  <a:pt x="11401" y="807601"/>
                </a:cubicBezTo>
                <a:cubicBezTo>
                  <a:pt x="13935" y="802956"/>
                  <a:pt x="15202" y="798944"/>
                  <a:pt x="15202" y="795566"/>
                </a:cubicBezTo>
                <a:cubicBezTo>
                  <a:pt x="15202" y="792188"/>
                  <a:pt x="16046" y="790076"/>
                  <a:pt x="17735" y="789232"/>
                </a:cubicBezTo>
                <a:lnTo>
                  <a:pt x="21536" y="786698"/>
                </a:lnTo>
                <a:lnTo>
                  <a:pt x="24069" y="786698"/>
                </a:lnTo>
                <a:cubicBezTo>
                  <a:pt x="24914" y="786698"/>
                  <a:pt x="26181" y="787965"/>
                  <a:pt x="27870" y="790499"/>
                </a:cubicBezTo>
                <a:lnTo>
                  <a:pt x="30404" y="798100"/>
                </a:lnTo>
                <a:lnTo>
                  <a:pt x="32937" y="812035"/>
                </a:lnTo>
                <a:cubicBezTo>
                  <a:pt x="34626" y="812879"/>
                  <a:pt x="38427" y="820058"/>
                  <a:pt x="44339" y="833571"/>
                </a:cubicBezTo>
                <a:lnTo>
                  <a:pt x="51940" y="851306"/>
                </a:lnTo>
                <a:cubicBezTo>
                  <a:pt x="52784" y="851306"/>
                  <a:pt x="57851" y="849195"/>
                  <a:pt x="67141" y="844972"/>
                </a:cubicBezTo>
                <a:cubicBezTo>
                  <a:pt x="78965" y="839060"/>
                  <a:pt x="91211" y="833571"/>
                  <a:pt x="103879" y="828503"/>
                </a:cubicBezTo>
                <a:lnTo>
                  <a:pt x="105146" y="827237"/>
                </a:lnTo>
                <a:lnTo>
                  <a:pt x="138084" y="814568"/>
                </a:lnTo>
                <a:cubicBezTo>
                  <a:pt x="144840" y="810346"/>
                  <a:pt x="153286" y="806545"/>
                  <a:pt x="163420" y="803167"/>
                </a:cubicBezTo>
                <a:cubicBezTo>
                  <a:pt x="187912" y="790499"/>
                  <a:pt x="203114" y="782686"/>
                  <a:pt x="209026" y="779731"/>
                </a:cubicBezTo>
                <a:cubicBezTo>
                  <a:pt x="214938" y="776775"/>
                  <a:pt x="223383" y="773185"/>
                  <a:pt x="234362" y="768963"/>
                </a:cubicBezTo>
                <a:lnTo>
                  <a:pt x="257165" y="756294"/>
                </a:lnTo>
                <a:cubicBezTo>
                  <a:pt x="259699" y="754605"/>
                  <a:pt x="271945" y="748271"/>
                  <a:pt x="293903" y="737292"/>
                </a:cubicBezTo>
                <a:lnTo>
                  <a:pt x="450989" y="658749"/>
                </a:lnTo>
                <a:cubicBezTo>
                  <a:pt x="470414" y="650303"/>
                  <a:pt x="486038" y="644391"/>
                  <a:pt x="497862" y="641013"/>
                </a:cubicBezTo>
                <a:lnTo>
                  <a:pt x="539667" y="624544"/>
                </a:lnTo>
                <a:lnTo>
                  <a:pt x="548535" y="620744"/>
                </a:lnTo>
                <a:cubicBezTo>
                  <a:pt x="550224" y="620744"/>
                  <a:pt x="551491" y="621377"/>
                  <a:pt x="552335" y="622644"/>
                </a:cubicBezTo>
                <a:cubicBezTo>
                  <a:pt x="553180" y="623911"/>
                  <a:pt x="557825" y="624122"/>
                  <a:pt x="566270" y="623278"/>
                </a:cubicBezTo>
                <a:lnTo>
                  <a:pt x="605542" y="614410"/>
                </a:lnTo>
                <a:cubicBezTo>
                  <a:pt x="609765" y="614410"/>
                  <a:pt x="612721" y="614410"/>
                  <a:pt x="614410" y="614410"/>
                </a:cubicBezTo>
                <a:lnTo>
                  <a:pt x="622011" y="619477"/>
                </a:lnTo>
                <a:lnTo>
                  <a:pt x="635946" y="628345"/>
                </a:lnTo>
                <a:cubicBezTo>
                  <a:pt x="640168" y="632568"/>
                  <a:pt x="645236" y="637424"/>
                  <a:pt x="651148" y="642913"/>
                </a:cubicBezTo>
                <a:cubicBezTo>
                  <a:pt x="657060" y="648403"/>
                  <a:pt x="662971" y="653681"/>
                  <a:pt x="668883" y="658749"/>
                </a:cubicBezTo>
                <a:lnTo>
                  <a:pt x="685352" y="673951"/>
                </a:lnTo>
                <a:lnTo>
                  <a:pt x="686619" y="667617"/>
                </a:lnTo>
                <a:cubicBezTo>
                  <a:pt x="686619" y="666772"/>
                  <a:pt x="687041" y="665927"/>
                  <a:pt x="687886" y="665083"/>
                </a:cubicBezTo>
                <a:lnTo>
                  <a:pt x="687886" y="661282"/>
                </a:lnTo>
                <a:lnTo>
                  <a:pt x="701821" y="614410"/>
                </a:lnTo>
                <a:cubicBezTo>
                  <a:pt x="706888" y="597519"/>
                  <a:pt x="709844" y="585695"/>
                  <a:pt x="710688" y="578939"/>
                </a:cubicBezTo>
                <a:lnTo>
                  <a:pt x="717023" y="561203"/>
                </a:lnTo>
                <a:lnTo>
                  <a:pt x="720823" y="543468"/>
                </a:lnTo>
                <a:cubicBezTo>
                  <a:pt x="720823" y="540934"/>
                  <a:pt x="721245" y="538400"/>
                  <a:pt x="722090" y="535867"/>
                </a:cubicBezTo>
                <a:lnTo>
                  <a:pt x="733491" y="507997"/>
                </a:lnTo>
                <a:cubicBezTo>
                  <a:pt x="738559" y="493639"/>
                  <a:pt x="741092" y="485194"/>
                  <a:pt x="741092" y="482660"/>
                </a:cubicBezTo>
                <a:cubicBezTo>
                  <a:pt x="741092" y="480126"/>
                  <a:pt x="740670" y="478226"/>
                  <a:pt x="739825" y="476959"/>
                </a:cubicBezTo>
                <a:cubicBezTo>
                  <a:pt x="738981" y="475693"/>
                  <a:pt x="736447" y="475059"/>
                  <a:pt x="732224" y="475059"/>
                </a:cubicBezTo>
                <a:lnTo>
                  <a:pt x="722090" y="476326"/>
                </a:lnTo>
                <a:cubicBezTo>
                  <a:pt x="716178" y="478015"/>
                  <a:pt x="710266" y="479282"/>
                  <a:pt x="704354" y="480126"/>
                </a:cubicBezTo>
                <a:lnTo>
                  <a:pt x="691686" y="483927"/>
                </a:lnTo>
                <a:cubicBezTo>
                  <a:pt x="687463" y="486461"/>
                  <a:pt x="684719" y="488150"/>
                  <a:pt x="683452" y="488994"/>
                </a:cubicBezTo>
                <a:cubicBezTo>
                  <a:pt x="682185" y="489839"/>
                  <a:pt x="680707" y="490261"/>
                  <a:pt x="679018" y="490261"/>
                </a:cubicBezTo>
                <a:lnTo>
                  <a:pt x="673951" y="491528"/>
                </a:lnTo>
                <a:cubicBezTo>
                  <a:pt x="670572" y="491528"/>
                  <a:pt x="653048" y="497651"/>
                  <a:pt x="621377" y="509897"/>
                </a:cubicBezTo>
                <a:cubicBezTo>
                  <a:pt x="589707" y="522143"/>
                  <a:pt x="566059" y="531855"/>
                  <a:pt x="550435" y="539034"/>
                </a:cubicBezTo>
                <a:cubicBezTo>
                  <a:pt x="534811" y="546212"/>
                  <a:pt x="521509" y="551913"/>
                  <a:pt x="510530" y="556136"/>
                </a:cubicBezTo>
                <a:cubicBezTo>
                  <a:pt x="513064" y="554447"/>
                  <a:pt x="506307" y="557403"/>
                  <a:pt x="490261" y="565004"/>
                </a:cubicBezTo>
                <a:lnTo>
                  <a:pt x="467458" y="578939"/>
                </a:lnTo>
                <a:lnTo>
                  <a:pt x="426920" y="605542"/>
                </a:lnTo>
                <a:cubicBezTo>
                  <a:pt x="415096" y="613143"/>
                  <a:pt x="402850" y="623278"/>
                  <a:pt x="390182" y="635946"/>
                </a:cubicBezTo>
                <a:lnTo>
                  <a:pt x="368646" y="656215"/>
                </a:lnTo>
                <a:cubicBezTo>
                  <a:pt x="367801" y="656215"/>
                  <a:pt x="364845" y="657482"/>
                  <a:pt x="359778" y="660016"/>
                </a:cubicBezTo>
                <a:lnTo>
                  <a:pt x="342042" y="672684"/>
                </a:lnTo>
                <a:lnTo>
                  <a:pt x="323040" y="685352"/>
                </a:lnTo>
                <a:cubicBezTo>
                  <a:pt x="316284" y="688730"/>
                  <a:pt x="311216" y="691264"/>
                  <a:pt x="307838" y="692953"/>
                </a:cubicBezTo>
                <a:cubicBezTo>
                  <a:pt x="304460" y="694642"/>
                  <a:pt x="301504" y="695487"/>
                  <a:pt x="298970" y="695487"/>
                </a:cubicBezTo>
                <a:cubicBezTo>
                  <a:pt x="296437" y="695487"/>
                  <a:pt x="292425" y="694642"/>
                  <a:pt x="286936" y="692953"/>
                </a:cubicBezTo>
                <a:cubicBezTo>
                  <a:pt x="281446" y="691264"/>
                  <a:pt x="271523" y="684085"/>
                  <a:pt x="257165" y="671417"/>
                </a:cubicBezTo>
                <a:lnTo>
                  <a:pt x="238163" y="651148"/>
                </a:lnTo>
                <a:lnTo>
                  <a:pt x="221694" y="630879"/>
                </a:lnTo>
                <a:lnTo>
                  <a:pt x="210293" y="615677"/>
                </a:lnTo>
                <a:cubicBezTo>
                  <a:pt x="206914" y="610609"/>
                  <a:pt x="205225" y="607231"/>
                  <a:pt x="205225" y="605542"/>
                </a:cubicBezTo>
                <a:cubicBezTo>
                  <a:pt x="202692" y="601319"/>
                  <a:pt x="202692" y="595830"/>
                  <a:pt x="205225" y="589073"/>
                </a:cubicBezTo>
                <a:lnTo>
                  <a:pt x="207759" y="580206"/>
                </a:lnTo>
                <a:cubicBezTo>
                  <a:pt x="209448" y="579361"/>
                  <a:pt x="209448" y="578516"/>
                  <a:pt x="207759" y="577672"/>
                </a:cubicBezTo>
                <a:lnTo>
                  <a:pt x="200158" y="577672"/>
                </a:lnTo>
                <a:cubicBezTo>
                  <a:pt x="199314" y="577672"/>
                  <a:pt x="199314" y="577250"/>
                  <a:pt x="200158" y="576405"/>
                </a:cubicBezTo>
                <a:lnTo>
                  <a:pt x="205225" y="570071"/>
                </a:lnTo>
                <a:cubicBezTo>
                  <a:pt x="206914" y="568382"/>
                  <a:pt x="208604" y="565426"/>
                  <a:pt x="210293" y="561203"/>
                </a:cubicBezTo>
                <a:lnTo>
                  <a:pt x="215360" y="549802"/>
                </a:lnTo>
                <a:lnTo>
                  <a:pt x="216627" y="540934"/>
                </a:lnTo>
                <a:lnTo>
                  <a:pt x="222961" y="524465"/>
                </a:lnTo>
                <a:cubicBezTo>
                  <a:pt x="223805" y="518554"/>
                  <a:pt x="227184" y="508630"/>
                  <a:pt x="233095" y="494695"/>
                </a:cubicBezTo>
                <a:cubicBezTo>
                  <a:pt x="239007" y="480760"/>
                  <a:pt x="242386" y="471681"/>
                  <a:pt x="243230" y="467458"/>
                </a:cubicBezTo>
                <a:cubicBezTo>
                  <a:pt x="245764" y="461546"/>
                  <a:pt x="248297" y="455634"/>
                  <a:pt x="250831" y="449723"/>
                </a:cubicBezTo>
                <a:cubicBezTo>
                  <a:pt x="255054" y="440433"/>
                  <a:pt x="259699" y="431143"/>
                  <a:pt x="264766" y="421853"/>
                </a:cubicBezTo>
                <a:cubicBezTo>
                  <a:pt x="267300" y="413407"/>
                  <a:pt x="272367" y="401583"/>
                  <a:pt x="279968" y="386381"/>
                </a:cubicBezTo>
                <a:lnTo>
                  <a:pt x="298970" y="343309"/>
                </a:lnTo>
                <a:cubicBezTo>
                  <a:pt x="303193" y="336553"/>
                  <a:pt x="306994" y="329374"/>
                  <a:pt x="310372" y="321773"/>
                </a:cubicBezTo>
                <a:lnTo>
                  <a:pt x="316706" y="305305"/>
                </a:lnTo>
                <a:cubicBezTo>
                  <a:pt x="318395" y="301926"/>
                  <a:pt x="319662" y="298548"/>
                  <a:pt x="320506" y="295170"/>
                </a:cubicBezTo>
                <a:cubicBezTo>
                  <a:pt x="325574" y="283346"/>
                  <a:pt x="330219" y="271100"/>
                  <a:pt x="334441" y="258432"/>
                </a:cubicBezTo>
                <a:lnTo>
                  <a:pt x="339509" y="243230"/>
                </a:lnTo>
                <a:cubicBezTo>
                  <a:pt x="342887" y="233940"/>
                  <a:pt x="344998" y="228873"/>
                  <a:pt x="345843" y="228028"/>
                </a:cubicBezTo>
                <a:lnTo>
                  <a:pt x="355978" y="191290"/>
                </a:lnTo>
                <a:cubicBezTo>
                  <a:pt x="361889" y="173555"/>
                  <a:pt x="367379" y="154975"/>
                  <a:pt x="372446" y="135550"/>
                </a:cubicBezTo>
                <a:lnTo>
                  <a:pt x="380047" y="106413"/>
                </a:lnTo>
                <a:lnTo>
                  <a:pt x="369913" y="97545"/>
                </a:lnTo>
                <a:cubicBezTo>
                  <a:pt x="361467" y="89944"/>
                  <a:pt x="351332" y="80232"/>
                  <a:pt x="339509" y="68408"/>
                </a:cubicBezTo>
                <a:cubicBezTo>
                  <a:pt x="334441" y="63341"/>
                  <a:pt x="328530" y="56796"/>
                  <a:pt x="321773" y="48773"/>
                </a:cubicBezTo>
                <a:cubicBezTo>
                  <a:pt x="315017" y="40749"/>
                  <a:pt x="309527" y="32937"/>
                  <a:pt x="305305" y="25336"/>
                </a:cubicBezTo>
                <a:lnTo>
                  <a:pt x="293903" y="8868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2000"/>
                  <a:lumOff val="48000"/>
                </a:schemeClr>
              </a:gs>
              <a:gs pos="88000">
                <a:schemeClr val="accent3">
                  <a:lumMod val="8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127000" algn="l" rotWithShape="0">
              <a:schemeClr val="accent3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000" dirty="0">
              <a:gradFill flip="none" rotWithShape="1">
                <a:gsLst>
                  <a:gs pos="0">
                    <a:schemeClr val="accent3">
                      <a:lumMod val="52000"/>
                      <a:lumOff val="48000"/>
                    </a:schemeClr>
                  </a:gs>
                  <a:gs pos="88000">
                    <a:schemeClr val="accent3">
                      <a:lumMod val="88000"/>
                    </a:schemeClr>
                  </a:gs>
                </a:gsLst>
                <a:lin ang="5400000" scaled="1"/>
                <a:tileRect/>
              </a:gradFill>
              <a:effectLst>
                <a:outerShdw blurRad="254000" dist="1270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762994EA-F004-4D08-9FCF-B15C645650A9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7104399" y="1157744"/>
            <a:ext cx="1183064" cy="1301967"/>
          </a:xfrm>
          <a:custGeom>
            <a:avLst/>
            <a:gdLst/>
            <a:ahLst/>
            <a:cxnLst/>
            <a:rect l="l" t="t" r="r" b="b"/>
            <a:pathLst>
              <a:path w="1183064" h="1301967">
                <a:moveTo>
                  <a:pt x="356312" y="875666"/>
                </a:moveTo>
                <a:cubicBezTo>
                  <a:pt x="353130" y="875666"/>
                  <a:pt x="348888" y="877787"/>
                  <a:pt x="343586" y="882029"/>
                </a:cubicBezTo>
                <a:lnTo>
                  <a:pt x="340405" y="885210"/>
                </a:lnTo>
                <a:lnTo>
                  <a:pt x="345177" y="885210"/>
                </a:lnTo>
                <a:cubicBezTo>
                  <a:pt x="348358" y="885210"/>
                  <a:pt x="351009" y="884680"/>
                  <a:pt x="353130" y="883620"/>
                </a:cubicBezTo>
                <a:cubicBezTo>
                  <a:pt x="355251" y="882559"/>
                  <a:pt x="356577" y="881499"/>
                  <a:pt x="357107" y="880438"/>
                </a:cubicBezTo>
                <a:cubicBezTo>
                  <a:pt x="357637" y="879378"/>
                  <a:pt x="357902" y="877787"/>
                  <a:pt x="357902" y="875666"/>
                </a:cubicBezTo>
                <a:close/>
                <a:moveTo>
                  <a:pt x="229058" y="827946"/>
                </a:moveTo>
                <a:cubicBezTo>
                  <a:pt x="227997" y="827946"/>
                  <a:pt x="227467" y="829537"/>
                  <a:pt x="227467" y="832718"/>
                </a:cubicBezTo>
                <a:lnTo>
                  <a:pt x="221104" y="853397"/>
                </a:lnTo>
                <a:cubicBezTo>
                  <a:pt x="221104" y="854457"/>
                  <a:pt x="222430" y="854722"/>
                  <a:pt x="225081" y="854192"/>
                </a:cubicBezTo>
                <a:cubicBezTo>
                  <a:pt x="227732" y="853662"/>
                  <a:pt x="230118" y="851806"/>
                  <a:pt x="232239" y="848625"/>
                </a:cubicBezTo>
                <a:lnTo>
                  <a:pt x="243374" y="843853"/>
                </a:lnTo>
                <a:lnTo>
                  <a:pt x="237011" y="835899"/>
                </a:lnTo>
                <a:cubicBezTo>
                  <a:pt x="234890" y="833779"/>
                  <a:pt x="233299" y="831658"/>
                  <a:pt x="232239" y="829537"/>
                </a:cubicBezTo>
                <a:close/>
                <a:moveTo>
                  <a:pt x="324498" y="686376"/>
                </a:moveTo>
                <a:lnTo>
                  <a:pt x="302229" y="710236"/>
                </a:lnTo>
                <a:cubicBezTo>
                  <a:pt x="295866" y="717659"/>
                  <a:pt x="288443" y="726673"/>
                  <a:pt x="279959" y="737278"/>
                </a:cubicBezTo>
                <a:cubicBezTo>
                  <a:pt x="271476" y="747882"/>
                  <a:pt x="265113" y="757161"/>
                  <a:pt x="260871" y="765114"/>
                </a:cubicBezTo>
                <a:cubicBezTo>
                  <a:pt x="256629" y="773068"/>
                  <a:pt x="252653" y="780491"/>
                  <a:pt x="248941" y="787384"/>
                </a:cubicBezTo>
                <a:cubicBezTo>
                  <a:pt x="245229" y="794277"/>
                  <a:pt x="243374" y="798253"/>
                  <a:pt x="243374" y="799314"/>
                </a:cubicBezTo>
                <a:lnTo>
                  <a:pt x="243374" y="802495"/>
                </a:lnTo>
                <a:cubicBezTo>
                  <a:pt x="242313" y="805677"/>
                  <a:pt x="241253" y="807798"/>
                  <a:pt x="240192" y="808858"/>
                </a:cubicBezTo>
                <a:cubicBezTo>
                  <a:pt x="239132" y="809919"/>
                  <a:pt x="239132" y="811774"/>
                  <a:pt x="240192" y="814425"/>
                </a:cubicBezTo>
                <a:cubicBezTo>
                  <a:pt x="241253" y="817077"/>
                  <a:pt x="244434" y="820523"/>
                  <a:pt x="249736" y="824765"/>
                </a:cubicBezTo>
                <a:lnTo>
                  <a:pt x="260871" y="835899"/>
                </a:lnTo>
                <a:lnTo>
                  <a:pt x="286322" y="818402"/>
                </a:lnTo>
                <a:lnTo>
                  <a:pt x="330861" y="786589"/>
                </a:lnTo>
                <a:cubicBezTo>
                  <a:pt x="334042" y="783407"/>
                  <a:pt x="336428" y="780491"/>
                  <a:pt x="338019" y="777840"/>
                </a:cubicBezTo>
                <a:cubicBezTo>
                  <a:pt x="339610" y="775189"/>
                  <a:pt x="339875" y="771742"/>
                  <a:pt x="338814" y="767500"/>
                </a:cubicBezTo>
                <a:lnTo>
                  <a:pt x="334042" y="746822"/>
                </a:lnTo>
                <a:cubicBezTo>
                  <a:pt x="332982" y="742580"/>
                  <a:pt x="331921" y="735157"/>
                  <a:pt x="330861" y="724552"/>
                </a:cubicBezTo>
                <a:cubicBezTo>
                  <a:pt x="330861" y="715008"/>
                  <a:pt x="329270" y="705994"/>
                  <a:pt x="326089" y="697511"/>
                </a:cubicBezTo>
                <a:close/>
                <a:moveTo>
                  <a:pt x="349154" y="294672"/>
                </a:moveTo>
                <a:cubicBezTo>
                  <a:pt x="347033" y="294937"/>
                  <a:pt x="341465" y="298782"/>
                  <a:pt x="332451" y="306205"/>
                </a:cubicBezTo>
                <a:cubicBezTo>
                  <a:pt x="314424" y="321051"/>
                  <a:pt x="310447" y="322377"/>
                  <a:pt x="320521" y="310181"/>
                </a:cubicBezTo>
                <a:cubicBezTo>
                  <a:pt x="330596" y="297986"/>
                  <a:pt x="322907" y="304084"/>
                  <a:pt x="297457" y="328474"/>
                </a:cubicBezTo>
                <a:lnTo>
                  <a:pt x="260871" y="363469"/>
                </a:lnTo>
                <a:lnTo>
                  <a:pt x="221104" y="404827"/>
                </a:lnTo>
                <a:lnTo>
                  <a:pt x="194063" y="436640"/>
                </a:lnTo>
                <a:lnTo>
                  <a:pt x="176565" y="458909"/>
                </a:lnTo>
                <a:lnTo>
                  <a:pt x="162249" y="482770"/>
                </a:lnTo>
                <a:cubicBezTo>
                  <a:pt x="158007" y="489132"/>
                  <a:pt x="153501" y="497086"/>
                  <a:pt x="148729" y="506630"/>
                </a:cubicBezTo>
                <a:cubicBezTo>
                  <a:pt x="143956" y="516174"/>
                  <a:pt x="140510" y="524657"/>
                  <a:pt x="138389" y="532081"/>
                </a:cubicBezTo>
                <a:cubicBezTo>
                  <a:pt x="133087" y="542685"/>
                  <a:pt x="129906" y="552229"/>
                  <a:pt x="128845" y="560713"/>
                </a:cubicBezTo>
                <a:cubicBezTo>
                  <a:pt x="127785" y="569196"/>
                  <a:pt x="126989" y="580066"/>
                  <a:pt x="126459" y="593322"/>
                </a:cubicBezTo>
                <a:cubicBezTo>
                  <a:pt x="125929" y="606577"/>
                  <a:pt x="125929" y="615326"/>
                  <a:pt x="126459" y="619568"/>
                </a:cubicBezTo>
                <a:cubicBezTo>
                  <a:pt x="126989" y="623810"/>
                  <a:pt x="128315" y="626991"/>
                  <a:pt x="130436" y="629112"/>
                </a:cubicBezTo>
                <a:lnTo>
                  <a:pt x="141570" y="621158"/>
                </a:lnTo>
                <a:lnTo>
                  <a:pt x="165431" y="605252"/>
                </a:lnTo>
                <a:cubicBezTo>
                  <a:pt x="188760" y="586164"/>
                  <a:pt x="211560" y="568136"/>
                  <a:pt x="233830" y="551169"/>
                </a:cubicBezTo>
                <a:lnTo>
                  <a:pt x="265643" y="527309"/>
                </a:lnTo>
                <a:cubicBezTo>
                  <a:pt x="274127" y="518825"/>
                  <a:pt x="279694" y="512462"/>
                  <a:pt x="282345" y="508220"/>
                </a:cubicBezTo>
                <a:cubicBezTo>
                  <a:pt x="284996" y="503979"/>
                  <a:pt x="286852" y="501062"/>
                  <a:pt x="287913" y="499472"/>
                </a:cubicBezTo>
                <a:cubicBezTo>
                  <a:pt x="288973" y="497881"/>
                  <a:pt x="290564" y="498676"/>
                  <a:pt x="292685" y="501858"/>
                </a:cubicBezTo>
                <a:lnTo>
                  <a:pt x="292685" y="505039"/>
                </a:lnTo>
                <a:cubicBezTo>
                  <a:pt x="292685" y="506100"/>
                  <a:pt x="293215" y="506630"/>
                  <a:pt x="294275" y="506630"/>
                </a:cubicBezTo>
                <a:lnTo>
                  <a:pt x="303819" y="503448"/>
                </a:lnTo>
                <a:lnTo>
                  <a:pt x="313363" y="497086"/>
                </a:lnTo>
                <a:cubicBezTo>
                  <a:pt x="317605" y="494965"/>
                  <a:pt x="320787" y="492844"/>
                  <a:pt x="322907" y="490723"/>
                </a:cubicBezTo>
                <a:lnTo>
                  <a:pt x="329270" y="481179"/>
                </a:lnTo>
                <a:cubicBezTo>
                  <a:pt x="330331" y="476937"/>
                  <a:pt x="330861" y="472695"/>
                  <a:pt x="330861" y="468454"/>
                </a:cubicBezTo>
                <a:lnTo>
                  <a:pt x="334042" y="439821"/>
                </a:lnTo>
                <a:cubicBezTo>
                  <a:pt x="335103" y="427096"/>
                  <a:pt x="338284" y="408538"/>
                  <a:pt x="343586" y="384148"/>
                </a:cubicBezTo>
                <a:cubicBezTo>
                  <a:pt x="348888" y="354455"/>
                  <a:pt x="353130" y="335897"/>
                  <a:pt x="356312" y="328474"/>
                </a:cubicBezTo>
                <a:lnTo>
                  <a:pt x="359493" y="315749"/>
                </a:lnTo>
                <a:cubicBezTo>
                  <a:pt x="359493" y="311507"/>
                  <a:pt x="359228" y="309121"/>
                  <a:pt x="358698" y="308591"/>
                </a:cubicBezTo>
                <a:cubicBezTo>
                  <a:pt x="358167" y="308060"/>
                  <a:pt x="356312" y="307265"/>
                  <a:pt x="353130" y="306205"/>
                </a:cubicBezTo>
                <a:cubicBezTo>
                  <a:pt x="338284" y="318930"/>
                  <a:pt x="335633" y="318400"/>
                  <a:pt x="345177" y="304614"/>
                </a:cubicBezTo>
                <a:cubicBezTo>
                  <a:pt x="349949" y="297721"/>
                  <a:pt x="351274" y="294407"/>
                  <a:pt x="349154" y="294672"/>
                </a:cubicBezTo>
                <a:close/>
                <a:moveTo>
                  <a:pt x="988804" y="275783"/>
                </a:moveTo>
                <a:cubicBezTo>
                  <a:pt x="987876" y="275385"/>
                  <a:pt x="987279" y="275452"/>
                  <a:pt x="987014" y="275982"/>
                </a:cubicBezTo>
                <a:cubicBezTo>
                  <a:pt x="986484" y="277042"/>
                  <a:pt x="986219" y="278633"/>
                  <a:pt x="986219" y="280754"/>
                </a:cubicBezTo>
                <a:cubicBezTo>
                  <a:pt x="986219" y="282875"/>
                  <a:pt x="986749" y="284731"/>
                  <a:pt x="987810" y="286321"/>
                </a:cubicBezTo>
                <a:cubicBezTo>
                  <a:pt x="988870" y="287912"/>
                  <a:pt x="989930" y="288707"/>
                  <a:pt x="990991" y="288707"/>
                </a:cubicBezTo>
                <a:lnTo>
                  <a:pt x="995763" y="287117"/>
                </a:lnTo>
                <a:cubicBezTo>
                  <a:pt x="996823" y="287117"/>
                  <a:pt x="997354" y="286056"/>
                  <a:pt x="997354" y="283935"/>
                </a:cubicBezTo>
                <a:cubicBezTo>
                  <a:pt x="997354" y="282875"/>
                  <a:pt x="995763" y="281019"/>
                  <a:pt x="992581" y="278368"/>
                </a:cubicBezTo>
                <a:cubicBezTo>
                  <a:pt x="990991" y="277042"/>
                  <a:pt x="989732" y="276181"/>
                  <a:pt x="988804" y="275783"/>
                </a:cubicBezTo>
                <a:close/>
                <a:moveTo>
                  <a:pt x="469249" y="136002"/>
                </a:moveTo>
                <a:cubicBezTo>
                  <a:pt x="470310" y="136002"/>
                  <a:pt x="470840" y="137063"/>
                  <a:pt x="470840" y="139184"/>
                </a:cubicBezTo>
                <a:lnTo>
                  <a:pt x="461296" y="143956"/>
                </a:lnTo>
                <a:cubicBezTo>
                  <a:pt x="457054" y="147137"/>
                  <a:pt x="453873" y="148728"/>
                  <a:pt x="451752" y="148728"/>
                </a:cubicBezTo>
                <a:lnTo>
                  <a:pt x="445389" y="150318"/>
                </a:lnTo>
                <a:cubicBezTo>
                  <a:pt x="443268" y="150318"/>
                  <a:pt x="445920" y="148198"/>
                  <a:pt x="453343" y="143956"/>
                </a:cubicBezTo>
                <a:cubicBezTo>
                  <a:pt x="456524" y="141835"/>
                  <a:pt x="459705" y="140244"/>
                  <a:pt x="462887" y="139184"/>
                </a:cubicBezTo>
                <a:close/>
                <a:moveTo>
                  <a:pt x="507426" y="134412"/>
                </a:moveTo>
                <a:lnTo>
                  <a:pt x="518560" y="139184"/>
                </a:lnTo>
                <a:lnTo>
                  <a:pt x="564690" y="172588"/>
                </a:lnTo>
                <a:lnTo>
                  <a:pt x="594913" y="199629"/>
                </a:lnTo>
                <a:lnTo>
                  <a:pt x="618773" y="226671"/>
                </a:lnTo>
                <a:cubicBezTo>
                  <a:pt x="626196" y="236215"/>
                  <a:pt x="631233" y="243108"/>
                  <a:pt x="633884" y="247350"/>
                </a:cubicBezTo>
                <a:cubicBezTo>
                  <a:pt x="636536" y="251592"/>
                  <a:pt x="638391" y="256364"/>
                  <a:pt x="639452" y="261666"/>
                </a:cubicBezTo>
                <a:cubicBezTo>
                  <a:pt x="640512" y="266968"/>
                  <a:pt x="641042" y="270680"/>
                  <a:pt x="641042" y="272801"/>
                </a:cubicBezTo>
                <a:lnTo>
                  <a:pt x="641042" y="282345"/>
                </a:lnTo>
                <a:cubicBezTo>
                  <a:pt x="639982" y="286586"/>
                  <a:pt x="638656" y="290298"/>
                  <a:pt x="637066" y="293479"/>
                </a:cubicBezTo>
                <a:cubicBezTo>
                  <a:pt x="635475" y="296661"/>
                  <a:pt x="631498" y="300372"/>
                  <a:pt x="625136" y="304614"/>
                </a:cubicBezTo>
                <a:cubicBezTo>
                  <a:pt x="618773" y="308856"/>
                  <a:pt x="606578" y="315219"/>
                  <a:pt x="588550" y="323702"/>
                </a:cubicBezTo>
                <a:lnTo>
                  <a:pt x="553555" y="342790"/>
                </a:lnTo>
                <a:cubicBezTo>
                  <a:pt x="540830" y="350213"/>
                  <a:pt x="531816" y="356576"/>
                  <a:pt x="526514" y="361878"/>
                </a:cubicBezTo>
                <a:cubicBezTo>
                  <a:pt x="519091" y="368241"/>
                  <a:pt x="512993" y="373808"/>
                  <a:pt x="508221" y="378580"/>
                </a:cubicBezTo>
                <a:cubicBezTo>
                  <a:pt x="503449" y="383352"/>
                  <a:pt x="499472" y="390510"/>
                  <a:pt x="496291" y="400054"/>
                </a:cubicBezTo>
                <a:lnTo>
                  <a:pt x="486747" y="427096"/>
                </a:lnTo>
                <a:lnTo>
                  <a:pt x="477203" y="458909"/>
                </a:lnTo>
                <a:lnTo>
                  <a:pt x="469249" y="493904"/>
                </a:lnTo>
                <a:lnTo>
                  <a:pt x="464477" y="522537"/>
                </a:lnTo>
                <a:cubicBezTo>
                  <a:pt x="463417" y="539504"/>
                  <a:pt x="462357" y="548518"/>
                  <a:pt x="461296" y="549578"/>
                </a:cubicBezTo>
                <a:lnTo>
                  <a:pt x="454933" y="641837"/>
                </a:lnTo>
                <a:lnTo>
                  <a:pt x="454933" y="718190"/>
                </a:lnTo>
                <a:cubicBezTo>
                  <a:pt x="454933" y="760608"/>
                  <a:pt x="455729" y="789240"/>
                  <a:pt x="457319" y="804086"/>
                </a:cubicBezTo>
                <a:cubicBezTo>
                  <a:pt x="458910" y="818932"/>
                  <a:pt x="460766" y="833779"/>
                  <a:pt x="462887" y="848625"/>
                </a:cubicBezTo>
                <a:lnTo>
                  <a:pt x="481975" y="928159"/>
                </a:lnTo>
                <a:cubicBezTo>
                  <a:pt x="486217" y="940884"/>
                  <a:pt x="489398" y="953609"/>
                  <a:pt x="491519" y="966335"/>
                </a:cubicBezTo>
                <a:lnTo>
                  <a:pt x="497882" y="993376"/>
                </a:lnTo>
                <a:lnTo>
                  <a:pt x="497882" y="1006102"/>
                </a:lnTo>
                <a:lnTo>
                  <a:pt x="496291" y="1012464"/>
                </a:lnTo>
                <a:lnTo>
                  <a:pt x="491519" y="1015646"/>
                </a:lnTo>
                <a:cubicBezTo>
                  <a:pt x="481975" y="1014585"/>
                  <a:pt x="479324" y="1016441"/>
                  <a:pt x="483566" y="1021213"/>
                </a:cubicBezTo>
                <a:cubicBezTo>
                  <a:pt x="487807" y="1025985"/>
                  <a:pt x="484626" y="1026780"/>
                  <a:pt x="474022" y="1023599"/>
                </a:cubicBezTo>
                <a:lnTo>
                  <a:pt x="459705" y="1018827"/>
                </a:lnTo>
                <a:lnTo>
                  <a:pt x="434255" y="1009283"/>
                </a:lnTo>
                <a:cubicBezTo>
                  <a:pt x="425771" y="1005041"/>
                  <a:pt x="416227" y="999739"/>
                  <a:pt x="405622" y="993376"/>
                </a:cubicBezTo>
                <a:cubicBezTo>
                  <a:pt x="395018" y="987014"/>
                  <a:pt x="386534" y="981181"/>
                  <a:pt x="380172" y="975879"/>
                </a:cubicBezTo>
                <a:lnTo>
                  <a:pt x="349949" y="953609"/>
                </a:lnTo>
                <a:lnTo>
                  <a:pt x="302229" y="909071"/>
                </a:lnTo>
                <a:lnTo>
                  <a:pt x="275187" y="924977"/>
                </a:lnTo>
                <a:cubicBezTo>
                  <a:pt x="263522" y="929219"/>
                  <a:pt x="254508" y="932400"/>
                  <a:pt x="248146" y="934521"/>
                </a:cubicBezTo>
                <a:cubicBezTo>
                  <a:pt x="241783" y="936642"/>
                  <a:pt x="234890" y="937703"/>
                  <a:pt x="227467" y="937703"/>
                </a:cubicBezTo>
                <a:lnTo>
                  <a:pt x="213151" y="937703"/>
                </a:lnTo>
                <a:lnTo>
                  <a:pt x="203607" y="931340"/>
                </a:lnTo>
                <a:cubicBezTo>
                  <a:pt x="201486" y="930279"/>
                  <a:pt x="197244" y="926568"/>
                  <a:pt x="190881" y="920205"/>
                </a:cubicBezTo>
                <a:lnTo>
                  <a:pt x="174975" y="902708"/>
                </a:lnTo>
                <a:cubicBezTo>
                  <a:pt x="168612" y="896345"/>
                  <a:pt x="163840" y="891043"/>
                  <a:pt x="160659" y="886801"/>
                </a:cubicBezTo>
                <a:cubicBezTo>
                  <a:pt x="157477" y="882559"/>
                  <a:pt x="155356" y="878318"/>
                  <a:pt x="154296" y="874076"/>
                </a:cubicBezTo>
                <a:cubicBezTo>
                  <a:pt x="153235" y="869834"/>
                  <a:pt x="152970" y="866918"/>
                  <a:pt x="153501" y="865327"/>
                </a:cubicBezTo>
                <a:cubicBezTo>
                  <a:pt x="154031" y="863736"/>
                  <a:pt x="154296" y="861350"/>
                  <a:pt x="154296" y="858169"/>
                </a:cubicBezTo>
                <a:lnTo>
                  <a:pt x="152705" y="853397"/>
                </a:lnTo>
                <a:cubicBezTo>
                  <a:pt x="150584" y="852336"/>
                  <a:pt x="149524" y="851011"/>
                  <a:pt x="149524" y="849420"/>
                </a:cubicBezTo>
                <a:cubicBezTo>
                  <a:pt x="149524" y="847830"/>
                  <a:pt x="150849" y="846239"/>
                  <a:pt x="153501" y="844648"/>
                </a:cubicBezTo>
                <a:cubicBezTo>
                  <a:pt x="156152" y="843057"/>
                  <a:pt x="158273" y="841202"/>
                  <a:pt x="159863" y="839081"/>
                </a:cubicBezTo>
                <a:cubicBezTo>
                  <a:pt x="161454" y="836960"/>
                  <a:pt x="162249" y="835369"/>
                  <a:pt x="162249" y="834309"/>
                </a:cubicBezTo>
                <a:cubicBezTo>
                  <a:pt x="162249" y="833248"/>
                  <a:pt x="166491" y="822114"/>
                  <a:pt x="174975" y="800905"/>
                </a:cubicBezTo>
                <a:lnTo>
                  <a:pt x="190881" y="772273"/>
                </a:lnTo>
                <a:lnTo>
                  <a:pt x="178156" y="754775"/>
                </a:lnTo>
                <a:cubicBezTo>
                  <a:pt x="170733" y="743110"/>
                  <a:pt x="167021" y="736747"/>
                  <a:pt x="167021" y="735687"/>
                </a:cubicBezTo>
                <a:cubicBezTo>
                  <a:pt x="167021" y="734627"/>
                  <a:pt x="168612" y="735422"/>
                  <a:pt x="171793" y="738073"/>
                </a:cubicBezTo>
                <a:cubicBezTo>
                  <a:pt x="174975" y="740724"/>
                  <a:pt x="178156" y="743640"/>
                  <a:pt x="181337" y="746822"/>
                </a:cubicBezTo>
                <a:lnTo>
                  <a:pt x="194063" y="762728"/>
                </a:lnTo>
                <a:lnTo>
                  <a:pt x="213151" y="722962"/>
                </a:lnTo>
                <a:cubicBezTo>
                  <a:pt x="225876" y="695390"/>
                  <a:pt x="231709" y="681074"/>
                  <a:pt x="230648" y="680013"/>
                </a:cubicBezTo>
                <a:cubicBezTo>
                  <a:pt x="229588" y="678953"/>
                  <a:pt x="227997" y="678423"/>
                  <a:pt x="225876" y="678423"/>
                </a:cubicBezTo>
                <a:cubicBezTo>
                  <a:pt x="223755" y="678423"/>
                  <a:pt x="221104" y="678953"/>
                  <a:pt x="217923" y="680013"/>
                </a:cubicBezTo>
                <a:cubicBezTo>
                  <a:pt x="209439" y="685316"/>
                  <a:pt x="203872" y="689557"/>
                  <a:pt x="201221" y="692739"/>
                </a:cubicBezTo>
                <a:cubicBezTo>
                  <a:pt x="198570" y="695920"/>
                  <a:pt x="193532" y="696185"/>
                  <a:pt x="186109" y="693534"/>
                </a:cubicBezTo>
                <a:cubicBezTo>
                  <a:pt x="178686" y="690883"/>
                  <a:pt x="175240" y="690883"/>
                  <a:pt x="175770" y="693534"/>
                </a:cubicBezTo>
                <a:cubicBezTo>
                  <a:pt x="176300" y="696185"/>
                  <a:pt x="173914" y="694860"/>
                  <a:pt x="168612" y="689557"/>
                </a:cubicBezTo>
                <a:lnTo>
                  <a:pt x="159068" y="684785"/>
                </a:lnTo>
                <a:lnTo>
                  <a:pt x="147933" y="672060"/>
                </a:lnTo>
                <a:lnTo>
                  <a:pt x="128845" y="649791"/>
                </a:lnTo>
                <a:cubicBezTo>
                  <a:pt x="127785" y="661455"/>
                  <a:pt x="126459" y="659334"/>
                  <a:pt x="124868" y="643428"/>
                </a:cubicBezTo>
                <a:cubicBezTo>
                  <a:pt x="123278" y="627521"/>
                  <a:pt x="121952" y="626991"/>
                  <a:pt x="120892" y="641837"/>
                </a:cubicBezTo>
                <a:lnTo>
                  <a:pt x="119301" y="665697"/>
                </a:lnTo>
                <a:lnTo>
                  <a:pt x="119301" y="718190"/>
                </a:lnTo>
                <a:cubicBezTo>
                  <a:pt x="119301" y="765910"/>
                  <a:pt x="121422" y="804616"/>
                  <a:pt x="125664" y="834309"/>
                </a:cubicBezTo>
                <a:cubicBezTo>
                  <a:pt x="126724" y="847034"/>
                  <a:pt x="128315" y="859760"/>
                  <a:pt x="130436" y="872485"/>
                </a:cubicBezTo>
                <a:lnTo>
                  <a:pt x="136798" y="904299"/>
                </a:lnTo>
                <a:cubicBezTo>
                  <a:pt x="142101" y="925508"/>
                  <a:pt x="147403" y="943535"/>
                  <a:pt x="152705" y="958382"/>
                </a:cubicBezTo>
                <a:lnTo>
                  <a:pt x="155887" y="977470"/>
                </a:lnTo>
                <a:cubicBezTo>
                  <a:pt x="156947" y="985953"/>
                  <a:pt x="157212" y="990990"/>
                  <a:pt x="156682" y="992581"/>
                </a:cubicBezTo>
                <a:cubicBezTo>
                  <a:pt x="156152" y="994172"/>
                  <a:pt x="154826" y="995762"/>
                  <a:pt x="152705" y="997353"/>
                </a:cubicBezTo>
                <a:cubicBezTo>
                  <a:pt x="150584" y="998944"/>
                  <a:pt x="147933" y="999739"/>
                  <a:pt x="144752" y="999739"/>
                </a:cubicBezTo>
                <a:cubicBezTo>
                  <a:pt x="141570" y="999739"/>
                  <a:pt x="138389" y="998148"/>
                  <a:pt x="135208" y="994967"/>
                </a:cubicBezTo>
                <a:lnTo>
                  <a:pt x="120892" y="991786"/>
                </a:lnTo>
                <a:cubicBezTo>
                  <a:pt x="112408" y="984363"/>
                  <a:pt x="103394" y="976939"/>
                  <a:pt x="93850" y="969516"/>
                </a:cubicBezTo>
                <a:lnTo>
                  <a:pt x="36586" y="907480"/>
                </a:lnTo>
                <a:cubicBezTo>
                  <a:pt x="29163" y="897936"/>
                  <a:pt x="23595" y="890247"/>
                  <a:pt x="19884" y="884415"/>
                </a:cubicBezTo>
                <a:cubicBezTo>
                  <a:pt x="16172" y="878583"/>
                  <a:pt x="12991" y="872750"/>
                  <a:pt x="10340" y="866918"/>
                </a:cubicBezTo>
                <a:cubicBezTo>
                  <a:pt x="7689" y="861085"/>
                  <a:pt x="6893" y="857109"/>
                  <a:pt x="7954" y="854988"/>
                </a:cubicBezTo>
                <a:lnTo>
                  <a:pt x="7954" y="839081"/>
                </a:lnTo>
                <a:cubicBezTo>
                  <a:pt x="6893" y="832718"/>
                  <a:pt x="4772" y="831127"/>
                  <a:pt x="1591" y="834309"/>
                </a:cubicBezTo>
                <a:cubicBezTo>
                  <a:pt x="531" y="834309"/>
                  <a:pt x="0" y="833779"/>
                  <a:pt x="0" y="832718"/>
                </a:cubicBezTo>
                <a:lnTo>
                  <a:pt x="1591" y="826355"/>
                </a:lnTo>
                <a:lnTo>
                  <a:pt x="4772" y="802495"/>
                </a:lnTo>
                <a:lnTo>
                  <a:pt x="7954" y="670469"/>
                </a:lnTo>
                <a:lnTo>
                  <a:pt x="11135" y="621158"/>
                </a:lnTo>
                <a:lnTo>
                  <a:pt x="15907" y="589345"/>
                </a:lnTo>
                <a:cubicBezTo>
                  <a:pt x="16968" y="579801"/>
                  <a:pt x="18028" y="563894"/>
                  <a:pt x="19088" y="541625"/>
                </a:cubicBezTo>
                <a:lnTo>
                  <a:pt x="25451" y="465272"/>
                </a:lnTo>
                <a:lnTo>
                  <a:pt x="30223" y="427096"/>
                </a:lnTo>
                <a:cubicBezTo>
                  <a:pt x="32344" y="415431"/>
                  <a:pt x="33935" y="407478"/>
                  <a:pt x="34995" y="403236"/>
                </a:cubicBezTo>
                <a:lnTo>
                  <a:pt x="42949" y="353925"/>
                </a:lnTo>
                <a:cubicBezTo>
                  <a:pt x="45070" y="342260"/>
                  <a:pt x="46130" y="335367"/>
                  <a:pt x="46130" y="333246"/>
                </a:cubicBezTo>
                <a:lnTo>
                  <a:pt x="60446" y="277573"/>
                </a:lnTo>
                <a:cubicBezTo>
                  <a:pt x="62567" y="268028"/>
                  <a:pt x="64688" y="260075"/>
                  <a:pt x="66809" y="253712"/>
                </a:cubicBezTo>
                <a:lnTo>
                  <a:pt x="95441" y="194857"/>
                </a:lnTo>
                <a:lnTo>
                  <a:pt x="89078" y="190085"/>
                </a:lnTo>
                <a:lnTo>
                  <a:pt x="66809" y="182132"/>
                </a:lnTo>
                <a:cubicBezTo>
                  <a:pt x="62567" y="182132"/>
                  <a:pt x="58855" y="182662"/>
                  <a:pt x="55674" y="183723"/>
                </a:cubicBezTo>
                <a:cubicBezTo>
                  <a:pt x="52493" y="184783"/>
                  <a:pt x="48781" y="186374"/>
                  <a:pt x="44539" y="188495"/>
                </a:cubicBezTo>
                <a:cubicBezTo>
                  <a:pt x="38177" y="193797"/>
                  <a:pt x="33670" y="195388"/>
                  <a:pt x="31019" y="193267"/>
                </a:cubicBezTo>
                <a:cubicBezTo>
                  <a:pt x="28367" y="191146"/>
                  <a:pt x="31284" y="185844"/>
                  <a:pt x="39767" y="177360"/>
                </a:cubicBezTo>
                <a:cubicBezTo>
                  <a:pt x="47190" y="172058"/>
                  <a:pt x="52758" y="168876"/>
                  <a:pt x="56469" y="167816"/>
                </a:cubicBezTo>
                <a:cubicBezTo>
                  <a:pt x="60181" y="166755"/>
                  <a:pt x="66279" y="166225"/>
                  <a:pt x="74762" y="166225"/>
                </a:cubicBezTo>
                <a:cubicBezTo>
                  <a:pt x="88548" y="166225"/>
                  <a:pt x="100743" y="167816"/>
                  <a:pt x="111348" y="170997"/>
                </a:cubicBezTo>
                <a:cubicBezTo>
                  <a:pt x="115589" y="172058"/>
                  <a:pt x="122217" y="176300"/>
                  <a:pt x="131231" y="183723"/>
                </a:cubicBezTo>
                <a:cubicBezTo>
                  <a:pt x="140245" y="191146"/>
                  <a:pt x="148729" y="198569"/>
                  <a:pt x="156682" y="205992"/>
                </a:cubicBezTo>
                <a:cubicBezTo>
                  <a:pt x="164635" y="213415"/>
                  <a:pt x="172589" y="221369"/>
                  <a:pt x="180542" y="229852"/>
                </a:cubicBezTo>
                <a:cubicBezTo>
                  <a:pt x="188495" y="238336"/>
                  <a:pt x="193532" y="245229"/>
                  <a:pt x="195653" y="250531"/>
                </a:cubicBezTo>
                <a:lnTo>
                  <a:pt x="203607" y="264847"/>
                </a:lnTo>
                <a:lnTo>
                  <a:pt x="195653" y="272801"/>
                </a:lnTo>
                <a:cubicBezTo>
                  <a:pt x="192472" y="277042"/>
                  <a:pt x="188230" y="283405"/>
                  <a:pt x="182928" y="291889"/>
                </a:cubicBezTo>
                <a:lnTo>
                  <a:pt x="174975" y="307795"/>
                </a:lnTo>
                <a:lnTo>
                  <a:pt x="167021" y="326883"/>
                </a:lnTo>
                <a:cubicBezTo>
                  <a:pt x="164900" y="333246"/>
                  <a:pt x="162249" y="342260"/>
                  <a:pt x="159068" y="353925"/>
                </a:cubicBezTo>
                <a:lnTo>
                  <a:pt x="149524" y="388920"/>
                </a:lnTo>
                <a:cubicBezTo>
                  <a:pt x="147403" y="399524"/>
                  <a:pt x="145812" y="412250"/>
                  <a:pt x="144752" y="427096"/>
                </a:cubicBezTo>
                <a:lnTo>
                  <a:pt x="138389" y="458909"/>
                </a:lnTo>
                <a:lnTo>
                  <a:pt x="138389" y="490723"/>
                </a:lnTo>
                <a:cubicBezTo>
                  <a:pt x="139450" y="490723"/>
                  <a:pt x="144752" y="482770"/>
                  <a:pt x="154296" y="466863"/>
                </a:cubicBezTo>
                <a:lnTo>
                  <a:pt x="194063" y="404827"/>
                </a:lnTo>
                <a:lnTo>
                  <a:pt x="249736" y="325293"/>
                </a:lnTo>
                <a:cubicBezTo>
                  <a:pt x="257159" y="312567"/>
                  <a:pt x="266438" y="299312"/>
                  <a:pt x="277573" y="285526"/>
                </a:cubicBezTo>
                <a:cubicBezTo>
                  <a:pt x="288708" y="271740"/>
                  <a:pt x="299312" y="259810"/>
                  <a:pt x="309387" y="249736"/>
                </a:cubicBezTo>
                <a:cubicBezTo>
                  <a:pt x="319461" y="239661"/>
                  <a:pt x="327679" y="231973"/>
                  <a:pt x="334042" y="226671"/>
                </a:cubicBezTo>
                <a:cubicBezTo>
                  <a:pt x="340405" y="221369"/>
                  <a:pt x="343586" y="219778"/>
                  <a:pt x="343586" y="221899"/>
                </a:cubicBezTo>
                <a:cubicBezTo>
                  <a:pt x="343586" y="224020"/>
                  <a:pt x="344116" y="224550"/>
                  <a:pt x="345177" y="223490"/>
                </a:cubicBezTo>
                <a:lnTo>
                  <a:pt x="356312" y="217127"/>
                </a:lnTo>
                <a:cubicBezTo>
                  <a:pt x="362674" y="211825"/>
                  <a:pt x="373809" y="204402"/>
                  <a:pt x="389716" y="194857"/>
                </a:cubicBezTo>
                <a:lnTo>
                  <a:pt x="424711" y="172588"/>
                </a:lnTo>
                <a:lnTo>
                  <a:pt x="432664" y="169407"/>
                </a:lnTo>
                <a:cubicBezTo>
                  <a:pt x="437966" y="165165"/>
                  <a:pt x="445124" y="160923"/>
                  <a:pt x="454138" y="156681"/>
                </a:cubicBezTo>
                <a:cubicBezTo>
                  <a:pt x="463152" y="152439"/>
                  <a:pt x="471105" y="148728"/>
                  <a:pt x="477998" y="145547"/>
                </a:cubicBezTo>
                <a:cubicBezTo>
                  <a:pt x="484891" y="142365"/>
                  <a:pt x="491519" y="139184"/>
                  <a:pt x="497882" y="136002"/>
                </a:cubicBezTo>
                <a:close/>
                <a:moveTo>
                  <a:pt x="843058" y="0"/>
                </a:moveTo>
                <a:cubicBezTo>
                  <a:pt x="844119" y="0"/>
                  <a:pt x="845709" y="265"/>
                  <a:pt x="847830" y="795"/>
                </a:cubicBezTo>
                <a:lnTo>
                  <a:pt x="858965" y="5567"/>
                </a:lnTo>
                <a:cubicBezTo>
                  <a:pt x="871690" y="17232"/>
                  <a:pt x="877788" y="21209"/>
                  <a:pt x="877258" y="17497"/>
                </a:cubicBezTo>
                <a:cubicBezTo>
                  <a:pt x="876727" y="13786"/>
                  <a:pt x="883885" y="18823"/>
                  <a:pt x="898732" y="32609"/>
                </a:cubicBezTo>
                <a:lnTo>
                  <a:pt x="922592" y="54878"/>
                </a:lnTo>
                <a:lnTo>
                  <a:pt x="944861" y="77148"/>
                </a:lnTo>
                <a:cubicBezTo>
                  <a:pt x="952284" y="84571"/>
                  <a:pt x="958912" y="92259"/>
                  <a:pt x="964745" y="100212"/>
                </a:cubicBezTo>
                <a:cubicBezTo>
                  <a:pt x="970577" y="108166"/>
                  <a:pt x="975614" y="115854"/>
                  <a:pt x="979856" y="123277"/>
                </a:cubicBezTo>
                <a:cubicBezTo>
                  <a:pt x="981977" y="128579"/>
                  <a:pt x="984363" y="135472"/>
                  <a:pt x="987014" y="143956"/>
                </a:cubicBezTo>
                <a:cubicBezTo>
                  <a:pt x="989665" y="152439"/>
                  <a:pt x="991786" y="160128"/>
                  <a:pt x="993377" y="167021"/>
                </a:cubicBezTo>
                <a:cubicBezTo>
                  <a:pt x="994968" y="173913"/>
                  <a:pt x="995763" y="180276"/>
                  <a:pt x="995763" y="186109"/>
                </a:cubicBezTo>
                <a:cubicBezTo>
                  <a:pt x="995763" y="191941"/>
                  <a:pt x="994968" y="198039"/>
                  <a:pt x="993377" y="204402"/>
                </a:cubicBezTo>
                <a:cubicBezTo>
                  <a:pt x="991786" y="210764"/>
                  <a:pt x="990991" y="217127"/>
                  <a:pt x="990991" y="223490"/>
                </a:cubicBezTo>
                <a:lnTo>
                  <a:pt x="989400" y="236215"/>
                </a:lnTo>
                <a:cubicBezTo>
                  <a:pt x="995763" y="246819"/>
                  <a:pt x="996293" y="250796"/>
                  <a:pt x="990991" y="248145"/>
                </a:cubicBezTo>
                <a:cubicBezTo>
                  <a:pt x="985689" y="245494"/>
                  <a:pt x="988340" y="248145"/>
                  <a:pt x="998944" y="256098"/>
                </a:cubicBezTo>
                <a:cubicBezTo>
                  <a:pt x="1009549" y="264052"/>
                  <a:pt x="1014321" y="266703"/>
                  <a:pt x="1013260" y="264052"/>
                </a:cubicBezTo>
                <a:cubicBezTo>
                  <a:pt x="1012200" y="261401"/>
                  <a:pt x="1017502" y="263256"/>
                  <a:pt x="1029167" y="269619"/>
                </a:cubicBezTo>
                <a:cubicBezTo>
                  <a:pt x="1040832" y="275982"/>
                  <a:pt x="1046399" y="277573"/>
                  <a:pt x="1045869" y="274391"/>
                </a:cubicBezTo>
                <a:cubicBezTo>
                  <a:pt x="1045339" y="271210"/>
                  <a:pt x="1049316" y="272270"/>
                  <a:pt x="1057799" y="277573"/>
                </a:cubicBezTo>
                <a:lnTo>
                  <a:pt x="1072115" y="287117"/>
                </a:lnTo>
                <a:lnTo>
                  <a:pt x="1091203" y="301433"/>
                </a:lnTo>
                <a:cubicBezTo>
                  <a:pt x="1090143" y="298251"/>
                  <a:pt x="1098627" y="305674"/>
                  <a:pt x="1116654" y="323702"/>
                </a:cubicBezTo>
                <a:lnTo>
                  <a:pt x="1143696" y="347562"/>
                </a:lnTo>
                <a:lnTo>
                  <a:pt x="1165965" y="373013"/>
                </a:lnTo>
                <a:cubicBezTo>
                  <a:pt x="1172328" y="381497"/>
                  <a:pt x="1176570" y="387859"/>
                  <a:pt x="1178690" y="392101"/>
                </a:cubicBezTo>
                <a:cubicBezTo>
                  <a:pt x="1180811" y="396343"/>
                  <a:pt x="1182137" y="400054"/>
                  <a:pt x="1182667" y="403236"/>
                </a:cubicBezTo>
                <a:cubicBezTo>
                  <a:pt x="1183197" y="406417"/>
                  <a:pt x="1183197" y="408273"/>
                  <a:pt x="1182667" y="408803"/>
                </a:cubicBezTo>
                <a:cubicBezTo>
                  <a:pt x="1182137" y="409333"/>
                  <a:pt x="1178956" y="410129"/>
                  <a:pt x="1173123" y="411189"/>
                </a:cubicBezTo>
                <a:cubicBezTo>
                  <a:pt x="1167291" y="412250"/>
                  <a:pt x="1161193" y="412780"/>
                  <a:pt x="1154830" y="412780"/>
                </a:cubicBezTo>
                <a:cubicBezTo>
                  <a:pt x="1141045" y="412780"/>
                  <a:pt x="1123017" y="414901"/>
                  <a:pt x="1100747" y="419143"/>
                </a:cubicBezTo>
                <a:lnTo>
                  <a:pt x="1043483" y="430277"/>
                </a:lnTo>
                <a:cubicBezTo>
                  <a:pt x="1033939" y="433459"/>
                  <a:pt x="1025455" y="436110"/>
                  <a:pt x="1018032" y="438231"/>
                </a:cubicBezTo>
                <a:lnTo>
                  <a:pt x="998944" y="446184"/>
                </a:lnTo>
                <a:lnTo>
                  <a:pt x="990991" y="450956"/>
                </a:lnTo>
                <a:cubicBezTo>
                  <a:pt x="988870" y="454137"/>
                  <a:pt x="987279" y="457849"/>
                  <a:pt x="986219" y="462091"/>
                </a:cubicBezTo>
                <a:lnTo>
                  <a:pt x="983037" y="481179"/>
                </a:lnTo>
                <a:lnTo>
                  <a:pt x="978265" y="517765"/>
                </a:lnTo>
                <a:lnTo>
                  <a:pt x="978265" y="522537"/>
                </a:lnTo>
                <a:cubicBezTo>
                  <a:pt x="977205" y="526778"/>
                  <a:pt x="975614" y="535262"/>
                  <a:pt x="973493" y="547987"/>
                </a:cubicBezTo>
                <a:lnTo>
                  <a:pt x="971903" y="560713"/>
                </a:lnTo>
                <a:cubicBezTo>
                  <a:pt x="970842" y="572378"/>
                  <a:pt x="968721" y="600480"/>
                  <a:pt x="965540" y="645018"/>
                </a:cubicBezTo>
                <a:cubicBezTo>
                  <a:pt x="964480" y="661986"/>
                  <a:pt x="963949" y="685846"/>
                  <a:pt x="963949" y="716599"/>
                </a:cubicBezTo>
                <a:cubicBezTo>
                  <a:pt x="962889" y="745231"/>
                  <a:pt x="962889" y="773863"/>
                  <a:pt x="963949" y="802495"/>
                </a:cubicBezTo>
                <a:cubicBezTo>
                  <a:pt x="965010" y="866122"/>
                  <a:pt x="964480" y="920205"/>
                  <a:pt x="962359" y="964744"/>
                </a:cubicBezTo>
                <a:lnTo>
                  <a:pt x="954405" y="1061775"/>
                </a:lnTo>
                <a:lnTo>
                  <a:pt x="952815" y="1074501"/>
                </a:lnTo>
                <a:cubicBezTo>
                  <a:pt x="951754" y="1093589"/>
                  <a:pt x="950959" y="1104724"/>
                  <a:pt x="950429" y="1107905"/>
                </a:cubicBezTo>
                <a:cubicBezTo>
                  <a:pt x="949898" y="1111086"/>
                  <a:pt x="948043" y="1118509"/>
                  <a:pt x="944861" y="1130175"/>
                </a:cubicBezTo>
                <a:lnTo>
                  <a:pt x="943271" y="1139718"/>
                </a:lnTo>
                <a:cubicBezTo>
                  <a:pt x="943271" y="1145021"/>
                  <a:pt x="941680" y="1151914"/>
                  <a:pt x="938499" y="1160397"/>
                </a:cubicBezTo>
                <a:cubicBezTo>
                  <a:pt x="935317" y="1168881"/>
                  <a:pt x="931606" y="1176834"/>
                  <a:pt x="927364" y="1184257"/>
                </a:cubicBezTo>
                <a:cubicBezTo>
                  <a:pt x="923122" y="1194862"/>
                  <a:pt x="917290" y="1204671"/>
                  <a:pt x="909866" y="1213685"/>
                </a:cubicBezTo>
                <a:cubicBezTo>
                  <a:pt x="902443" y="1222699"/>
                  <a:pt x="889188" y="1236750"/>
                  <a:pt x="870100" y="1255838"/>
                </a:cubicBezTo>
                <a:cubicBezTo>
                  <a:pt x="839347" y="1286591"/>
                  <a:pt x="822909" y="1301967"/>
                  <a:pt x="820789" y="1301967"/>
                </a:cubicBezTo>
                <a:lnTo>
                  <a:pt x="814426" y="1298786"/>
                </a:lnTo>
                <a:lnTo>
                  <a:pt x="803291" y="1292423"/>
                </a:lnTo>
                <a:cubicBezTo>
                  <a:pt x="797989" y="1290302"/>
                  <a:pt x="789770" y="1284735"/>
                  <a:pt x="778636" y="1275721"/>
                </a:cubicBezTo>
                <a:cubicBezTo>
                  <a:pt x="767501" y="1266707"/>
                  <a:pt x="756897" y="1256898"/>
                  <a:pt x="746822" y="1246294"/>
                </a:cubicBezTo>
                <a:cubicBezTo>
                  <a:pt x="736748" y="1235689"/>
                  <a:pt x="726674" y="1224289"/>
                  <a:pt x="716599" y="1212094"/>
                </a:cubicBezTo>
                <a:cubicBezTo>
                  <a:pt x="706525" y="1199899"/>
                  <a:pt x="698837" y="1190090"/>
                  <a:pt x="693535" y="1182667"/>
                </a:cubicBezTo>
                <a:cubicBezTo>
                  <a:pt x="688232" y="1175244"/>
                  <a:pt x="683991" y="1168616"/>
                  <a:pt x="680809" y="1162783"/>
                </a:cubicBezTo>
                <a:cubicBezTo>
                  <a:pt x="677628" y="1156951"/>
                  <a:pt x="676037" y="1152974"/>
                  <a:pt x="676037" y="1150853"/>
                </a:cubicBezTo>
                <a:cubicBezTo>
                  <a:pt x="676037" y="1148732"/>
                  <a:pt x="677628" y="1145021"/>
                  <a:pt x="680809" y="1139718"/>
                </a:cubicBezTo>
                <a:lnTo>
                  <a:pt x="682400" y="1123812"/>
                </a:lnTo>
                <a:lnTo>
                  <a:pt x="682400" y="1106314"/>
                </a:lnTo>
                <a:cubicBezTo>
                  <a:pt x="681339" y="1098891"/>
                  <a:pt x="680014" y="1093589"/>
                  <a:pt x="678423" y="1090407"/>
                </a:cubicBezTo>
                <a:cubicBezTo>
                  <a:pt x="676833" y="1087226"/>
                  <a:pt x="675507" y="1085635"/>
                  <a:pt x="674447" y="1085635"/>
                </a:cubicBezTo>
                <a:cubicBezTo>
                  <a:pt x="673386" y="1085635"/>
                  <a:pt x="672591" y="1085370"/>
                  <a:pt x="672061" y="1084840"/>
                </a:cubicBezTo>
                <a:cubicBezTo>
                  <a:pt x="671530" y="1084310"/>
                  <a:pt x="671795" y="1082719"/>
                  <a:pt x="672856" y="1080068"/>
                </a:cubicBezTo>
                <a:cubicBezTo>
                  <a:pt x="673916" y="1077417"/>
                  <a:pt x="674712" y="1074236"/>
                  <a:pt x="675242" y="1070524"/>
                </a:cubicBezTo>
                <a:cubicBezTo>
                  <a:pt x="675772" y="1066813"/>
                  <a:pt x="675507" y="1062836"/>
                  <a:pt x="674447" y="1058594"/>
                </a:cubicBezTo>
                <a:cubicBezTo>
                  <a:pt x="673386" y="1051171"/>
                  <a:pt x="668614" y="1035264"/>
                  <a:pt x="660131" y="1010874"/>
                </a:cubicBezTo>
                <a:lnTo>
                  <a:pt x="647405" y="972698"/>
                </a:lnTo>
                <a:lnTo>
                  <a:pt x="629908" y="936112"/>
                </a:lnTo>
                <a:lnTo>
                  <a:pt x="604457" y="888392"/>
                </a:lnTo>
                <a:cubicBezTo>
                  <a:pt x="602336" y="885210"/>
                  <a:pt x="599155" y="883089"/>
                  <a:pt x="594913" y="882029"/>
                </a:cubicBezTo>
                <a:lnTo>
                  <a:pt x="563099" y="874076"/>
                </a:lnTo>
                <a:cubicBezTo>
                  <a:pt x="556737" y="873015"/>
                  <a:pt x="551699" y="871424"/>
                  <a:pt x="547988" y="869304"/>
                </a:cubicBezTo>
                <a:cubicBezTo>
                  <a:pt x="544276" y="867183"/>
                  <a:pt x="539239" y="863471"/>
                  <a:pt x="532877" y="858169"/>
                </a:cubicBezTo>
                <a:lnTo>
                  <a:pt x="515379" y="845444"/>
                </a:lnTo>
                <a:cubicBezTo>
                  <a:pt x="509016" y="841202"/>
                  <a:pt x="503184" y="835899"/>
                  <a:pt x="497882" y="829537"/>
                </a:cubicBezTo>
                <a:lnTo>
                  <a:pt x="483566" y="815221"/>
                </a:lnTo>
                <a:lnTo>
                  <a:pt x="478794" y="805677"/>
                </a:lnTo>
                <a:lnTo>
                  <a:pt x="474022" y="799314"/>
                </a:lnTo>
                <a:cubicBezTo>
                  <a:pt x="474022" y="799314"/>
                  <a:pt x="475082" y="799314"/>
                  <a:pt x="477203" y="799314"/>
                </a:cubicBezTo>
                <a:lnTo>
                  <a:pt x="491519" y="800905"/>
                </a:lnTo>
                <a:lnTo>
                  <a:pt x="502654" y="802495"/>
                </a:lnTo>
                <a:cubicBezTo>
                  <a:pt x="505835" y="802495"/>
                  <a:pt x="510872" y="801700"/>
                  <a:pt x="517765" y="800109"/>
                </a:cubicBezTo>
                <a:cubicBezTo>
                  <a:pt x="524658" y="798519"/>
                  <a:pt x="531816" y="795602"/>
                  <a:pt x="539239" y="791361"/>
                </a:cubicBezTo>
                <a:lnTo>
                  <a:pt x="564690" y="780226"/>
                </a:lnTo>
                <a:lnTo>
                  <a:pt x="585369" y="769091"/>
                </a:lnTo>
                <a:cubicBezTo>
                  <a:pt x="590671" y="765910"/>
                  <a:pt x="597829" y="762198"/>
                  <a:pt x="606843" y="757956"/>
                </a:cubicBezTo>
                <a:cubicBezTo>
                  <a:pt x="615857" y="753715"/>
                  <a:pt x="623545" y="750003"/>
                  <a:pt x="629908" y="746822"/>
                </a:cubicBezTo>
                <a:lnTo>
                  <a:pt x="648996" y="735687"/>
                </a:lnTo>
                <a:lnTo>
                  <a:pt x="658540" y="730915"/>
                </a:lnTo>
                <a:cubicBezTo>
                  <a:pt x="658540" y="730915"/>
                  <a:pt x="658540" y="729324"/>
                  <a:pt x="658540" y="726143"/>
                </a:cubicBezTo>
                <a:lnTo>
                  <a:pt x="656949" y="722962"/>
                </a:lnTo>
                <a:cubicBezTo>
                  <a:pt x="652707" y="719780"/>
                  <a:pt x="652177" y="718190"/>
                  <a:pt x="655358" y="718190"/>
                </a:cubicBezTo>
                <a:lnTo>
                  <a:pt x="663312" y="721371"/>
                </a:lnTo>
                <a:lnTo>
                  <a:pt x="672856" y="724552"/>
                </a:lnTo>
                <a:cubicBezTo>
                  <a:pt x="676037" y="726673"/>
                  <a:pt x="680809" y="729855"/>
                  <a:pt x="687172" y="734096"/>
                </a:cubicBezTo>
                <a:lnTo>
                  <a:pt x="706260" y="746822"/>
                </a:lnTo>
                <a:cubicBezTo>
                  <a:pt x="711562" y="752124"/>
                  <a:pt x="718720" y="759017"/>
                  <a:pt x="727734" y="767500"/>
                </a:cubicBezTo>
                <a:cubicBezTo>
                  <a:pt x="736748" y="775984"/>
                  <a:pt x="744436" y="783407"/>
                  <a:pt x="750799" y="789770"/>
                </a:cubicBezTo>
                <a:lnTo>
                  <a:pt x="792157" y="837490"/>
                </a:lnTo>
                <a:cubicBezTo>
                  <a:pt x="795338" y="841732"/>
                  <a:pt x="796663" y="844648"/>
                  <a:pt x="796133" y="846239"/>
                </a:cubicBezTo>
                <a:cubicBezTo>
                  <a:pt x="795603" y="847830"/>
                  <a:pt x="795603" y="850216"/>
                  <a:pt x="796133" y="853397"/>
                </a:cubicBezTo>
                <a:cubicBezTo>
                  <a:pt x="796663" y="856578"/>
                  <a:pt x="795868" y="859229"/>
                  <a:pt x="793747" y="861350"/>
                </a:cubicBezTo>
                <a:lnTo>
                  <a:pt x="788975" y="861350"/>
                </a:lnTo>
                <a:lnTo>
                  <a:pt x="782612" y="856578"/>
                </a:lnTo>
                <a:cubicBezTo>
                  <a:pt x="778371" y="855518"/>
                  <a:pt x="773068" y="852336"/>
                  <a:pt x="766706" y="847034"/>
                </a:cubicBezTo>
                <a:lnTo>
                  <a:pt x="750799" y="835899"/>
                </a:lnTo>
                <a:cubicBezTo>
                  <a:pt x="745497" y="833779"/>
                  <a:pt x="742315" y="832718"/>
                  <a:pt x="741255" y="832718"/>
                </a:cubicBezTo>
                <a:lnTo>
                  <a:pt x="712623" y="839081"/>
                </a:lnTo>
                <a:lnTo>
                  <a:pt x="690353" y="847034"/>
                </a:lnTo>
                <a:lnTo>
                  <a:pt x="674447" y="854988"/>
                </a:lnTo>
                <a:cubicBezTo>
                  <a:pt x="670205" y="857109"/>
                  <a:pt x="665433" y="859229"/>
                  <a:pt x="660131" y="861350"/>
                </a:cubicBezTo>
                <a:lnTo>
                  <a:pt x="636270" y="870894"/>
                </a:lnTo>
                <a:cubicBezTo>
                  <a:pt x="630968" y="871955"/>
                  <a:pt x="627256" y="872485"/>
                  <a:pt x="625136" y="872485"/>
                </a:cubicBezTo>
                <a:cubicBezTo>
                  <a:pt x="618773" y="872485"/>
                  <a:pt x="615592" y="873810"/>
                  <a:pt x="615592" y="876462"/>
                </a:cubicBezTo>
                <a:cubicBezTo>
                  <a:pt x="615592" y="879113"/>
                  <a:pt x="616652" y="881499"/>
                  <a:pt x="618773" y="883620"/>
                </a:cubicBezTo>
                <a:lnTo>
                  <a:pt x="625136" y="893164"/>
                </a:lnTo>
                <a:lnTo>
                  <a:pt x="639452" y="912252"/>
                </a:lnTo>
                <a:lnTo>
                  <a:pt x="658540" y="940884"/>
                </a:lnTo>
                <a:cubicBezTo>
                  <a:pt x="674447" y="962093"/>
                  <a:pt x="689823" y="983832"/>
                  <a:pt x="704669" y="1006102"/>
                </a:cubicBezTo>
                <a:lnTo>
                  <a:pt x="752390" y="1084045"/>
                </a:lnTo>
                <a:lnTo>
                  <a:pt x="761934" y="1091998"/>
                </a:lnTo>
                <a:cubicBezTo>
                  <a:pt x="764055" y="1093059"/>
                  <a:pt x="765910" y="1092528"/>
                  <a:pt x="767501" y="1090407"/>
                </a:cubicBezTo>
                <a:cubicBezTo>
                  <a:pt x="769092" y="1088287"/>
                  <a:pt x="774129" y="1080333"/>
                  <a:pt x="782612" y="1066547"/>
                </a:cubicBezTo>
                <a:lnTo>
                  <a:pt x="803291" y="1029962"/>
                </a:lnTo>
                <a:cubicBezTo>
                  <a:pt x="804352" y="1027841"/>
                  <a:pt x="805942" y="1022009"/>
                  <a:pt x="808063" y="1012464"/>
                </a:cubicBezTo>
                <a:lnTo>
                  <a:pt x="816017" y="983832"/>
                </a:lnTo>
                <a:cubicBezTo>
                  <a:pt x="822379" y="959442"/>
                  <a:pt x="825561" y="944331"/>
                  <a:pt x="825561" y="938498"/>
                </a:cubicBezTo>
                <a:cubicBezTo>
                  <a:pt x="825561" y="932666"/>
                  <a:pt x="827682" y="919145"/>
                  <a:pt x="831923" y="897936"/>
                </a:cubicBezTo>
                <a:lnTo>
                  <a:pt x="838286" y="862941"/>
                </a:lnTo>
                <a:lnTo>
                  <a:pt x="841467" y="595708"/>
                </a:lnTo>
                <a:cubicBezTo>
                  <a:pt x="841467" y="563894"/>
                  <a:pt x="841998" y="546397"/>
                  <a:pt x="843058" y="543215"/>
                </a:cubicBezTo>
                <a:cubicBezTo>
                  <a:pt x="844119" y="540034"/>
                  <a:pt x="844384" y="537383"/>
                  <a:pt x="843853" y="535262"/>
                </a:cubicBezTo>
                <a:cubicBezTo>
                  <a:pt x="843323" y="533141"/>
                  <a:pt x="842528" y="532081"/>
                  <a:pt x="841467" y="532081"/>
                </a:cubicBezTo>
                <a:cubicBezTo>
                  <a:pt x="840407" y="532081"/>
                  <a:pt x="831128" y="537648"/>
                  <a:pt x="813631" y="548783"/>
                </a:cubicBezTo>
                <a:cubicBezTo>
                  <a:pt x="796133" y="559917"/>
                  <a:pt x="776780" y="572908"/>
                  <a:pt x="755571" y="587754"/>
                </a:cubicBezTo>
                <a:cubicBezTo>
                  <a:pt x="699367" y="624870"/>
                  <a:pt x="668349" y="644488"/>
                  <a:pt x="662516" y="646609"/>
                </a:cubicBezTo>
                <a:cubicBezTo>
                  <a:pt x="656684" y="648730"/>
                  <a:pt x="650586" y="650321"/>
                  <a:pt x="644224" y="651381"/>
                </a:cubicBezTo>
                <a:lnTo>
                  <a:pt x="631498" y="649791"/>
                </a:lnTo>
                <a:cubicBezTo>
                  <a:pt x="627256" y="649791"/>
                  <a:pt x="622484" y="648200"/>
                  <a:pt x="617182" y="645018"/>
                </a:cubicBezTo>
                <a:lnTo>
                  <a:pt x="601276" y="640246"/>
                </a:lnTo>
                <a:cubicBezTo>
                  <a:pt x="594913" y="637065"/>
                  <a:pt x="590671" y="634414"/>
                  <a:pt x="588550" y="632293"/>
                </a:cubicBezTo>
                <a:cubicBezTo>
                  <a:pt x="579006" y="625930"/>
                  <a:pt x="569992" y="617977"/>
                  <a:pt x="561509" y="608433"/>
                </a:cubicBezTo>
                <a:cubicBezTo>
                  <a:pt x="556206" y="605252"/>
                  <a:pt x="550374" y="599949"/>
                  <a:pt x="544011" y="592526"/>
                </a:cubicBezTo>
                <a:lnTo>
                  <a:pt x="526514" y="573438"/>
                </a:lnTo>
                <a:cubicBezTo>
                  <a:pt x="513788" y="556471"/>
                  <a:pt x="505040" y="544541"/>
                  <a:pt x="500268" y="537648"/>
                </a:cubicBezTo>
                <a:cubicBezTo>
                  <a:pt x="495496" y="530755"/>
                  <a:pt x="493905" y="524657"/>
                  <a:pt x="495496" y="519355"/>
                </a:cubicBezTo>
                <a:cubicBezTo>
                  <a:pt x="497086" y="514053"/>
                  <a:pt x="497617" y="510341"/>
                  <a:pt x="497086" y="508220"/>
                </a:cubicBezTo>
                <a:cubicBezTo>
                  <a:pt x="496556" y="506100"/>
                  <a:pt x="495231" y="505039"/>
                  <a:pt x="493110" y="505039"/>
                </a:cubicBezTo>
                <a:cubicBezTo>
                  <a:pt x="490989" y="502918"/>
                  <a:pt x="495761" y="496555"/>
                  <a:pt x="507426" y="485951"/>
                </a:cubicBezTo>
                <a:lnTo>
                  <a:pt x="518560" y="473226"/>
                </a:lnTo>
                <a:cubicBezTo>
                  <a:pt x="521742" y="468984"/>
                  <a:pt x="523332" y="466333"/>
                  <a:pt x="523332" y="465272"/>
                </a:cubicBezTo>
                <a:lnTo>
                  <a:pt x="524923" y="462091"/>
                </a:lnTo>
                <a:cubicBezTo>
                  <a:pt x="524923" y="459970"/>
                  <a:pt x="525453" y="458909"/>
                  <a:pt x="526514" y="458909"/>
                </a:cubicBezTo>
                <a:cubicBezTo>
                  <a:pt x="527574" y="458909"/>
                  <a:pt x="532081" y="462886"/>
                  <a:pt x="540034" y="470840"/>
                </a:cubicBezTo>
                <a:cubicBezTo>
                  <a:pt x="547988" y="478793"/>
                  <a:pt x="556206" y="488602"/>
                  <a:pt x="564690" y="500267"/>
                </a:cubicBezTo>
                <a:lnTo>
                  <a:pt x="579006" y="514583"/>
                </a:lnTo>
                <a:lnTo>
                  <a:pt x="591731" y="506630"/>
                </a:lnTo>
                <a:cubicBezTo>
                  <a:pt x="595973" y="505569"/>
                  <a:pt x="600480" y="503448"/>
                  <a:pt x="605252" y="500267"/>
                </a:cubicBezTo>
                <a:cubicBezTo>
                  <a:pt x="610024" y="497086"/>
                  <a:pt x="614001" y="494435"/>
                  <a:pt x="617182" y="492314"/>
                </a:cubicBezTo>
                <a:cubicBezTo>
                  <a:pt x="623545" y="487011"/>
                  <a:pt x="627256" y="484360"/>
                  <a:pt x="628317" y="484360"/>
                </a:cubicBezTo>
                <a:cubicBezTo>
                  <a:pt x="629377" y="484360"/>
                  <a:pt x="631498" y="483300"/>
                  <a:pt x="634680" y="481179"/>
                </a:cubicBezTo>
                <a:lnTo>
                  <a:pt x="644224" y="474816"/>
                </a:lnTo>
                <a:cubicBezTo>
                  <a:pt x="651647" y="467393"/>
                  <a:pt x="655889" y="463681"/>
                  <a:pt x="656949" y="463681"/>
                </a:cubicBezTo>
                <a:lnTo>
                  <a:pt x="664903" y="458909"/>
                </a:lnTo>
                <a:cubicBezTo>
                  <a:pt x="670205" y="456789"/>
                  <a:pt x="674447" y="453077"/>
                  <a:pt x="677628" y="447775"/>
                </a:cubicBezTo>
                <a:cubicBezTo>
                  <a:pt x="690353" y="439291"/>
                  <a:pt x="701488" y="432398"/>
                  <a:pt x="711032" y="427096"/>
                </a:cubicBezTo>
                <a:lnTo>
                  <a:pt x="739664" y="411189"/>
                </a:lnTo>
                <a:cubicBezTo>
                  <a:pt x="740725" y="410129"/>
                  <a:pt x="741255" y="409333"/>
                  <a:pt x="741255" y="408803"/>
                </a:cubicBezTo>
                <a:cubicBezTo>
                  <a:pt x="741255" y="408273"/>
                  <a:pt x="742580" y="407213"/>
                  <a:pt x="745232" y="405622"/>
                </a:cubicBezTo>
                <a:cubicBezTo>
                  <a:pt x="747883" y="404031"/>
                  <a:pt x="750269" y="402175"/>
                  <a:pt x="752390" y="400054"/>
                </a:cubicBezTo>
                <a:lnTo>
                  <a:pt x="760343" y="395282"/>
                </a:lnTo>
                <a:cubicBezTo>
                  <a:pt x="772008" y="388920"/>
                  <a:pt x="780492" y="384148"/>
                  <a:pt x="785794" y="380966"/>
                </a:cubicBezTo>
                <a:cubicBezTo>
                  <a:pt x="802761" y="371422"/>
                  <a:pt x="814956" y="364529"/>
                  <a:pt x="822379" y="360288"/>
                </a:cubicBezTo>
                <a:cubicBezTo>
                  <a:pt x="828742" y="357106"/>
                  <a:pt x="838286" y="351804"/>
                  <a:pt x="851011" y="344381"/>
                </a:cubicBezTo>
                <a:lnTo>
                  <a:pt x="868509" y="334837"/>
                </a:lnTo>
                <a:lnTo>
                  <a:pt x="868509" y="236215"/>
                </a:lnTo>
                <a:cubicBezTo>
                  <a:pt x="868509" y="195918"/>
                  <a:pt x="868774" y="168346"/>
                  <a:pt x="869304" y="153500"/>
                </a:cubicBezTo>
                <a:cubicBezTo>
                  <a:pt x="869834" y="138654"/>
                  <a:pt x="871690" y="127519"/>
                  <a:pt x="874872" y="120096"/>
                </a:cubicBezTo>
                <a:lnTo>
                  <a:pt x="881234" y="94645"/>
                </a:lnTo>
                <a:cubicBezTo>
                  <a:pt x="881234" y="93584"/>
                  <a:pt x="880704" y="91729"/>
                  <a:pt x="879644" y="89078"/>
                </a:cubicBezTo>
                <a:cubicBezTo>
                  <a:pt x="878583" y="86426"/>
                  <a:pt x="876992" y="84040"/>
                  <a:pt x="874872" y="81920"/>
                </a:cubicBezTo>
                <a:cubicBezTo>
                  <a:pt x="872751" y="79799"/>
                  <a:pt x="869039" y="77148"/>
                  <a:pt x="863737" y="73966"/>
                </a:cubicBezTo>
                <a:lnTo>
                  <a:pt x="849421" y="66013"/>
                </a:lnTo>
                <a:cubicBezTo>
                  <a:pt x="836695" y="59650"/>
                  <a:pt x="827682" y="54348"/>
                  <a:pt x="822379" y="50106"/>
                </a:cubicBezTo>
                <a:cubicBezTo>
                  <a:pt x="820258" y="49046"/>
                  <a:pt x="817077" y="45864"/>
                  <a:pt x="812835" y="40562"/>
                </a:cubicBezTo>
                <a:lnTo>
                  <a:pt x="801701" y="27837"/>
                </a:lnTo>
                <a:lnTo>
                  <a:pt x="792157" y="11930"/>
                </a:lnTo>
                <a:cubicBezTo>
                  <a:pt x="790036" y="9809"/>
                  <a:pt x="790566" y="7688"/>
                  <a:pt x="793747" y="5567"/>
                </a:cubicBezTo>
                <a:cubicBezTo>
                  <a:pt x="788445" y="5567"/>
                  <a:pt x="791626" y="5037"/>
                  <a:pt x="803291" y="3976"/>
                </a:cubicBezTo>
                <a:lnTo>
                  <a:pt x="820789" y="2386"/>
                </a:lnTo>
                <a:lnTo>
                  <a:pt x="835105" y="2386"/>
                </a:lnTo>
                <a:cubicBezTo>
                  <a:pt x="839347" y="2386"/>
                  <a:pt x="841467" y="1856"/>
                  <a:pt x="841467" y="795"/>
                </a:cubicBezTo>
                <a:cubicBezTo>
                  <a:pt x="841467" y="265"/>
                  <a:pt x="841998" y="0"/>
                  <a:pt x="84305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2000"/>
                  <a:lumOff val="48000"/>
                </a:schemeClr>
              </a:gs>
              <a:gs pos="88000">
                <a:schemeClr val="accent3">
                  <a:lumMod val="8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127000" algn="l" rotWithShape="0">
              <a:schemeClr val="accent3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500" dirty="0">
              <a:gradFill flip="none" rotWithShape="1">
                <a:gsLst>
                  <a:gs pos="0">
                    <a:schemeClr val="accent3">
                      <a:lumMod val="52000"/>
                      <a:lumOff val="48000"/>
                    </a:schemeClr>
                  </a:gs>
                  <a:gs pos="88000">
                    <a:schemeClr val="accent3">
                      <a:lumMod val="88000"/>
                    </a:schemeClr>
                  </a:gs>
                </a:gsLst>
                <a:lin ang="5400000" scaled="1"/>
                <a:tileRect/>
              </a:gradFill>
              <a:effectLst>
                <a:outerShdw blurRad="254000" dist="1270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DAB1D67-CD97-AB62-756A-81F52CE86D5E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8166606" y="1280878"/>
            <a:ext cx="1165298" cy="1019027"/>
          </a:xfrm>
          <a:custGeom>
            <a:avLst/>
            <a:gdLst/>
            <a:ahLst/>
            <a:cxnLst/>
            <a:rect l="l" t="t" r="r" b="b"/>
            <a:pathLst>
              <a:path w="1165298" h="1019027">
                <a:moveTo>
                  <a:pt x="818188" y="743807"/>
                </a:moveTo>
                <a:cubicBezTo>
                  <a:pt x="818188" y="743807"/>
                  <a:pt x="819058" y="743807"/>
                  <a:pt x="820798" y="743807"/>
                </a:cubicBezTo>
                <a:cubicBezTo>
                  <a:pt x="822538" y="743807"/>
                  <a:pt x="824278" y="745112"/>
                  <a:pt x="826018" y="747722"/>
                </a:cubicBezTo>
                <a:lnTo>
                  <a:pt x="828627" y="751637"/>
                </a:lnTo>
                <a:cubicBezTo>
                  <a:pt x="828627" y="752506"/>
                  <a:pt x="828410" y="752941"/>
                  <a:pt x="827975" y="752941"/>
                </a:cubicBezTo>
                <a:cubicBezTo>
                  <a:pt x="827540" y="752941"/>
                  <a:pt x="829062" y="753811"/>
                  <a:pt x="832542" y="755551"/>
                </a:cubicBezTo>
                <a:lnTo>
                  <a:pt x="840372" y="767296"/>
                </a:lnTo>
                <a:cubicBezTo>
                  <a:pt x="844721" y="771645"/>
                  <a:pt x="848636" y="776213"/>
                  <a:pt x="852116" y="780997"/>
                </a:cubicBezTo>
                <a:cubicBezTo>
                  <a:pt x="855596" y="785782"/>
                  <a:pt x="857771" y="789044"/>
                  <a:pt x="858641" y="790784"/>
                </a:cubicBezTo>
                <a:lnTo>
                  <a:pt x="862555" y="798614"/>
                </a:lnTo>
                <a:cubicBezTo>
                  <a:pt x="863425" y="802094"/>
                  <a:pt x="863425" y="804703"/>
                  <a:pt x="862555" y="806443"/>
                </a:cubicBezTo>
                <a:cubicBezTo>
                  <a:pt x="862555" y="811663"/>
                  <a:pt x="864730" y="816013"/>
                  <a:pt x="869080" y="819493"/>
                </a:cubicBezTo>
                <a:lnTo>
                  <a:pt x="880824" y="823407"/>
                </a:lnTo>
                <a:cubicBezTo>
                  <a:pt x="888654" y="826017"/>
                  <a:pt x="895614" y="827757"/>
                  <a:pt x="901703" y="828627"/>
                </a:cubicBezTo>
                <a:cubicBezTo>
                  <a:pt x="911273" y="830367"/>
                  <a:pt x="921060" y="831890"/>
                  <a:pt x="931064" y="833194"/>
                </a:cubicBezTo>
                <a:cubicBezTo>
                  <a:pt x="941068" y="834499"/>
                  <a:pt x="953030" y="835152"/>
                  <a:pt x="966949" y="835152"/>
                </a:cubicBezTo>
                <a:lnTo>
                  <a:pt x="993048" y="835152"/>
                </a:lnTo>
                <a:cubicBezTo>
                  <a:pt x="1000878" y="836022"/>
                  <a:pt x="1004792" y="836674"/>
                  <a:pt x="1004792" y="837109"/>
                </a:cubicBezTo>
                <a:cubicBezTo>
                  <a:pt x="1004792" y="837544"/>
                  <a:pt x="1006967" y="838414"/>
                  <a:pt x="1011317" y="839719"/>
                </a:cubicBezTo>
                <a:cubicBezTo>
                  <a:pt x="1015667" y="841024"/>
                  <a:pt x="1021321" y="841676"/>
                  <a:pt x="1028281" y="841676"/>
                </a:cubicBezTo>
                <a:cubicBezTo>
                  <a:pt x="1038720" y="842546"/>
                  <a:pt x="1045897" y="843851"/>
                  <a:pt x="1049812" y="845591"/>
                </a:cubicBezTo>
                <a:cubicBezTo>
                  <a:pt x="1053727" y="847331"/>
                  <a:pt x="1059164" y="849941"/>
                  <a:pt x="1066124" y="853421"/>
                </a:cubicBezTo>
                <a:cubicBezTo>
                  <a:pt x="1069604" y="856031"/>
                  <a:pt x="1075258" y="860380"/>
                  <a:pt x="1083088" y="866470"/>
                </a:cubicBezTo>
                <a:cubicBezTo>
                  <a:pt x="1088308" y="866470"/>
                  <a:pt x="1095267" y="871907"/>
                  <a:pt x="1103966" y="882782"/>
                </a:cubicBezTo>
                <a:cubicBezTo>
                  <a:pt x="1112666" y="893656"/>
                  <a:pt x="1119191" y="899746"/>
                  <a:pt x="1123540" y="901051"/>
                </a:cubicBezTo>
                <a:cubicBezTo>
                  <a:pt x="1127890" y="902355"/>
                  <a:pt x="1133110" y="906923"/>
                  <a:pt x="1139200" y="914752"/>
                </a:cubicBezTo>
                <a:lnTo>
                  <a:pt x="1149639" y="929106"/>
                </a:lnTo>
                <a:lnTo>
                  <a:pt x="1162688" y="952595"/>
                </a:lnTo>
                <a:lnTo>
                  <a:pt x="1165298" y="959120"/>
                </a:lnTo>
                <a:lnTo>
                  <a:pt x="1162688" y="964339"/>
                </a:lnTo>
                <a:cubicBezTo>
                  <a:pt x="1160948" y="967819"/>
                  <a:pt x="1159208" y="970429"/>
                  <a:pt x="1157469" y="972169"/>
                </a:cubicBezTo>
                <a:lnTo>
                  <a:pt x="1147029" y="979998"/>
                </a:lnTo>
                <a:cubicBezTo>
                  <a:pt x="1143549" y="983478"/>
                  <a:pt x="1138982" y="986523"/>
                  <a:pt x="1133328" y="989133"/>
                </a:cubicBezTo>
                <a:cubicBezTo>
                  <a:pt x="1127673" y="991743"/>
                  <a:pt x="1123323" y="993483"/>
                  <a:pt x="1120278" y="994353"/>
                </a:cubicBezTo>
                <a:cubicBezTo>
                  <a:pt x="1117233" y="995222"/>
                  <a:pt x="1113101" y="995657"/>
                  <a:pt x="1107881" y="995657"/>
                </a:cubicBezTo>
                <a:lnTo>
                  <a:pt x="1085698" y="995657"/>
                </a:lnTo>
                <a:cubicBezTo>
                  <a:pt x="1074388" y="995657"/>
                  <a:pt x="1064819" y="995222"/>
                  <a:pt x="1056989" y="994353"/>
                </a:cubicBezTo>
                <a:cubicBezTo>
                  <a:pt x="1049160" y="993483"/>
                  <a:pt x="1040460" y="991743"/>
                  <a:pt x="1030891" y="989133"/>
                </a:cubicBezTo>
                <a:cubicBezTo>
                  <a:pt x="1018712" y="986523"/>
                  <a:pt x="1000442" y="980869"/>
                  <a:pt x="976084" y="972169"/>
                </a:cubicBezTo>
                <a:lnTo>
                  <a:pt x="944766" y="959120"/>
                </a:lnTo>
                <a:cubicBezTo>
                  <a:pt x="930846" y="953900"/>
                  <a:pt x="919102" y="948680"/>
                  <a:pt x="909533" y="943461"/>
                </a:cubicBezTo>
                <a:cubicBezTo>
                  <a:pt x="899963" y="938241"/>
                  <a:pt x="889741" y="933021"/>
                  <a:pt x="878867" y="927801"/>
                </a:cubicBezTo>
                <a:cubicBezTo>
                  <a:pt x="867993" y="922582"/>
                  <a:pt x="859946" y="919102"/>
                  <a:pt x="854726" y="917362"/>
                </a:cubicBezTo>
                <a:lnTo>
                  <a:pt x="839067" y="910837"/>
                </a:lnTo>
                <a:cubicBezTo>
                  <a:pt x="833847" y="908228"/>
                  <a:pt x="831237" y="906705"/>
                  <a:pt x="831237" y="906270"/>
                </a:cubicBezTo>
                <a:cubicBezTo>
                  <a:pt x="831237" y="905835"/>
                  <a:pt x="834065" y="905400"/>
                  <a:pt x="839719" y="904965"/>
                </a:cubicBezTo>
                <a:cubicBezTo>
                  <a:pt x="845374" y="904530"/>
                  <a:pt x="853421" y="904748"/>
                  <a:pt x="863860" y="905618"/>
                </a:cubicBezTo>
                <a:lnTo>
                  <a:pt x="895179" y="905618"/>
                </a:lnTo>
                <a:cubicBezTo>
                  <a:pt x="906488" y="905618"/>
                  <a:pt x="916057" y="905183"/>
                  <a:pt x="923887" y="904313"/>
                </a:cubicBezTo>
                <a:cubicBezTo>
                  <a:pt x="943896" y="902573"/>
                  <a:pt x="953900" y="900833"/>
                  <a:pt x="953900" y="899093"/>
                </a:cubicBezTo>
                <a:lnTo>
                  <a:pt x="953900" y="897788"/>
                </a:lnTo>
                <a:lnTo>
                  <a:pt x="949985" y="896483"/>
                </a:lnTo>
                <a:cubicBezTo>
                  <a:pt x="947376" y="894743"/>
                  <a:pt x="938676" y="890394"/>
                  <a:pt x="923887" y="883434"/>
                </a:cubicBezTo>
                <a:cubicBezTo>
                  <a:pt x="912578" y="876474"/>
                  <a:pt x="906270" y="873647"/>
                  <a:pt x="904965" y="874952"/>
                </a:cubicBezTo>
                <a:cubicBezTo>
                  <a:pt x="903660" y="876257"/>
                  <a:pt x="898223" y="873430"/>
                  <a:pt x="888654" y="866470"/>
                </a:cubicBezTo>
                <a:lnTo>
                  <a:pt x="856031" y="841676"/>
                </a:lnTo>
                <a:cubicBezTo>
                  <a:pt x="850811" y="836457"/>
                  <a:pt x="844939" y="830150"/>
                  <a:pt x="838414" y="822755"/>
                </a:cubicBezTo>
                <a:cubicBezTo>
                  <a:pt x="831890" y="815360"/>
                  <a:pt x="827322" y="809053"/>
                  <a:pt x="824713" y="803834"/>
                </a:cubicBezTo>
                <a:cubicBezTo>
                  <a:pt x="816013" y="790784"/>
                  <a:pt x="812316" y="782520"/>
                  <a:pt x="813621" y="779040"/>
                </a:cubicBezTo>
                <a:cubicBezTo>
                  <a:pt x="814926" y="775560"/>
                  <a:pt x="816883" y="770775"/>
                  <a:pt x="819493" y="764686"/>
                </a:cubicBezTo>
                <a:cubicBezTo>
                  <a:pt x="822103" y="761206"/>
                  <a:pt x="823408" y="758596"/>
                  <a:pt x="823408" y="756856"/>
                </a:cubicBezTo>
                <a:cubicBezTo>
                  <a:pt x="823408" y="755116"/>
                  <a:pt x="822538" y="753376"/>
                  <a:pt x="820798" y="751637"/>
                </a:cubicBezTo>
                <a:lnTo>
                  <a:pt x="816883" y="745112"/>
                </a:lnTo>
                <a:cubicBezTo>
                  <a:pt x="816883" y="745112"/>
                  <a:pt x="817318" y="744677"/>
                  <a:pt x="818188" y="743807"/>
                </a:cubicBezTo>
                <a:close/>
                <a:moveTo>
                  <a:pt x="699440" y="555898"/>
                </a:moveTo>
                <a:cubicBezTo>
                  <a:pt x="697700" y="555898"/>
                  <a:pt x="692045" y="558073"/>
                  <a:pt x="682476" y="562422"/>
                </a:cubicBezTo>
                <a:cubicBezTo>
                  <a:pt x="672906" y="566772"/>
                  <a:pt x="658117" y="571992"/>
                  <a:pt x="638108" y="578081"/>
                </a:cubicBezTo>
                <a:lnTo>
                  <a:pt x="619839" y="585911"/>
                </a:lnTo>
                <a:cubicBezTo>
                  <a:pt x="613750" y="588521"/>
                  <a:pt x="610270" y="590261"/>
                  <a:pt x="609400" y="591131"/>
                </a:cubicBezTo>
                <a:cubicBezTo>
                  <a:pt x="608530" y="592001"/>
                  <a:pt x="608965" y="596785"/>
                  <a:pt x="610705" y="605485"/>
                </a:cubicBezTo>
                <a:lnTo>
                  <a:pt x="614620" y="635498"/>
                </a:lnTo>
                <a:cubicBezTo>
                  <a:pt x="619839" y="661597"/>
                  <a:pt x="622884" y="675081"/>
                  <a:pt x="623754" y="675951"/>
                </a:cubicBezTo>
                <a:lnTo>
                  <a:pt x="630279" y="672036"/>
                </a:lnTo>
                <a:cubicBezTo>
                  <a:pt x="635498" y="671166"/>
                  <a:pt x="641588" y="669426"/>
                  <a:pt x="648548" y="666816"/>
                </a:cubicBezTo>
                <a:lnTo>
                  <a:pt x="681171" y="652462"/>
                </a:lnTo>
                <a:lnTo>
                  <a:pt x="707269" y="643328"/>
                </a:lnTo>
                <a:cubicBezTo>
                  <a:pt x="711619" y="640718"/>
                  <a:pt x="715969" y="638978"/>
                  <a:pt x="720319" y="638108"/>
                </a:cubicBezTo>
                <a:lnTo>
                  <a:pt x="726843" y="635498"/>
                </a:lnTo>
                <a:lnTo>
                  <a:pt x="716404" y="609400"/>
                </a:lnTo>
                <a:lnTo>
                  <a:pt x="712489" y="601570"/>
                </a:lnTo>
                <a:cubicBezTo>
                  <a:pt x="711619" y="600700"/>
                  <a:pt x="710967" y="600265"/>
                  <a:pt x="710532" y="600265"/>
                </a:cubicBezTo>
                <a:cubicBezTo>
                  <a:pt x="710097" y="600265"/>
                  <a:pt x="709444" y="599830"/>
                  <a:pt x="708574" y="598960"/>
                </a:cubicBezTo>
                <a:cubicBezTo>
                  <a:pt x="707704" y="598090"/>
                  <a:pt x="707269" y="596350"/>
                  <a:pt x="707269" y="593741"/>
                </a:cubicBezTo>
                <a:lnTo>
                  <a:pt x="707269" y="584606"/>
                </a:lnTo>
                <a:lnTo>
                  <a:pt x="704660" y="570252"/>
                </a:lnTo>
                <a:cubicBezTo>
                  <a:pt x="703790" y="565902"/>
                  <a:pt x="702920" y="562422"/>
                  <a:pt x="702050" y="559813"/>
                </a:cubicBezTo>
                <a:close/>
                <a:moveTo>
                  <a:pt x="750332" y="531104"/>
                </a:moveTo>
                <a:lnTo>
                  <a:pt x="739892" y="537629"/>
                </a:lnTo>
                <a:cubicBezTo>
                  <a:pt x="736413" y="538499"/>
                  <a:pt x="733368" y="539586"/>
                  <a:pt x="730758" y="540891"/>
                </a:cubicBezTo>
                <a:cubicBezTo>
                  <a:pt x="728148" y="542196"/>
                  <a:pt x="726843" y="542848"/>
                  <a:pt x="726843" y="542848"/>
                </a:cubicBezTo>
                <a:lnTo>
                  <a:pt x="729453" y="549373"/>
                </a:lnTo>
                <a:lnTo>
                  <a:pt x="735978" y="562422"/>
                </a:lnTo>
                <a:lnTo>
                  <a:pt x="749027" y="585911"/>
                </a:lnTo>
                <a:lnTo>
                  <a:pt x="755552" y="593741"/>
                </a:lnTo>
                <a:lnTo>
                  <a:pt x="755552" y="568947"/>
                </a:lnTo>
                <a:cubicBezTo>
                  <a:pt x="755552" y="551548"/>
                  <a:pt x="755117" y="541544"/>
                  <a:pt x="754247" y="538934"/>
                </a:cubicBezTo>
                <a:close/>
                <a:moveTo>
                  <a:pt x="672689" y="464553"/>
                </a:moveTo>
                <a:cubicBezTo>
                  <a:pt x="671384" y="464553"/>
                  <a:pt x="665077" y="466728"/>
                  <a:pt x="653767" y="471078"/>
                </a:cubicBezTo>
                <a:cubicBezTo>
                  <a:pt x="650288" y="472818"/>
                  <a:pt x="645938" y="475645"/>
                  <a:pt x="640718" y="479560"/>
                </a:cubicBezTo>
                <a:cubicBezTo>
                  <a:pt x="635498" y="483474"/>
                  <a:pt x="630931" y="487172"/>
                  <a:pt x="627016" y="490652"/>
                </a:cubicBezTo>
                <a:cubicBezTo>
                  <a:pt x="623102" y="494131"/>
                  <a:pt x="619404" y="498046"/>
                  <a:pt x="615925" y="502396"/>
                </a:cubicBezTo>
                <a:lnTo>
                  <a:pt x="608095" y="514140"/>
                </a:lnTo>
                <a:cubicBezTo>
                  <a:pt x="606355" y="516750"/>
                  <a:pt x="605485" y="519360"/>
                  <a:pt x="605485" y="521970"/>
                </a:cubicBezTo>
                <a:lnTo>
                  <a:pt x="604180" y="524580"/>
                </a:lnTo>
                <a:cubicBezTo>
                  <a:pt x="604180" y="525450"/>
                  <a:pt x="605485" y="525450"/>
                  <a:pt x="608095" y="524580"/>
                </a:cubicBezTo>
                <a:lnTo>
                  <a:pt x="619839" y="519360"/>
                </a:lnTo>
                <a:cubicBezTo>
                  <a:pt x="632019" y="511530"/>
                  <a:pt x="643328" y="504136"/>
                  <a:pt x="653767" y="497176"/>
                </a:cubicBezTo>
                <a:cubicBezTo>
                  <a:pt x="666817" y="489347"/>
                  <a:pt x="672906" y="485867"/>
                  <a:pt x="672036" y="486737"/>
                </a:cubicBezTo>
                <a:cubicBezTo>
                  <a:pt x="671166" y="487607"/>
                  <a:pt x="670731" y="489347"/>
                  <a:pt x="670731" y="491956"/>
                </a:cubicBezTo>
                <a:lnTo>
                  <a:pt x="668122" y="494566"/>
                </a:lnTo>
                <a:cubicBezTo>
                  <a:pt x="668122" y="495436"/>
                  <a:pt x="668774" y="495871"/>
                  <a:pt x="670079" y="495871"/>
                </a:cubicBezTo>
                <a:cubicBezTo>
                  <a:pt x="671384" y="495871"/>
                  <a:pt x="674211" y="494566"/>
                  <a:pt x="678561" y="491956"/>
                </a:cubicBezTo>
                <a:cubicBezTo>
                  <a:pt x="680301" y="490216"/>
                  <a:pt x="681171" y="488477"/>
                  <a:pt x="681171" y="486737"/>
                </a:cubicBezTo>
                <a:cubicBezTo>
                  <a:pt x="681171" y="484997"/>
                  <a:pt x="680736" y="482170"/>
                  <a:pt x="679866" y="478255"/>
                </a:cubicBezTo>
                <a:cubicBezTo>
                  <a:pt x="678996" y="474340"/>
                  <a:pt x="677691" y="471078"/>
                  <a:pt x="675951" y="468468"/>
                </a:cubicBezTo>
                <a:cubicBezTo>
                  <a:pt x="675081" y="465858"/>
                  <a:pt x="673994" y="464553"/>
                  <a:pt x="672689" y="464553"/>
                </a:cubicBezTo>
                <a:close/>
                <a:moveTo>
                  <a:pt x="753594" y="420186"/>
                </a:moveTo>
                <a:cubicBezTo>
                  <a:pt x="752289" y="420186"/>
                  <a:pt x="749897" y="421490"/>
                  <a:pt x="746417" y="424100"/>
                </a:cubicBezTo>
                <a:cubicBezTo>
                  <a:pt x="742937" y="426710"/>
                  <a:pt x="739022" y="430190"/>
                  <a:pt x="734673" y="434540"/>
                </a:cubicBezTo>
                <a:cubicBezTo>
                  <a:pt x="723363" y="445849"/>
                  <a:pt x="715534" y="453244"/>
                  <a:pt x="711184" y="456723"/>
                </a:cubicBezTo>
                <a:cubicBezTo>
                  <a:pt x="706834" y="460203"/>
                  <a:pt x="703355" y="462378"/>
                  <a:pt x="700745" y="463248"/>
                </a:cubicBezTo>
                <a:cubicBezTo>
                  <a:pt x="698135" y="464118"/>
                  <a:pt x="695307" y="464336"/>
                  <a:pt x="692263" y="463901"/>
                </a:cubicBezTo>
                <a:cubicBezTo>
                  <a:pt x="689218" y="463466"/>
                  <a:pt x="686826" y="463466"/>
                  <a:pt x="685086" y="463901"/>
                </a:cubicBezTo>
                <a:cubicBezTo>
                  <a:pt x="683346" y="464336"/>
                  <a:pt x="682476" y="464553"/>
                  <a:pt x="682476" y="464553"/>
                </a:cubicBezTo>
                <a:lnTo>
                  <a:pt x="686391" y="473687"/>
                </a:lnTo>
                <a:cubicBezTo>
                  <a:pt x="686391" y="476297"/>
                  <a:pt x="687043" y="478255"/>
                  <a:pt x="688348" y="479560"/>
                </a:cubicBezTo>
                <a:cubicBezTo>
                  <a:pt x="689653" y="480865"/>
                  <a:pt x="690740" y="481517"/>
                  <a:pt x="691610" y="481517"/>
                </a:cubicBezTo>
                <a:lnTo>
                  <a:pt x="716404" y="469773"/>
                </a:lnTo>
                <a:lnTo>
                  <a:pt x="728148" y="461943"/>
                </a:lnTo>
                <a:lnTo>
                  <a:pt x="737283" y="458028"/>
                </a:lnTo>
                <a:lnTo>
                  <a:pt x="749027" y="461943"/>
                </a:lnTo>
                <a:lnTo>
                  <a:pt x="751637" y="461943"/>
                </a:lnTo>
                <a:cubicBezTo>
                  <a:pt x="751637" y="461943"/>
                  <a:pt x="752507" y="459768"/>
                  <a:pt x="754247" y="455418"/>
                </a:cubicBezTo>
                <a:lnTo>
                  <a:pt x="755552" y="439759"/>
                </a:lnTo>
                <a:lnTo>
                  <a:pt x="755552" y="425405"/>
                </a:lnTo>
                <a:cubicBezTo>
                  <a:pt x="755552" y="421925"/>
                  <a:pt x="754899" y="420186"/>
                  <a:pt x="753594" y="420186"/>
                </a:cubicBezTo>
                <a:close/>
                <a:moveTo>
                  <a:pt x="763381" y="264899"/>
                </a:moveTo>
                <a:lnTo>
                  <a:pt x="742502" y="268814"/>
                </a:lnTo>
                <a:cubicBezTo>
                  <a:pt x="727713" y="273164"/>
                  <a:pt x="715969" y="277079"/>
                  <a:pt x="707269" y="280559"/>
                </a:cubicBezTo>
                <a:lnTo>
                  <a:pt x="681171" y="289693"/>
                </a:lnTo>
                <a:cubicBezTo>
                  <a:pt x="670731" y="294043"/>
                  <a:pt x="660292" y="298828"/>
                  <a:pt x="649853" y="304047"/>
                </a:cubicBezTo>
                <a:lnTo>
                  <a:pt x="622449" y="317096"/>
                </a:lnTo>
                <a:cubicBezTo>
                  <a:pt x="614620" y="319706"/>
                  <a:pt x="609835" y="321229"/>
                  <a:pt x="608095" y="321664"/>
                </a:cubicBezTo>
                <a:cubicBezTo>
                  <a:pt x="606355" y="322099"/>
                  <a:pt x="605485" y="323621"/>
                  <a:pt x="605485" y="326231"/>
                </a:cubicBezTo>
                <a:lnTo>
                  <a:pt x="602875" y="341890"/>
                </a:lnTo>
                <a:lnTo>
                  <a:pt x="604180" y="386258"/>
                </a:lnTo>
                <a:cubicBezTo>
                  <a:pt x="604180" y="403657"/>
                  <a:pt x="604398" y="412574"/>
                  <a:pt x="604833" y="413009"/>
                </a:cubicBezTo>
                <a:cubicBezTo>
                  <a:pt x="605268" y="413443"/>
                  <a:pt x="605920" y="413661"/>
                  <a:pt x="606790" y="413661"/>
                </a:cubicBezTo>
                <a:lnTo>
                  <a:pt x="612010" y="412356"/>
                </a:lnTo>
                <a:cubicBezTo>
                  <a:pt x="612880" y="412356"/>
                  <a:pt x="615925" y="410181"/>
                  <a:pt x="621144" y="405831"/>
                </a:cubicBezTo>
                <a:lnTo>
                  <a:pt x="638108" y="392782"/>
                </a:lnTo>
                <a:cubicBezTo>
                  <a:pt x="643328" y="387562"/>
                  <a:pt x="647895" y="383430"/>
                  <a:pt x="651810" y="380385"/>
                </a:cubicBezTo>
                <a:cubicBezTo>
                  <a:pt x="655725" y="377341"/>
                  <a:pt x="657030" y="376906"/>
                  <a:pt x="655725" y="379080"/>
                </a:cubicBezTo>
                <a:cubicBezTo>
                  <a:pt x="654420" y="381255"/>
                  <a:pt x="654637" y="382343"/>
                  <a:pt x="656377" y="382343"/>
                </a:cubicBezTo>
                <a:lnTo>
                  <a:pt x="674646" y="370598"/>
                </a:lnTo>
                <a:cubicBezTo>
                  <a:pt x="687695" y="361029"/>
                  <a:pt x="695525" y="354069"/>
                  <a:pt x="698135" y="349720"/>
                </a:cubicBezTo>
                <a:lnTo>
                  <a:pt x="705964" y="343195"/>
                </a:lnTo>
                <a:lnTo>
                  <a:pt x="717709" y="349720"/>
                </a:lnTo>
                <a:cubicBezTo>
                  <a:pt x="720319" y="350590"/>
                  <a:pt x="724016" y="352982"/>
                  <a:pt x="728801" y="356897"/>
                </a:cubicBezTo>
                <a:cubicBezTo>
                  <a:pt x="733585" y="360811"/>
                  <a:pt x="738153" y="364509"/>
                  <a:pt x="742502" y="367989"/>
                </a:cubicBezTo>
                <a:lnTo>
                  <a:pt x="758161" y="381038"/>
                </a:lnTo>
                <a:lnTo>
                  <a:pt x="759466" y="371903"/>
                </a:lnTo>
                <a:lnTo>
                  <a:pt x="764686" y="321011"/>
                </a:lnTo>
                <a:cubicBezTo>
                  <a:pt x="768166" y="294043"/>
                  <a:pt x="769906" y="278384"/>
                  <a:pt x="769906" y="274034"/>
                </a:cubicBezTo>
                <a:cubicBezTo>
                  <a:pt x="769906" y="269684"/>
                  <a:pt x="769906" y="267074"/>
                  <a:pt x="769906" y="266204"/>
                </a:cubicBezTo>
                <a:cubicBezTo>
                  <a:pt x="768166" y="265334"/>
                  <a:pt x="765991" y="264899"/>
                  <a:pt x="763381" y="264899"/>
                </a:cubicBezTo>
                <a:close/>
                <a:moveTo>
                  <a:pt x="802529" y="0"/>
                </a:moveTo>
                <a:cubicBezTo>
                  <a:pt x="806879" y="0"/>
                  <a:pt x="809271" y="435"/>
                  <a:pt x="809706" y="1305"/>
                </a:cubicBezTo>
                <a:cubicBezTo>
                  <a:pt x="810141" y="2175"/>
                  <a:pt x="815578" y="6089"/>
                  <a:pt x="826018" y="13049"/>
                </a:cubicBezTo>
                <a:cubicBezTo>
                  <a:pt x="821668" y="6089"/>
                  <a:pt x="828627" y="10004"/>
                  <a:pt x="846896" y="24793"/>
                </a:cubicBezTo>
                <a:lnTo>
                  <a:pt x="874300" y="46977"/>
                </a:lnTo>
                <a:lnTo>
                  <a:pt x="901703" y="71771"/>
                </a:lnTo>
                <a:lnTo>
                  <a:pt x="921277" y="91345"/>
                </a:lnTo>
                <a:lnTo>
                  <a:pt x="931716" y="107004"/>
                </a:lnTo>
                <a:cubicBezTo>
                  <a:pt x="936066" y="112223"/>
                  <a:pt x="938676" y="116573"/>
                  <a:pt x="939546" y="120053"/>
                </a:cubicBezTo>
                <a:lnTo>
                  <a:pt x="944766" y="130492"/>
                </a:lnTo>
                <a:cubicBezTo>
                  <a:pt x="944766" y="133102"/>
                  <a:pt x="943461" y="135277"/>
                  <a:pt x="940851" y="137017"/>
                </a:cubicBezTo>
                <a:lnTo>
                  <a:pt x="936936" y="139627"/>
                </a:lnTo>
                <a:lnTo>
                  <a:pt x="910838" y="150066"/>
                </a:lnTo>
                <a:cubicBezTo>
                  <a:pt x="903878" y="153546"/>
                  <a:pt x="899528" y="156156"/>
                  <a:pt x="897788" y="157896"/>
                </a:cubicBezTo>
                <a:cubicBezTo>
                  <a:pt x="896048" y="159636"/>
                  <a:pt x="894744" y="161810"/>
                  <a:pt x="893874" y="164420"/>
                </a:cubicBezTo>
                <a:cubicBezTo>
                  <a:pt x="893004" y="167030"/>
                  <a:pt x="891699" y="169422"/>
                  <a:pt x="889959" y="171597"/>
                </a:cubicBezTo>
                <a:cubicBezTo>
                  <a:pt x="888219" y="173772"/>
                  <a:pt x="886914" y="177470"/>
                  <a:pt x="886044" y="182689"/>
                </a:cubicBezTo>
                <a:lnTo>
                  <a:pt x="880824" y="199653"/>
                </a:lnTo>
                <a:cubicBezTo>
                  <a:pt x="878215" y="211832"/>
                  <a:pt x="876257" y="244238"/>
                  <a:pt x="874952" y="296870"/>
                </a:cubicBezTo>
                <a:cubicBezTo>
                  <a:pt x="873647" y="349502"/>
                  <a:pt x="872560" y="383213"/>
                  <a:pt x="871690" y="398002"/>
                </a:cubicBezTo>
                <a:lnTo>
                  <a:pt x="870385" y="431930"/>
                </a:lnTo>
                <a:lnTo>
                  <a:pt x="869080" y="439759"/>
                </a:lnTo>
                <a:cubicBezTo>
                  <a:pt x="867340" y="449329"/>
                  <a:pt x="866035" y="455853"/>
                  <a:pt x="865165" y="459333"/>
                </a:cubicBezTo>
                <a:lnTo>
                  <a:pt x="858641" y="506311"/>
                </a:lnTo>
                <a:cubicBezTo>
                  <a:pt x="857771" y="525450"/>
                  <a:pt x="857336" y="541109"/>
                  <a:pt x="857336" y="553288"/>
                </a:cubicBezTo>
                <a:lnTo>
                  <a:pt x="858641" y="591131"/>
                </a:lnTo>
                <a:lnTo>
                  <a:pt x="872995" y="587216"/>
                </a:lnTo>
                <a:cubicBezTo>
                  <a:pt x="882564" y="585476"/>
                  <a:pt x="893874" y="581996"/>
                  <a:pt x="906923" y="576777"/>
                </a:cubicBezTo>
                <a:cubicBezTo>
                  <a:pt x="912143" y="575907"/>
                  <a:pt x="917580" y="574384"/>
                  <a:pt x="923234" y="572209"/>
                </a:cubicBezTo>
                <a:cubicBezTo>
                  <a:pt x="928889" y="570034"/>
                  <a:pt x="933021" y="568730"/>
                  <a:pt x="935631" y="568295"/>
                </a:cubicBezTo>
                <a:cubicBezTo>
                  <a:pt x="938241" y="567860"/>
                  <a:pt x="940416" y="567860"/>
                  <a:pt x="942156" y="568295"/>
                </a:cubicBezTo>
                <a:cubicBezTo>
                  <a:pt x="943896" y="568730"/>
                  <a:pt x="944113" y="569599"/>
                  <a:pt x="942808" y="570904"/>
                </a:cubicBezTo>
                <a:cubicBezTo>
                  <a:pt x="941503" y="572209"/>
                  <a:pt x="951290" y="571992"/>
                  <a:pt x="972169" y="570252"/>
                </a:cubicBezTo>
                <a:lnTo>
                  <a:pt x="1006097" y="568947"/>
                </a:lnTo>
                <a:lnTo>
                  <a:pt x="1036110" y="591131"/>
                </a:lnTo>
                <a:lnTo>
                  <a:pt x="1054379" y="608095"/>
                </a:lnTo>
                <a:lnTo>
                  <a:pt x="1070038" y="625059"/>
                </a:lnTo>
                <a:cubicBezTo>
                  <a:pt x="1075258" y="632018"/>
                  <a:pt x="1078738" y="636803"/>
                  <a:pt x="1080478" y="639413"/>
                </a:cubicBezTo>
                <a:cubicBezTo>
                  <a:pt x="1082218" y="642023"/>
                  <a:pt x="1083305" y="644633"/>
                  <a:pt x="1083740" y="647243"/>
                </a:cubicBezTo>
                <a:cubicBezTo>
                  <a:pt x="1084175" y="649852"/>
                  <a:pt x="1084175" y="651592"/>
                  <a:pt x="1083740" y="652462"/>
                </a:cubicBezTo>
                <a:cubicBezTo>
                  <a:pt x="1083305" y="653332"/>
                  <a:pt x="1082218" y="654202"/>
                  <a:pt x="1080478" y="655072"/>
                </a:cubicBezTo>
                <a:cubicBezTo>
                  <a:pt x="1078738" y="655942"/>
                  <a:pt x="1077433" y="656377"/>
                  <a:pt x="1076563" y="656377"/>
                </a:cubicBezTo>
                <a:lnTo>
                  <a:pt x="1067429" y="655072"/>
                </a:lnTo>
                <a:lnTo>
                  <a:pt x="1032196" y="645938"/>
                </a:lnTo>
                <a:lnTo>
                  <a:pt x="1012622" y="643328"/>
                </a:lnTo>
                <a:cubicBezTo>
                  <a:pt x="997833" y="641588"/>
                  <a:pt x="980869" y="642023"/>
                  <a:pt x="961730" y="644633"/>
                </a:cubicBezTo>
                <a:lnTo>
                  <a:pt x="934326" y="647243"/>
                </a:lnTo>
                <a:lnTo>
                  <a:pt x="910838" y="652462"/>
                </a:lnTo>
                <a:lnTo>
                  <a:pt x="878215" y="660292"/>
                </a:lnTo>
                <a:cubicBezTo>
                  <a:pt x="874735" y="660292"/>
                  <a:pt x="872560" y="661162"/>
                  <a:pt x="871690" y="662902"/>
                </a:cubicBezTo>
                <a:lnTo>
                  <a:pt x="869080" y="666816"/>
                </a:lnTo>
                <a:lnTo>
                  <a:pt x="869080" y="670731"/>
                </a:lnTo>
                <a:cubicBezTo>
                  <a:pt x="869950" y="675081"/>
                  <a:pt x="871255" y="687695"/>
                  <a:pt x="872995" y="708574"/>
                </a:cubicBezTo>
                <a:cubicBezTo>
                  <a:pt x="875605" y="718143"/>
                  <a:pt x="876910" y="725103"/>
                  <a:pt x="876910" y="729453"/>
                </a:cubicBezTo>
                <a:cubicBezTo>
                  <a:pt x="876910" y="733803"/>
                  <a:pt x="876910" y="736412"/>
                  <a:pt x="876910" y="737282"/>
                </a:cubicBezTo>
                <a:lnTo>
                  <a:pt x="872995" y="743807"/>
                </a:lnTo>
                <a:cubicBezTo>
                  <a:pt x="871255" y="745547"/>
                  <a:pt x="869298" y="746417"/>
                  <a:pt x="867123" y="746417"/>
                </a:cubicBezTo>
                <a:cubicBezTo>
                  <a:pt x="864948" y="746417"/>
                  <a:pt x="860816" y="745547"/>
                  <a:pt x="854726" y="743807"/>
                </a:cubicBezTo>
                <a:lnTo>
                  <a:pt x="840372" y="738587"/>
                </a:lnTo>
                <a:cubicBezTo>
                  <a:pt x="834282" y="736847"/>
                  <a:pt x="829062" y="734673"/>
                  <a:pt x="824713" y="732063"/>
                </a:cubicBezTo>
                <a:cubicBezTo>
                  <a:pt x="820363" y="729453"/>
                  <a:pt x="815578" y="725538"/>
                  <a:pt x="810358" y="720318"/>
                </a:cubicBezTo>
                <a:lnTo>
                  <a:pt x="785565" y="699440"/>
                </a:lnTo>
                <a:cubicBezTo>
                  <a:pt x="782085" y="697700"/>
                  <a:pt x="779910" y="696830"/>
                  <a:pt x="779040" y="696830"/>
                </a:cubicBezTo>
                <a:lnTo>
                  <a:pt x="764686" y="699440"/>
                </a:lnTo>
                <a:lnTo>
                  <a:pt x="732063" y="713794"/>
                </a:lnTo>
                <a:lnTo>
                  <a:pt x="711184" y="721623"/>
                </a:lnTo>
                <a:lnTo>
                  <a:pt x="709879" y="737282"/>
                </a:lnTo>
                <a:lnTo>
                  <a:pt x="702050" y="773820"/>
                </a:lnTo>
                <a:cubicBezTo>
                  <a:pt x="699440" y="781650"/>
                  <a:pt x="696830" y="787522"/>
                  <a:pt x="694220" y="791437"/>
                </a:cubicBezTo>
                <a:cubicBezTo>
                  <a:pt x="691610" y="795352"/>
                  <a:pt x="687260" y="799919"/>
                  <a:pt x="681171" y="805138"/>
                </a:cubicBezTo>
                <a:cubicBezTo>
                  <a:pt x="675081" y="810358"/>
                  <a:pt x="670079" y="815360"/>
                  <a:pt x="666164" y="820145"/>
                </a:cubicBezTo>
                <a:cubicBezTo>
                  <a:pt x="662249" y="824930"/>
                  <a:pt x="658987" y="830367"/>
                  <a:pt x="656377" y="836457"/>
                </a:cubicBezTo>
                <a:lnTo>
                  <a:pt x="651158" y="850811"/>
                </a:lnTo>
                <a:cubicBezTo>
                  <a:pt x="649418" y="855161"/>
                  <a:pt x="648548" y="857770"/>
                  <a:pt x="648548" y="858640"/>
                </a:cubicBezTo>
                <a:lnTo>
                  <a:pt x="645938" y="867775"/>
                </a:lnTo>
                <a:lnTo>
                  <a:pt x="643328" y="882129"/>
                </a:lnTo>
                <a:cubicBezTo>
                  <a:pt x="641588" y="887349"/>
                  <a:pt x="638978" y="893003"/>
                  <a:pt x="635498" y="899093"/>
                </a:cubicBezTo>
                <a:lnTo>
                  <a:pt x="627669" y="918667"/>
                </a:lnTo>
                <a:cubicBezTo>
                  <a:pt x="617230" y="937806"/>
                  <a:pt x="613532" y="944765"/>
                  <a:pt x="616577" y="939546"/>
                </a:cubicBezTo>
                <a:cubicBezTo>
                  <a:pt x="619622" y="934326"/>
                  <a:pt x="618534" y="937371"/>
                  <a:pt x="613315" y="948680"/>
                </a:cubicBezTo>
                <a:lnTo>
                  <a:pt x="596351" y="986523"/>
                </a:lnTo>
                <a:cubicBezTo>
                  <a:pt x="586781" y="987393"/>
                  <a:pt x="583519" y="992830"/>
                  <a:pt x="586564" y="1002835"/>
                </a:cubicBezTo>
                <a:cubicBezTo>
                  <a:pt x="589609" y="1012839"/>
                  <a:pt x="586999" y="1015666"/>
                  <a:pt x="578734" y="1011317"/>
                </a:cubicBezTo>
                <a:cubicBezTo>
                  <a:pt x="570470" y="1006967"/>
                  <a:pt x="568077" y="1008054"/>
                  <a:pt x="571557" y="1014579"/>
                </a:cubicBezTo>
                <a:cubicBezTo>
                  <a:pt x="575037" y="1021104"/>
                  <a:pt x="572427" y="1020451"/>
                  <a:pt x="563728" y="1012622"/>
                </a:cubicBezTo>
                <a:cubicBezTo>
                  <a:pt x="555028" y="1004792"/>
                  <a:pt x="551766" y="1002835"/>
                  <a:pt x="553941" y="1006750"/>
                </a:cubicBezTo>
                <a:cubicBezTo>
                  <a:pt x="556116" y="1010664"/>
                  <a:pt x="550678" y="1006532"/>
                  <a:pt x="537629" y="994353"/>
                </a:cubicBezTo>
                <a:lnTo>
                  <a:pt x="519360" y="977389"/>
                </a:lnTo>
                <a:lnTo>
                  <a:pt x="498481" y="955205"/>
                </a:lnTo>
                <a:cubicBezTo>
                  <a:pt x="492392" y="947375"/>
                  <a:pt x="487172" y="940633"/>
                  <a:pt x="482822" y="934979"/>
                </a:cubicBezTo>
                <a:cubicBezTo>
                  <a:pt x="478472" y="929324"/>
                  <a:pt x="474993" y="924104"/>
                  <a:pt x="472383" y="919320"/>
                </a:cubicBezTo>
                <a:cubicBezTo>
                  <a:pt x="469773" y="914535"/>
                  <a:pt x="468468" y="911272"/>
                  <a:pt x="468468" y="909533"/>
                </a:cubicBezTo>
                <a:cubicBezTo>
                  <a:pt x="468468" y="907793"/>
                  <a:pt x="470208" y="904313"/>
                  <a:pt x="473688" y="899093"/>
                </a:cubicBezTo>
                <a:cubicBezTo>
                  <a:pt x="477168" y="893873"/>
                  <a:pt x="482387" y="888219"/>
                  <a:pt x="489347" y="882129"/>
                </a:cubicBezTo>
                <a:cubicBezTo>
                  <a:pt x="501526" y="868210"/>
                  <a:pt x="511531" y="856901"/>
                  <a:pt x="519360" y="848201"/>
                </a:cubicBezTo>
                <a:lnTo>
                  <a:pt x="529800" y="833847"/>
                </a:lnTo>
                <a:cubicBezTo>
                  <a:pt x="531540" y="829497"/>
                  <a:pt x="534149" y="824712"/>
                  <a:pt x="537629" y="819493"/>
                </a:cubicBezTo>
                <a:lnTo>
                  <a:pt x="542849" y="810358"/>
                </a:lnTo>
                <a:lnTo>
                  <a:pt x="545459" y="823407"/>
                </a:lnTo>
                <a:cubicBezTo>
                  <a:pt x="551548" y="820798"/>
                  <a:pt x="551983" y="823625"/>
                  <a:pt x="546764" y="831890"/>
                </a:cubicBezTo>
                <a:cubicBezTo>
                  <a:pt x="541544" y="840154"/>
                  <a:pt x="542849" y="841242"/>
                  <a:pt x="550678" y="835152"/>
                </a:cubicBezTo>
                <a:lnTo>
                  <a:pt x="581996" y="803834"/>
                </a:lnTo>
                <a:cubicBezTo>
                  <a:pt x="602875" y="782955"/>
                  <a:pt x="620274" y="768601"/>
                  <a:pt x="634194" y="760771"/>
                </a:cubicBezTo>
                <a:cubicBezTo>
                  <a:pt x="628974" y="761641"/>
                  <a:pt x="633324" y="758814"/>
                  <a:pt x="647243" y="752289"/>
                </a:cubicBezTo>
                <a:cubicBezTo>
                  <a:pt x="661162" y="745764"/>
                  <a:pt x="662684" y="744242"/>
                  <a:pt x="651810" y="747722"/>
                </a:cubicBezTo>
                <a:cubicBezTo>
                  <a:pt x="640936" y="751202"/>
                  <a:pt x="639413" y="751202"/>
                  <a:pt x="647243" y="747722"/>
                </a:cubicBezTo>
                <a:cubicBezTo>
                  <a:pt x="655072" y="744242"/>
                  <a:pt x="652897" y="745112"/>
                  <a:pt x="640718" y="750332"/>
                </a:cubicBezTo>
                <a:lnTo>
                  <a:pt x="621144" y="759466"/>
                </a:lnTo>
                <a:lnTo>
                  <a:pt x="524580" y="797309"/>
                </a:lnTo>
                <a:lnTo>
                  <a:pt x="465858" y="819493"/>
                </a:lnTo>
                <a:cubicBezTo>
                  <a:pt x="451069" y="824712"/>
                  <a:pt x="438672" y="828627"/>
                  <a:pt x="428668" y="831237"/>
                </a:cubicBezTo>
                <a:cubicBezTo>
                  <a:pt x="418663" y="833847"/>
                  <a:pt x="408007" y="836239"/>
                  <a:pt x="396697" y="838414"/>
                </a:cubicBezTo>
                <a:cubicBezTo>
                  <a:pt x="385388" y="840589"/>
                  <a:pt x="376688" y="841676"/>
                  <a:pt x="370599" y="841676"/>
                </a:cubicBezTo>
                <a:lnTo>
                  <a:pt x="353635" y="842981"/>
                </a:lnTo>
                <a:cubicBezTo>
                  <a:pt x="349285" y="843851"/>
                  <a:pt x="347110" y="844721"/>
                  <a:pt x="347110" y="845591"/>
                </a:cubicBezTo>
                <a:lnTo>
                  <a:pt x="349720" y="865165"/>
                </a:lnTo>
                <a:lnTo>
                  <a:pt x="353635" y="913447"/>
                </a:lnTo>
                <a:cubicBezTo>
                  <a:pt x="353635" y="922147"/>
                  <a:pt x="353200" y="929976"/>
                  <a:pt x="352330" y="936936"/>
                </a:cubicBezTo>
                <a:lnTo>
                  <a:pt x="349720" y="955205"/>
                </a:lnTo>
                <a:cubicBezTo>
                  <a:pt x="348850" y="957815"/>
                  <a:pt x="347545" y="960859"/>
                  <a:pt x="345805" y="964339"/>
                </a:cubicBezTo>
                <a:lnTo>
                  <a:pt x="340585" y="972169"/>
                </a:lnTo>
                <a:cubicBezTo>
                  <a:pt x="338846" y="973909"/>
                  <a:pt x="337106" y="975214"/>
                  <a:pt x="335366" y="976084"/>
                </a:cubicBezTo>
                <a:cubicBezTo>
                  <a:pt x="333626" y="976954"/>
                  <a:pt x="330581" y="976519"/>
                  <a:pt x="326231" y="974779"/>
                </a:cubicBezTo>
                <a:cubicBezTo>
                  <a:pt x="319272" y="966949"/>
                  <a:pt x="316009" y="964557"/>
                  <a:pt x="316444" y="967602"/>
                </a:cubicBezTo>
                <a:cubicBezTo>
                  <a:pt x="316879" y="970647"/>
                  <a:pt x="311877" y="966949"/>
                  <a:pt x="301438" y="956510"/>
                </a:cubicBezTo>
                <a:lnTo>
                  <a:pt x="287083" y="939546"/>
                </a:lnTo>
                <a:lnTo>
                  <a:pt x="271424" y="921277"/>
                </a:lnTo>
                <a:lnTo>
                  <a:pt x="258375" y="901703"/>
                </a:lnTo>
                <a:lnTo>
                  <a:pt x="262290" y="882129"/>
                </a:lnTo>
                <a:cubicBezTo>
                  <a:pt x="263160" y="872560"/>
                  <a:pt x="265335" y="859510"/>
                  <a:pt x="268815" y="842981"/>
                </a:cubicBezTo>
                <a:cubicBezTo>
                  <a:pt x="269684" y="836892"/>
                  <a:pt x="270119" y="830802"/>
                  <a:pt x="270119" y="824712"/>
                </a:cubicBezTo>
                <a:cubicBezTo>
                  <a:pt x="270119" y="818623"/>
                  <a:pt x="269902" y="814708"/>
                  <a:pt x="269467" y="812968"/>
                </a:cubicBezTo>
                <a:cubicBezTo>
                  <a:pt x="269032" y="811228"/>
                  <a:pt x="269250" y="806443"/>
                  <a:pt x="270119" y="798614"/>
                </a:cubicBezTo>
                <a:lnTo>
                  <a:pt x="271424" y="777735"/>
                </a:lnTo>
                <a:cubicBezTo>
                  <a:pt x="274904" y="764686"/>
                  <a:pt x="277514" y="723798"/>
                  <a:pt x="279254" y="655072"/>
                </a:cubicBezTo>
                <a:lnTo>
                  <a:pt x="281864" y="572862"/>
                </a:lnTo>
                <a:cubicBezTo>
                  <a:pt x="283604" y="546763"/>
                  <a:pt x="284909" y="528059"/>
                  <a:pt x="285779" y="516750"/>
                </a:cubicBezTo>
                <a:lnTo>
                  <a:pt x="293608" y="456723"/>
                </a:lnTo>
                <a:cubicBezTo>
                  <a:pt x="294478" y="451504"/>
                  <a:pt x="295131" y="444544"/>
                  <a:pt x="295566" y="435845"/>
                </a:cubicBezTo>
                <a:cubicBezTo>
                  <a:pt x="296001" y="427145"/>
                  <a:pt x="296218" y="418881"/>
                  <a:pt x="296218" y="411051"/>
                </a:cubicBezTo>
                <a:cubicBezTo>
                  <a:pt x="296218" y="400612"/>
                  <a:pt x="296001" y="393652"/>
                  <a:pt x="295566" y="390172"/>
                </a:cubicBezTo>
                <a:cubicBezTo>
                  <a:pt x="295131" y="386693"/>
                  <a:pt x="293826" y="384083"/>
                  <a:pt x="291651" y="382343"/>
                </a:cubicBezTo>
                <a:cubicBezTo>
                  <a:pt x="289476" y="380603"/>
                  <a:pt x="287953" y="379733"/>
                  <a:pt x="287083" y="379733"/>
                </a:cubicBezTo>
                <a:lnTo>
                  <a:pt x="280559" y="386258"/>
                </a:lnTo>
                <a:lnTo>
                  <a:pt x="233582" y="451504"/>
                </a:lnTo>
                <a:lnTo>
                  <a:pt x="204874" y="489347"/>
                </a:lnTo>
                <a:lnTo>
                  <a:pt x="185300" y="515445"/>
                </a:lnTo>
                <a:cubicBezTo>
                  <a:pt x="172250" y="528494"/>
                  <a:pt x="164856" y="536759"/>
                  <a:pt x="163116" y="540239"/>
                </a:cubicBezTo>
                <a:lnTo>
                  <a:pt x="143542" y="559813"/>
                </a:lnTo>
                <a:lnTo>
                  <a:pt x="137017" y="567642"/>
                </a:lnTo>
                <a:lnTo>
                  <a:pt x="120053" y="583301"/>
                </a:lnTo>
                <a:cubicBezTo>
                  <a:pt x="114834" y="588521"/>
                  <a:pt x="109614" y="592871"/>
                  <a:pt x="104394" y="596350"/>
                </a:cubicBezTo>
                <a:cubicBezTo>
                  <a:pt x="99175" y="599830"/>
                  <a:pt x="94172" y="602658"/>
                  <a:pt x="89388" y="604832"/>
                </a:cubicBezTo>
                <a:cubicBezTo>
                  <a:pt x="84603" y="607007"/>
                  <a:pt x="79601" y="608530"/>
                  <a:pt x="74381" y="609400"/>
                </a:cubicBezTo>
                <a:lnTo>
                  <a:pt x="37843" y="610705"/>
                </a:lnTo>
                <a:cubicBezTo>
                  <a:pt x="22184" y="608965"/>
                  <a:pt x="12180" y="607660"/>
                  <a:pt x="7830" y="606790"/>
                </a:cubicBezTo>
                <a:lnTo>
                  <a:pt x="0" y="605485"/>
                </a:lnTo>
                <a:lnTo>
                  <a:pt x="7830" y="600265"/>
                </a:lnTo>
                <a:lnTo>
                  <a:pt x="22184" y="589826"/>
                </a:lnTo>
                <a:lnTo>
                  <a:pt x="37843" y="570252"/>
                </a:lnTo>
                <a:lnTo>
                  <a:pt x="48282" y="555898"/>
                </a:lnTo>
                <a:cubicBezTo>
                  <a:pt x="50892" y="550678"/>
                  <a:pt x="53937" y="545458"/>
                  <a:pt x="57417" y="540239"/>
                </a:cubicBezTo>
                <a:lnTo>
                  <a:pt x="74381" y="508920"/>
                </a:lnTo>
                <a:lnTo>
                  <a:pt x="118748" y="426710"/>
                </a:lnTo>
                <a:cubicBezTo>
                  <a:pt x="122228" y="421490"/>
                  <a:pt x="124403" y="418446"/>
                  <a:pt x="125273" y="417576"/>
                </a:cubicBezTo>
                <a:cubicBezTo>
                  <a:pt x="126143" y="416706"/>
                  <a:pt x="128970" y="411921"/>
                  <a:pt x="133755" y="403222"/>
                </a:cubicBezTo>
                <a:cubicBezTo>
                  <a:pt x="138540" y="394522"/>
                  <a:pt x="143107" y="385388"/>
                  <a:pt x="147457" y="375818"/>
                </a:cubicBezTo>
                <a:cubicBezTo>
                  <a:pt x="160506" y="349720"/>
                  <a:pt x="169206" y="334060"/>
                  <a:pt x="173555" y="328841"/>
                </a:cubicBezTo>
                <a:lnTo>
                  <a:pt x="190519" y="298828"/>
                </a:lnTo>
                <a:cubicBezTo>
                  <a:pt x="193129" y="293608"/>
                  <a:pt x="195739" y="288388"/>
                  <a:pt x="198349" y="283168"/>
                </a:cubicBezTo>
                <a:lnTo>
                  <a:pt x="210093" y="267509"/>
                </a:lnTo>
                <a:cubicBezTo>
                  <a:pt x="210963" y="266639"/>
                  <a:pt x="211398" y="265334"/>
                  <a:pt x="211398" y="263595"/>
                </a:cubicBezTo>
                <a:cubicBezTo>
                  <a:pt x="211398" y="261855"/>
                  <a:pt x="215313" y="255765"/>
                  <a:pt x="223142" y="245326"/>
                </a:cubicBezTo>
                <a:lnTo>
                  <a:pt x="230972" y="233581"/>
                </a:lnTo>
                <a:cubicBezTo>
                  <a:pt x="232712" y="230101"/>
                  <a:pt x="233582" y="227492"/>
                  <a:pt x="233582" y="225752"/>
                </a:cubicBezTo>
                <a:cubicBezTo>
                  <a:pt x="233582" y="224012"/>
                  <a:pt x="238584" y="215530"/>
                  <a:pt x="248588" y="200306"/>
                </a:cubicBezTo>
                <a:cubicBezTo>
                  <a:pt x="258593" y="185082"/>
                  <a:pt x="264030" y="177470"/>
                  <a:pt x="264900" y="177470"/>
                </a:cubicBezTo>
                <a:cubicBezTo>
                  <a:pt x="265770" y="177470"/>
                  <a:pt x="267075" y="177035"/>
                  <a:pt x="268815" y="176165"/>
                </a:cubicBezTo>
                <a:lnTo>
                  <a:pt x="271424" y="167030"/>
                </a:lnTo>
                <a:cubicBezTo>
                  <a:pt x="273164" y="163550"/>
                  <a:pt x="276209" y="159201"/>
                  <a:pt x="280559" y="153981"/>
                </a:cubicBezTo>
                <a:cubicBezTo>
                  <a:pt x="289258" y="143541"/>
                  <a:pt x="294478" y="138322"/>
                  <a:pt x="296218" y="138322"/>
                </a:cubicBezTo>
                <a:lnTo>
                  <a:pt x="298828" y="137017"/>
                </a:lnTo>
                <a:cubicBezTo>
                  <a:pt x="298828" y="137017"/>
                  <a:pt x="298828" y="136582"/>
                  <a:pt x="298828" y="135712"/>
                </a:cubicBezTo>
                <a:cubicBezTo>
                  <a:pt x="298828" y="134842"/>
                  <a:pt x="299698" y="132667"/>
                  <a:pt x="301438" y="129187"/>
                </a:cubicBezTo>
                <a:lnTo>
                  <a:pt x="315792" y="109613"/>
                </a:lnTo>
                <a:lnTo>
                  <a:pt x="310572" y="101784"/>
                </a:lnTo>
                <a:cubicBezTo>
                  <a:pt x="307962" y="96564"/>
                  <a:pt x="302743" y="90909"/>
                  <a:pt x="294913" y="84820"/>
                </a:cubicBezTo>
                <a:cubicBezTo>
                  <a:pt x="292303" y="81340"/>
                  <a:pt x="289041" y="77425"/>
                  <a:pt x="285126" y="73075"/>
                </a:cubicBezTo>
                <a:cubicBezTo>
                  <a:pt x="281211" y="68726"/>
                  <a:pt x="278384" y="64376"/>
                  <a:pt x="276644" y="60026"/>
                </a:cubicBezTo>
                <a:lnTo>
                  <a:pt x="266205" y="45672"/>
                </a:lnTo>
                <a:lnTo>
                  <a:pt x="280559" y="18269"/>
                </a:lnTo>
                <a:lnTo>
                  <a:pt x="290998" y="31318"/>
                </a:lnTo>
                <a:cubicBezTo>
                  <a:pt x="297088" y="40887"/>
                  <a:pt x="301003" y="44367"/>
                  <a:pt x="302743" y="41757"/>
                </a:cubicBezTo>
                <a:cubicBezTo>
                  <a:pt x="303613" y="41757"/>
                  <a:pt x="304700" y="41105"/>
                  <a:pt x="306005" y="39800"/>
                </a:cubicBezTo>
                <a:cubicBezTo>
                  <a:pt x="307310" y="38495"/>
                  <a:pt x="308397" y="38277"/>
                  <a:pt x="309267" y="39147"/>
                </a:cubicBezTo>
                <a:lnTo>
                  <a:pt x="309267" y="40452"/>
                </a:lnTo>
                <a:lnTo>
                  <a:pt x="309267" y="44367"/>
                </a:lnTo>
                <a:cubicBezTo>
                  <a:pt x="309267" y="46107"/>
                  <a:pt x="311660" y="46542"/>
                  <a:pt x="316444" y="45672"/>
                </a:cubicBezTo>
                <a:cubicBezTo>
                  <a:pt x="321229" y="44802"/>
                  <a:pt x="326449" y="43062"/>
                  <a:pt x="332103" y="40452"/>
                </a:cubicBezTo>
                <a:cubicBezTo>
                  <a:pt x="337758" y="37843"/>
                  <a:pt x="342760" y="35668"/>
                  <a:pt x="347110" y="33928"/>
                </a:cubicBezTo>
                <a:cubicBezTo>
                  <a:pt x="347980" y="33928"/>
                  <a:pt x="351677" y="32623"/>
                  <a:pt x="358202" y="30013"/>
                </a:cubicBezTo>
                <a:cubicBezTo>
                  <a:pt x="364727" y="27403"/>
                  <a:pt x="371034" y="24358"/>
                  <a:pt x="377123" y="20879"/>
                </a:cubicBezTo>
                <a:lnTo>
                  <a:pt x="403222" y="7829"/>
                </a:lnTo>
                <a:lnTo>
                  <a:pt x="414966" y="14354"/>
                </a:lnTo>
                <a:cubicBezTo>
                  <a:pt x="419316" y="15224"/>
                  <a:pt x="424971" y="18269"/>
                  <a:pt x="431930" y="23488"/>
                </a:cubicBezTo>
                <a:lnTo>
                  <a:pt x="473688" y="58721"/>
                </a:lnTo>
                <a:lnTo>
                  <a:pt x="498481" y="83515"/>
                </a:lnTo>
                <a:lnTo>
                  <a:pt x="506311" y="93954"/>
                </a:lnTo>
                <a:cubicBezTo>
                  <a:pt x="508051" y="97434"/>
                  <a:pt x="509791" y="100914"/>
                  <a:pt x="511531" y="104394"/>
                </a:cubicBezTo>
                <a:lnTo>
                  <a:pt x="512836" y="112223"/>
                </a:lnTo>
                <a:cubicBezTo>
                  <a:pt x="512836" y="114833"/>
                  <a:pt x="511966" y="117225"/>
                  <a:pt x="510226" y="119400"/>
                </a:cubicBezTo>
                <a:cubicBezTo>
                  <a:pt x="508486" y="121575"/>
                  <a:pt x="505006" y="124403"/>
                  <a:pt x="499786" y="127882"/>
                </a:cubicBezTo>
                <a:cubicBezTo>
                  <a:pt x="496307" y="129622"/>
                  <a:pt x="491304" y="133755"/>
                  <a:pt x="484780" y="140279"/>
                </a:cubicBezTo>
                <a:cubicBezTo>
                  <a:pt x="478255" y="146804"/>
                  <a:pt x="472383" y="153111"/>
                  <a:pt x="467163" y="159201"/>
                </a:cubicBezTo>
                <a:cubicBezTo>
                  <a:pt x="453244" y="173120"/>
                  <a:pt x="441065" y="186169"/>
                  <a:pt x="430625" y="198348"/>
                </a:cubicBezTo>
                <a:lnTo>
                  <a:pt x="398002" y="238801"/>
                </a:lnTo>
                <a:cubicBezTo>
                  <a:pt x="391043" y="245761"/>
                  <a:pt x="384953" y="252285"/>
                  <a:pt x="379733" y="258375"/>
                </a:cubicBezTo>
                <a:cubicBezTo>
                  <a:pt x="366684" y="273164"/>
                  <a:pt x="358419" y="282733"/>
                  <a:pt x="354940" y="287083"/>
                </a:cubicBezTo>
                <a:lnTo>
                  <a:pt x="336671" y="310572"/>
                </a:lnTo>
                <a:lnTo>
                  <a:pt x="311877" y="343195"/>
                </a:lnTo>
                <a:cubicBezTo>
                  <a:pt x="304917" y="353634"/>
                  <a:pt x="301438" y="360159"/>
                  <a:pt x="301438" y="362769"/>
                </a:cubicBezTo>
                <a:lnTo>
                  <a:pt x="306657" y="366684"/>
                </a:lnTo>
                <a:lnTo>
                  <a:pt x="314487" y="373208"/>
                </a:lnTo>
                <a:cubicBezTo>
                  <a:pt x="317097" y="376688"/>
                  <a:pt x="320577" y="380603"/>
                  <a:pt x="324926" y="384953"/>
                </a:cubicBezTo>
                <a:lnTo>
                  <a:pt x="332756" y="395392"/>
                </a:lnTo>
                <a:cubicBezTo>
                  <a:pt x="335366" y="400612"/>
                  <a:pt x="337106" y="405831"/>
                  <a:pt x="337976" y="411051"/>
                </a:cubicBezTo>
                <a:lnTo>
                  <a:pt x="339280" y="443674"/>
                </a:lnTo>
                <a:lnTo>
                  <a:pt x="339280" y="469773"/>
                </a:lnTo>
                <a:cubicBezTo>
                  <a:pt x="338411" y="476732"/>
                  <a:pt x="337758" y="480430"/>
                  <a:pt x="337323" y="480865"/>
                </a:cubicBezTo>
                <a:cubicBezTo>
                  <a:pt x="336888" y="481300"/>
                  <a:pt x="336018" y="484127"/>
                  <a:pt x="334713" y="489347"/>
                </a:cubicBezTo>
                <a:cubicBezTo>
                  <a:pt x="333408" y="494566"/>
                  <a:pt x="332538" y="500656"/>
                  <a:pt x="332103" y="507616"/>
                </a:cubicBezTo>
                <a:cubicBezTo>
                  <a:pt x="331668" y="514575"/>
                  <a:pt x="331016" y="527624"/>
                  <a:pt x="330146" y="546763"/>
                </a:cubicBezTo>
                <a:cubicBezTo>
                  <a:pt x="327536" y="567642"/>
                  <a:pt x="325796" y="588521"/>
                  <a:pt x="324926" y="609400"/>
                </a:cubicBezTo>
                <a:cubicBezTo>
                  <a:pt x="324056" y="630278"/>
                  <a:pt x="323404" y="650722"/>
                  <a:pt x="322969" y="670731"/>
                </a:cubicBezTo>
                <a:cubicBezTo>
                  <a:pt x="322534" y="690740"/>
                  <a:pt x="322751" y="703789"/>
                  <a:pt x="323621" y="709879"/>
                </a:cubicBezTo>
                <a:lnTo>
                  <a:pt x="324926" y="728148"/>
                </a:lnTo>
                <a:cubicBezTo>
                  <a:pt x="324926" y="733368"/>
                  <a:pt x="325144" y="736195"/>
                  <a:pt x="325579" y="736630"/>
                </a:cubicBezTo>
                <a:cubicBezTo>
                  <a:pt x="326014" y="737065"/>
                  <a:pt x="328841" y="735107"/>
                  <a:pt x="334061" y="730758"/>
                </a:cubicBezTo>
                <a:lnTo>
                  <a:pt x="369294" y="704659"/>
                </a:lnTo>
                <a:lnTo>
                  <a:pt x="378428" y="699440"/>
                </a:lnTo>
                <a:lnTo>
                  <a:pt x="379733" y="699440"/>
                </a:lnTo>
                <a:cubicBezTo>
                  <a:pt x="379733" y="700310"/>
                  <a:pt x="379733" y="701397"/>
                  <a:pt x="379733" y="702702"/>
                </a:cubicBezTo>
                <a:cubicBezTo>
                  <a:pt x="379733" y="704007"/>
                  <a:pt x="378428" y="707704"/>
                  <a:pt x="375818" y="713794"/>
                </a:cubicBezTo>
                <a:lnTo>
                  <a:pt x="353635" y="760771"/>
                </a:lnTo>
                <a:cubicBezTo>
                  <a:pt x="351025" y="768601"/>
                  <a:pt x="350155" y="772950"/>
                  <a:pt x="351025" y="773820"/>
                </a:cubicBezTo>
                <a:cubicBezTo>
                  <a:pt x="351895" y="774690"/>
                  <a:pt x="353200" y="775125"/>
                  <a:pt x="354940" y="775125"/>
                </a:cubicBezTo>
                <a:lnTo>
                  <a:pt x="364074" y="773820"/>
                </a:lnTo>
                <a:lnTo>
                  <a:pt x="437150" y="750332"/>
                </a:lnTo>
                <a:lnTo>
                  <a:pt x="467163" y="738587"/>
                </a:lnTo>
                <a:cubicBezTo>
                  <a:pt x="469773" y="736847"/>
                  <a:pt x="472818" y="735542"/>
                  <a:pt x="476298" y="734673"/>
                </a:cubicBezTo>
                <a:lnTo>
                  <a:pt x="486737" y="730758"/>
                </a:lnTo>
                <a:lnTo>
                  <a:pt x="493262" y="728148"/>
                </a:lnTo>
                <a:cubicBezTo>
                  <a:pt x="498481" y="724668"/>
                  <a:pt x="507616" y="720753"/>
                  <a:pt x="520665" y="716404"/>
                </a:cubicBezTo>
                <a:lnTo>
                  <a:pt x="554593" y="702049"/>
                </a:lnTo>
                <a:lnTo>
                  <a:pt x="597656" y="689000"/>
                </a:lnTo>
                <a:cubicBezTo>
                  <a:pt x="599396" y="687260"/>
                  <a:pt x="600266" y="685955"/>
                  <a:pt x="600266" y="685085"/>
                </a:cubicBezTo>
                <a:cubicBezTo>
                  <a:pt x="600266" y="684215"/>
                  <a:pt x="600048" y="683563"/>
                  <a:pt x="599613" y="683128"/>
                </a:cubicBezTo>
                <a:cubicBezTo>
                  <a:pt x="599178" y="682693"/>
                  <a:pt x="598526" y="682476"/>
                  <a:pt x="597656" y="682476"/>
                </a:cubicBezTo>
                <a:cubicBezTo>
                  <a:pt x="596786" y="682476"/>
                  <a:pt x="589826" y="677256"/>
                  <a:pt x="576777" y="666816"/>
                </a:cubicBezTo>
                <a:cubicBezTo>
                  <a:pt x="571557" y="662467"/>
                  <a:pt x="565032" y="655507"/>
                  <a:pt x="557203" y="645938"/>
                </a:cubicBezTo>
                <a:lnTo>
                  <a:pt x="535019" y="622449"/>
                </a:lnTo>
                <a:lnTo>
                  <a:pt x="498481" y="576777"/>
                </a:lnTo>
                <a:lnTo>
                  <a:pt x="486737" y="559813"/>
                </a:lnTo>
                <a:lnTo>
                  <a:pt x="489347" y="531104"/>
                </a:lnTo>
                <a:cubicBezTo>
                  <a:pt x="490217" y="510225"/>
                  <a:pt x="491304" y="488694"/>
                  <a:pt x="492609" y="466510"/>
                </a:cubicBezTo>
                <a:cubicBezTo>
                  <a:pt x="493914" y="444327"/>
                  <a:pt x="495436" y="428015"/>
                  <a:pt x="497176" y="417576"/>
                </a:cubicBezTo>
                <a:lnTo>
                  <a:pt x="498481" y="409746"/>
                </a:lnTo>
                <a:lnTo>
                  <a:pt x="499786" y="394087"/>
                </a:lnTo>
                <a:cubicBezTo>
                  <a:pt x="500656" y="390607"/>
                  <a:pt x="501091" y="388215"/>
                  <a:pt x="501091" y="386910"/>
                </a:cubicBezTo>
                <a:cubicBezTo>
                  <a:pt x="501091" y="385605"/>
                  <a:pt x="501091" y="384953"/>
                  <a:pt x="501091" y="384953"/>
                </a:cubicBezTo>
                <a:lnTo>
                  <a:pt x="494567" y="387562"/>
                </a:lnTo>
                <a:cubicBezTo>
                  <a:pt x="493697" y="387562"/>
                  <a:pt x="493262" y="387127"/>
                  <a:pt x="493262" y="386258"/>
                </a:cubicBezTo>
                <a:lnTo>
                  <a:pt x="498481" y="360159"/>
                </a:lnTo>
                <a:cubicBezTo>
                  <a:pt x="500221" y="354939"/>
                  <a:pt x="501961" y="348415"/>
                  <a:pt x="503701" y="340585"/>
                </a:cubicBezTo>
                <a:lnTo>
                  <a:pt x="506311" y="319706"/>
                </a:lnTo>
                <a:cubicBezTo>
                  <a:pt x="507181" y="304047"/>
                  <a:pt x="508051" y="294043"/>
                  <a:pt x="508921" y="289693"/>
                </a:cubicBezTo>
                <a:lnTo>
                  <a:pt x="508921" y="281864"/>
                </a:lnTo>
                <a:cubicBezTo>
                  <a:pt x="508921" y="280994"/>
                  <a:pt x="508051" y="279254"/>
                  <a:pt x="506311" y="276644"/>
                </a:cubicBezTo>
                <a:lnTo>
                  <a:pt x="497176" y="271424"/>
                </a:lnTo>
                <a:lnTo>
                  <a:pt x="482822" y="258375"/>
                </a:lnTo>
                <a:lnTo>
                  <a:pt x="467163" y="244021"/>
                </a:lnTo>
                <a:lnTo>
                  <a:pt x="455419" y="229666"/>
                </a:lnTo>
                <a:cubicBezTo>
                  <a:pt x="452809" y="227057"/>
                  <a:pt x="451504" y="224882"/>
                  <a:pt x="451504" y="223142"/>
                </a:cubicBezTo>
                <a:cubicBezTo>
                  <a:pt x="451504" y="221402"/>
                  <a:pt x="454549" y="220967"/>
                  <a:pt x="460638" y="221837"/>
                </a:cubicBezTo>
                <a:cubicBezTo>
                  <a:pt x="464988" y="221837"/>
                  <a:pt x="468251" y="221402"/>
                  <a:pt x="470426" y="220532"/>
                </a:cubicBezTo>
                <a:cubicBezTo>
                  <a:pt x="472600" y="219662"/>
                  <a:pt x="476298" y="217052"/>
                  <a:pt x="481517" y="212702"/>
                </a:cubicBezTo>
                <a:cubicBezTo>
                  <a:pt x="487607" y="204873"/>
                  <a:pt x="491087" y="202046"/>
                  <a:pt x="491957" y="204220"/>
                </a:cubicBezTo>
                <a:cubicBezTo>
                  <a:pt x="492827" y="206395"/>
                  <a:pt x="494567" y="207048"/>
                  <a:pt x="497176" y="206178"/>
                </a:cubicBezTo>
                <a:lnTo>
                  <a:pt x="505006" y="200958"/>
                </a:lnTo>
                <a:cubicBezTo>
                  <a:pt x="509356" y="199218"/>
                  <a:pt x="512836" y="198348"/>
                  <a:pt x="515445" y="198348"/>
                </a:cubicBezTo>
                <a:cubicBezTo>
                  <a:pt x="518055" y="198348"/>
                  <a:pt x="520230" y="198566"/>
                  <a:pt x="521970" y="199001"/>
                </a:cubicBezTo>
                <a:cubicBezTo>
                  <a:pt x="523710" y="199436"/>
                  <a:pt x="528060" y="202263"/>
                  <a:pt x="535019" y="207483"/>
                </a:cubicBezTo>
                <a:lnTo>
                  <a:pt x="553288" y="221837"/>
                </a:lnTo>
                <a:cubicBezTo>
                  <a:pt x="561118" y="227927"/>
                  <a:pt x="568295" y="234669"/>
                  <a:pt x="574820" y="242063"/>
                </a:cubicBezTo>
                <a:cubicBezTo>
                  <a:pt x="581344" y="249458"/>
                  <a:pt x="586346" y="255547"/>
                  <a:pt x="589826" y="260332"/>
                </a:cubicBezTo>
                <a:cubicBezTo>
                  <a:pt x="593306" y="265117"/>
                  <a:pt x="596568" y="268814"/>
                  <a:pt x="599613" y="271424"/>
                </a:cubicBezTo>
                <a:cubicBezTo>
                  <a:pt x="602658" y="274034"/>
                  <a:pt x="604615" y="275339"/>
                  <a:pt x="605485" y="275339"/>
                </a:cubicBezTo>
                <a:lnTo>
                  <a:pt x="608095" y="274034"/>
                </a:lnTo>
                <a:cubicBezTo>
                  <a:pt x="609835" y="274034"/>
                  <a:pt x="610705" y="273816"/>
                  <a:pt x="610705" y="273381"/>
                </a:cubicBezTo>
                <a:cubicBezTo>
                  <a:pt x="610705" y="272946"/>
                  <a:pt x="613315" y="270989"/>
                  <a:pt x="618534" y="267509"/>
                </a:cubicBezTo>
                <a:lnTo>
                  <a:pt x="649853" y="246631"/>
                </a:lnTo>
                <a:cubicBezTo>
                  <a:pt x="655942" y="243151"/>
                  <a:pt x="661162" y="239671"/>
                  <a:pt x="665512" y="236191"/>
                </a:cubicBezTo>
                <a:lnTo>
                  <a:pt x="674646" y="228362"/>
                </a:lnTo>
                <a:cubicBezTo>
                  <a:pt x="678126" y="226622"/>
                  <a:pt x="680301" y="225752"/>
                  <a:pt x="681171" y="225752"/>
                </a:cubicBezTo>
                <a:cubicBezTo>
                  <a:pt x="682041" y="225752"/>
                  <a:pt x="685086" y="224447"/>
                  <a:pt x="690305" y="221837"/>
                </a:cubicBezTo>
                <a:lnTo>
                  <a:pt x="705964" y="215312"/>
                </a:lnTo>
                <a:cubicBezTo>
                  <a:pt x="713794" y="210963"/>
                  <a:pt x="719231" y="208353"/>
                  <a:pt x="722276" y="207483"/>
                </a:cubicBezTo>
                <a:cubicBezTo>
                  <a:pt x="725321" y="206613"/>
                  <a:pt x="727713" y="206178"/>
                  <a:pt x="729453" y="206178"/>
                </a:cubicBezTo>
                <a:cubicBezTo>
                  <a:pt x="733803" y="209658"/>
                  <a:pt x="736195" y="210745"/>
                  <a:pt x="736630" y="209440"/>
                </a:cubicBezTo>
                <a:cubicBezTo>
                  <a:pt x="737065" y="208135"/>
                  <a:pt x="740762" y="209658"/>
                  <a:pt x="747722" y="214007"/>
                </a:cubicBezTo>
                <a:lnTo>
                  <a:pt x="764686" y="228362"/>
                </a:lnTo>
                <a:cubicBezTo>
                  <a:pt x="766426" y="217052"/>
                  <a:pt x="767731" y="218140"/>
                  <a:pt x="768601" y="231624"/>
                </a:cubicBezTo>
                <a:cubicBezTo>
                  <a:pt x="769471" y="245108"/>
                  <a:pt x="770341" y="239671"/>
                  <a:pt x="771211" y="215312"/>
                </a:cubicBezTo>
                <a:lnTo>
                  <a:pt x="771211" y="143541"/>
                </a:lnTo>
                <a:cubicBezTo>
                  <a:pt x="771211" y="130492"/>
                  <a:pt x="771428" y="122228"/>
                  <a:pt x="771863" y="118748"/>
                </a:cubicBezTo>
                <a:cubicBezTo>
                  <a:pt x="772298" y="115268"/>
                  <a:pt x="772298" y="112658"/>
                  <a:pt x="771863" y="110918"/>
                </a:cubicBezTo>
                <a:cubicBezTo>
                  <a:pt x="771428" y="109178"/>
                  <a:pt x="770341" y="107656"/>
                  <a:pt x="768601" y="106351"/>
                </a:cubicBezTo>
                <a:cubicBezTo>
                  <a:pt x="766861" y="105046"/>
                  <a:pt x="765121" y="104394"/>
                  <a:pt x="763381" y="104394"/>
                </a:cubicBezTo>
                <a:lnTo>
                  <a:pt x="751637" y="107004"/>
                </a:lnTo>
                <a:cubicBezTo>
                  <a:pt x="754247" y="106134"/>
                  <a:pt x="751854" y="107439"/>
                  <a:pt x="744460" y="110918"/>
                </a:cubicBezTo>
                <a:cubicBezTo>
                  <a:pt x="737065" y="114398"/>
                  <a:pt x="735760" y="115703"/>
                  <a:pt x="740545" y="114833"/>
                </a:cubicBezTo>
                <a:cubicBezTo>
                  <a:pt x="745330" y="113963"/>
                  <a:pt x="744677" y="114833"/>
                  <a:pt x="738588" y="117443"/>
                </a:cubicBezTo>
                <a:cubicBezTo>
                  <a:pt x="732498" y="120053"/>
                  <a:pt x="731410" y="120053"/>
                  <a:pt x="735325" y="117443"/>
                </a:cubicBezTo>
                <a:cubicBezTo>
                  <a:pt x="739240" y="114833"/>
                  <a:pt x="736413" y="114833"/>
                  <a:pt x="726843" y="117443"/>
                </a:cubicBezTo>
                <a:lnTo>
                  <a:pt x="713794" y="122663"/>
                </a:lnTo>
                <a:lnTo>
                  <a:pt x="675951" y="139627"/>
                </a:lnTo>
                <a:cubicBezTo>
                  <a:pt x="672471" y="142237"/>
                  <a:pt x="669426" y="143541"/>
                  <a:pt x="666817" y="143541"/>
                </a:cubicBezTo>
                <a:cubicBezTo>
                  <a:pt x="660727" y="145281"/>
                  <a:pt x="651158" y="144846"/>
                  <a:pt x="638108" y="142237"/>
                </a:cubicBezTo>
                <a:lnTo>
                  <a:pt x="613315" y="131797"/>
                </a:lnTo>
                <a:lnTo>
                  <a:pt x="606790" y="129187"/>
                </a:lnTo>
                <a:cubicBezTo>
                  <a:pt x="612880" y="120488"/>
                  <a:pt x="611792" y="119400"/>
                  <a:pt x="603528" y="125925"/>
                </a:cubicBezTo>
                <a:cubicBezTo>
                  <a:pt x="595263" y="132450"/>
                  <a:pt x="595263" y="131362"/>
                  <a:pt x="603528" y="122663"/>
                </a:cubicBezTo>
                <a:cubicBezTo>
                  <a:pt x="611792" y="113963"/>
                  <a:pt x="612880" y="112876"/>
                  <a:pt x="606790" y="119400"/>
                </a:cubicBezTo>
                <a:cubicBezTo>
                  <a:pt x="600700" y="125925"/>
                  <a:pt x="603528" y="123968"/>
                  <a:pt x="615272" y="113528"/>
                </a:cubicBezTo>
                <a:cubicBezTo>
                  <a:pt x="627016" y="103089"/>
                  <a:pt x="630061" y="99609"/>
                  <a:pt x="624407" y="103089"/>
                </a:cubicBezTo>
                <a:cubicBezTo>
                  <a:pt x="618752" y="106569"/>
                  <a:pt x="623319" y="100479"/>
                  <a:pt x="638108" y="84820"/>
                </a:cubicBezTo>
                <a:lnTo>
                  <a:pt x="660292" y="61331"/>
                </a:lnTo>
                <a:lnTo>
                  <a:pt x="683781" y="39147"/>
                </a:lnTo>
                <a:lnTo>
                  <a:pt x="699440" y="26098"/>
                </a:lnTo>
                <a:lnTo>
                  <a:pt x="720319" y="16964"/>
                </a:lnTo>
                <a:lnTo>
                  <a:pt x="725538" y="14354"/>
                </a:lnTo>
                <a:cubicBezTo>
                  <a:pt x="730758" y="10874"/>
                  <a:pt x="735760" y="8699"/>
                  <a:pt x="740545" y="7829"/>
                </a:cubicBezTo>
                <a:cubicBezTo>
                  <a:pt x="745330" y="6959"/>
                  <a:pt x="751637" y="6524"/>
                  <a:pt x="759466" y="6524"/>
                </a:cubicBezTo>
                <a:lnTo>
                  <a:pt x="777735" y="2610"/>
                </a:lnTo>
                <a:cubicBezTo>
                  <a:pt x="782955" y="2610"/>
                  <a:pt x="786435" y="2610"/>
                  <a:pt x="788175" y="261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2000"/>
                  <a:lumOff val="48000"/>
                </a:schemeClr>
              </a:gs>
              <a:gs pos="88000">
                <a:schemeClr val="accent3">
                  <a:lumMod val="8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127000" algn="l" rotWithShape="0">
              <a:schemeClr val="accent3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300" dirty="0">
              <a:gradFill flip="none" rotWithShape="1">
                <a:gsLst>
                  <a:gs pos="0">
                    <a:schemeClr val="accent3">
                      <a:lumMod val="52000"/>
                      <a:lumOff val="48000"/>
                    </a:schemeClr>
                  </a:gs>
                  <a:gs pos="88000">
                    <a:schemeClr val="accent3">
                      <a:lumMod val="88000"/>
                    </a:schemeClr>
                  </a:gs>
                </a:gsLst>
                <a:lin ang="5400000" scaled="1"/>
                <a:tileRect/>
              </a:gradFill>
              <a:effectLst>
                <a:outerShdw blurRad="254000" dist="1270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B655AAC-4935-2A3F-C463-840A6E2DFAC8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9354856" y="1031438"/>
            <a:ext cx="1476385" cy="1408373"/>
          </a:xfrm>
          <a:custGeom>
            <a:avLst/>
            <a:gdLst/>
            <a:ahLst/>
            <a:cxnLst/>
            <a:rect l="l" t="t" r="r" b="b"/>
            <a:pathLst>
              <a:path w="1476385" h="1408373">
                <a:moveTo>
                  <a:pt x="74102" y="1142375"/>
                </a:moveTo>
                <a:cubicBezTo>
                  <a:pt x="74364" y="1142637"/>
                  <a:pt x="73971" y="1143292"/>
                  <a:pt x="72924" y="1144340"/>
                </a:cubicBezTo>
                <a:lnTo>
                  <a:pt x="71352" y="1145911"/>
                </a:lnTo>
                <a:lnTo>
                  <a:pt x="60351" y="1152198"/>
                </a:lnTo>
                <a:lnTo>
                  <a:pt x="63494" y="1149055"/>
                </a:lnTo>
                <a:lnTo>
                  <a:pt x="71352" y="1142768"/>
                </a:lnTo>
                <a:cubicBezTo>
                  <a:pt x="72924" y="1142244"/>
                  <a:pt x="73840" y="1142113"/>
                  <a:pt x="74102" y="1142375"/>
                </a:cubicBezTo>
                <a:close/>
                <a:moveTo>
                  <a:pt x="550698" y="747505"/>
                </a:moveTo>
                <a:cubicBezTo>
                  <a:pt x="549650" y="746981"/>
                  <a:pt x="548602" y="747243"/>
                  <a:pt x="547554" y="748290"/>
                </a:cubicBezTo>
                <a:cubicBezTo>
                  <a:pt x="546507" y="749338"/>
                  <a:pt x="545721" y="751172"/>
                  <a:pt x="545197" y="753791"/>
                </a:cubicBezTo>
                <a:cubicBezTo>
                  <a:pt x="544673" y="756410"/>
                  <a:pt x="543101" y="759292"/>
                  <a:pt x="540482" y="762435"/>
                </a:cubicBezTo>
                <a:cubicBezTo>
                  <a:pt x="537863" y="765578"/>
                  <a:pt x="535505" y="767674"/>
                  <a:pt x="533410" y="768721"/>
                </a:cubicBezTo>
                <a:lnTo>
                  <a:pt x="519265" y="779723"/>
                </a:lnTo>
                <a:cubicBezTo>
                  <a:pt x="512979" y="786009"/>
                  <a:pt x="507216" y="793344"/>
                  <a:pt x="501977" y="801726"/>
                </a:cubicBezTo>
                <a:cubicBezTo>
                  <a:pt x="488357" y="817442"/>
                  <a:pt x="479451" y="828443"/>
                  <a:pt x="475260" y="834730"/>
                </a:cubicBezTo>
                <a:lnTo>
                  <a:pt x="472116" y="847303"/>
                </a:lnTo>
                <a:cubicBezTo>
                  <a:pt x="472116" y="848350"/>
                  <a:pt x="477355" y="846255"/>
                  <a:pt x="487833" y="841016"/>
                </a:cubicBezTo>
                <a:lnTo>
                  <a:pt x="523980" y="817442"/>
                </a:lnTo>
                <a:lnTo>
                  <a:pt x="547554" y="804869"/>
                </a:lnTo>
                <a:lnTo>
                  <a:pt x="549126" y="776580"/>
                </a:lnTo>
                <a:cubicBezTo>
                  <a:pt x="551222" y="769245"/>
                  <a:pt x="552269" y="762435"/>
                  <a:pt x="552269" y="756148"/>
                </a:cubicBezTo>
                <a:cubicBezTo>
                  <a:pt x="552269" y="750910"/>
                  <a:pt x="551745" y="748028"/>
                  <a:pt x="550698" y="747505"/>
                </a:cubicBezTo>
                <a:close/>
                <a:moveTo>
                  <a:pt x="709432" y="592699"/>
                </a:moveTo>
                <a:lnTo>
                  <a:pt x="692144" y="603701"/>
                </a:lnTo>
                <a:lnTo>
                  <a:pt x="654425" y="631990"/>
                </a:lnTo>
                <a:lnTo>
                  <a:pt x="635565" y="652421"/>
                </a:lnTo>
                <a:lnTo>
                  <a:pt x="629279" y="694855"/>
                </a:lnTo>
                <a:cubicBezTo>
                  <a:pt x="628231" y="721049"/>
                  <a:pt x="626659" y="738861"/>
                  <a:pt x="624564" y="748290"/>
                </a:cubicBezTo>
                <a:lnTo>
                  <a:pt x="624564" y="756148"/>
                </a:lnTo>
                <a:cubicBezTo>
                  <a:pt x="627707" y="756148"/>
                  <a:pt x="627707" y="756934"/>
                  <a:pt x="624564" y="758506"/>
                </a:cubicBezTo>
                <a:cubicBezTo>
                  <a:pt x="621421" y="760077"/>
                  <a:pt x="622992" y="759816"/>
                  <a:pt x="629279" y="757720"/>
                </a:cubicBezTo>
                <a:lnTo>
                  <a:pt x="648138" y="749862"/>
                </a:lnTo>
                <a:lnTo>
                  <a:pt x="715718" y="713714"/>
                </a:lnTo>
                <a:lnTo>
                  <a:pt x="715718" y="661851"/>
                </a:lnTo>
                <a:cubicBezTo>
                  <a:pt x="713623" y="628323"/>
                  <a:pt x="712051" y="608940"/>
                  <a:pt x="711003" y="603701"/>
                </a:cubicBezTo>
                <a:close/>
                <a:moveTo>
                  <a:pt x="125573" y="212366"/>
                </a:moveTo>
                <a:cubicBezTo>
                  <a:pt x="127145" y="212366"/>
                  <a:pt x="131074" y="214986"/>
                  <a:pt x="137360" y="220224"/>
                </a:cubicBezTo>
                <a:cubicBezTo>
                  <a:pt x="143647" y="225463"/>
                  <a:pt x="150981" y="231749"/>
                  <a:pt x="159363" y="239084"/>
                </a:cubicBezTo>
                <a:lnTo>
                  <a:pt x="178223" y="257943"/>
                </a:lnTo>
                <a:cubicBezTo>
                  <a:pt x="183461" y="264230"/>
                  <a:pt x="186081" y="267373"/>
                  <a:pt x="186081" y="267373"/>
                </a:cubicBezTo>
                <a:lnTo>
                  <a:pt x="204940" y="300377"/>
                </a:lnTo>
                <a:cubicBezTo>
                  <a:pt x="213322" y="301425"/>
                  <a:pt x="215418" y="303782"/>
                  <a:pt x="211227" y="307449"/>
                </a:cubicBezTo>
                <a:cubicBezTo>
                  <a:pt x="207036" y="311117"/>
                  <a:pt x="209131" y="309807"/>
                  <a:pt x="217513" y="303520"/>
                </a:cubicBezTo>
                <a:lnTo>
                  <a:pt x="245802" y="284661"/>
                </a:lnTo>
                <a:lnTo>
                  <a:pt x="258375" y="275231"/>
                </a:lnTo>
                <a:cubicBezTo>
                  <a:pt x="265710" y="280470"/>
                  <a:pt x="266495" y="279946"/>
                  <a:pt x="260733" y="273660"/>
                </a:cubicBezTo>
                <a:cubicBezTo>
                  <a:pt x="254970" y="267373"/>
                  <a:pt x="257328" y="268683"/>
                  <a:pt x="267805" y="277588"/>
                </a:cubicBezTo>
                <a:cubicBezTo>
                  <a:pt x="278283" y="286494"/>
                  <a:pt x="283259" y="289638"/>
                  <a:pt x="282736" y="287018"/>
                </a:cubicBezTo>
                <a:cubicBezTo>
                  <a:pt x="282212" y="284399"/>
                  <a:pt x="289808" y="289376"/>
                  <a:pt x="305524" y="301949"/>
                </a:cubicBezTo>
                <a:lnTo>
                  <a:pt x="325955" y="322380"/>
                </a:lnTo>
                <a:lnTo>
                  <a:pt x="344815" y="341239"/>
                </a:lnTo>
                <a:lnTo>
                  <a:pt x="358959" y="360099"/>
                </a:lnTo>
                <a:lnTo>
                  <a:pt x="363674" y="372672"/>
                </a:lnTo>
                <a:cubicBezTo>
                  <a:pt x="364722" y="374767"/>
                  <a:pt x="365246" y="376339"/>
                  <a:pt x="365246" y="377387"/>
                </a:cubicBezTo>
                <a:lnTo>
                  <a:pt x="362103" y="385245"/>
                </a:lnTo>
                <a:lnTo>
                  <a:pt x="338528" y="422964"/>
                </a:lnTo>
                <a:cubicBezTo>
                  <a:pt x="335385" y="431346"/>
                  <a:pt x="330670" y="439204"/>
                  <a:pt x="324384" y="446538"/>
                </a:cubicBezTo>
                <a:lnTo>
                  <a:pt x="310239" y="465398"/>
                </a:lnTo>
                <a:cubicBezTo>
                  <a:pt x="301857" y="472732"/>
                  <a:pt x="291903" y="477971"/>
                  <a:pt x="280378" y="481114"/>
                </a:cubicBezTo>
                <a:cubicBezTo>
                  <a:pt x="282474" y="483210"/>
                  <a:pt x="276973" y="483733"/>
                  <a:pt x="263876" y="482686"/>
                </a:cubicBezTo>
                <a:cubicBezTo>
                  <a:pt x="250779" y="481638"/>
                  <a:pt x="245279" y="481900"/>
                  <a:pt x="247374" y="483471"/>
                </a:cubicBezTo>
                <a:cubicBezTo>
                  <a:pt x="249470" y="485043"/>
                  <a:pt x="242659" y="484781"/>
                  <a:pt x="226943" y="482686"/>
                </a:cubicBezTo>
                <a:lnTo>
                  <a:pt x="206512" y="477971"/>
                </a:lnTo>
                <a:lnTo>
                  <a:pt x="186081" y="473256"/>
                </a:lnTo>
                <a:cubicBezTo>
                  <a:pt x="177699" y="471160"/>
                  <a:pt x="171936" y="469065"/>
                  <a:pt x="168793" y="466969"/>
                </a:cubicBezTo>
                <a:lnTo>
                  <a:pt x="143647" y="457540"/>
                </a:lnTo>
                <a:cubicBezTo>
                  <a:pt x="135265" y="455444"/>
                  <a:pt x="129764" y="455444"/>
                  <a:pt x="127145" y="457540"/>
                </a:cubicBezTo>
                <a:cubicBezTo>
                  <a:pt x="124525" y="459635"/>
                  <a:pt x="122168" y="460683"/>
                  <a:pt x="120072" y="460683"/>
                </a:cubicBezTo>
                <a:cubicBezTo>
                  <a:pt x="117977" y="460683"/>
                  <a:pt x="117453" y="460159"/>
                  <a:pt x="118501" y="459111"/>
                </a:cubicBezTo>
                <a:lnTo>
                  <a:pt x="123216" y="454396"/>
                </a:lnTo>
                <a:lnTo>
                  <a:pt x="131074" y="448110"/>
                </a:lnTo>
                <a:cubicBezTo>
                  <a:pt x="134217" y="446014"/>
                  <a:pt x="138146" y="443919"/>
                  <a:pt x="142861" y="441823"/>
                </a:cubicBezTo>
                <a:cubicBezTo>
                  <a:pt x="147576" y="439728"/>
                  <a:pt x="153338" y="435799"/>
                  <a:pt x="160149" y="430036"/>
                </a:cubicBezTo>
                <a:cubicBezTo>
                  <a:pt x="166959" y="424274"/>
                  <a:pt x="172984" y="418773"/>
                  <a:pt x="178223" y="413534"/>
                </a:cubicBezTo>
                <a:cubicBezTo>
                  <a:pt x="191843" y="399913"/>
                  <a:pt x="198654" y="392579"/>
                  <a:pt x="198654" y="391531"/>
                </a:cubicBezTo>
                <a:lnTo>
                  <a:pt x="200225" y="386817"/>
                </a:lnTo>
                <a:cubicBezTo>
                  <a:pt x="200225" y="385769"/>
                  <a:pt x="201797" y="384721"/>
                  <a:pt x="204940" y="383673"/>
                </a:cubicBezTo>
                <a:cubicBezTo>
                  <a:pt x="201797" y="376601"/>
                  <a:pt x="201306" y="373507"/>
                  <a:pt x="203467" y="374391"/>
                </a:cubicBezTo>
                <a:lnTo>
                  <a:pt x="205252" y="375686"/>
                </a:lnTo>
                <a:lnTo>
                  <a:pt x="201797" y="372672"/>
                </a:lnTo>
                <a:lnTo>
                  <a:pt x="173508" y="339668"/>
                </a:lnTo>
                <a:lnTo>
                  <a:pt x="159363" y="319237"/>
                </a:lnTo>
                <a:cubicBezTo>
                  <a:pt x="154124" y="313998"/>
                  <a:pt x="149147" y="308235"/>
                  <a:pt x="144433" y="301949"/>
                </a:cubicBezTo>
                <a:cubicBezTo>
                  <a:pt x="139718" y="295662"/>
                  <a:pt x="136836" y="290424"/>
                  <a:pt x="135789" y="286233"/>
                </a:cubicBezTo>
                <a:cubicBezTo>
                  <a:pt x="130550" y="278898"/>
                  <a:pt x="127931" y="268421"/>
                  <a:pt x="127931" y="254800"/>
                </a:cubicBezTo>
                <a:lnTo>
                  <a:pt x="127931" y="237512"/>
                </a:lnTo>
                <a:cubicBezTo>
                  <a:pt x="126883" y="231226"/>
                  <a:pt x="125835" y="226249"/>
                  <a:pt x="124787" y="222582"/>
                </a:cubicBezTo>
                <a:cubicBezTo>
                  <a:pt x="123740" y="218915"/>
                  <a:pt x="123216" y="216033"/>
                  <a:pt x="123216" y="213938"/>
                </a:cubicBezTo>
                <a:cubicBezTo>
                  <a:pt x="123216" y="212890"/>
                  <a:pt x="124001" y="212366"/>
                  <a:pt x="125573" y="212366"/>
                </a:cubicBezTo>
                <a:close/>
                <a:moveTo>
                  <a:pt x="767582" y="197"/>
                </a:moveTo>
                <a:cubicBezTo>
                  <a:pt x="769677" y="-851"/>
                  <a:pt x="775964" y="2292"/>
                  <a:pt x="786441" y="9627"/>
                </a:cubicBezTo>
                <a:lnTo>
                  <a:pt x="802158" y="20628"/>
                </a:lnTo>
                <a:lnTo>
                  <a:pt x="819445" y="36344"/>
                </a:lnTo>
                <a:cubicBezTo>
                  <a:pt x="824684" y="41583"/>
                  <a:pt x="829661" y="47346"/>
                  <a:pt x="834376" y="53632"/>
                </a:cubicBezTo>
                <a:cubicBezTo>
                  <a:pt x="839091" y="59919"/>
                  <a:pt x="842496" y="65157"/>
                  <a:pt x="844591" y="69348"/>
                </a:cubicBezTo>
                <a:lnTo>
                  <a:pt x="847735" y="80350"/>
                </a:lnTo>
                <a:cubicBezTo>
                  <a:pt x="848783" y="85588"/>
                  <a:pt x="849306" y="89255"/>
                  <a:pt x="849306" y="91351"/>
                </a:cubicBezTo>
                <a:lnTo>
                  <a:pt x="847735" y="111782"/>
                </a:lnTo>
                <a:cubicBezTo>
                  <a:pt x="846687" y="123307"/>
                  <a:pt x="844591" y="135357"/>
                  <a:pt x="841448" y="147930"/>
                </a:cubicBezTo>
                <a:cubicBezTo>
                  <a:pt x="835162" y="187744"/>
                  <a:pt x="830971" y="220224"/>
                  <a:pt x="828875" y="245370"/>
                </a:cubicBezTo>
                <a:lnTo>
                  <a:pt x="825732" y="276803"/>
                </a:lnTo>
                <a:lnTo>
                  <a:pt x="825732" y="292519"/>
                </a:lnTo>
                <a:cubicBezTo>
                  <a:pt x="825732" y="293567"/>
                  <a:pt x="826518" y="294091"/>
                  <a:pt x="828089" y="294091"/>
                </a:cubicBezTo>
                <a:cubicBezTo>
                  <a:pt x="829661" y="294091"/>
                  <a:pt x="831495" y="293567"/>
                  <a:pt x="833590" y="292519"/>
                </a:cubicBezTo>
                <a:cubicBezTo>
                  <a:pt x="835686" y="291471"/>
                  <a:pt x="838043" y="290947"/>
                  <a:pt x="840662" y="290947"/>
                </a:cubicBezTo>
                <a:cubicBezTo>
                  <a:pt x="843282" y="290947"/>
                  <a:pt x="846687" y="291995"/>
                  <a:pt x="850878" y="294091"/>
                </a:cubicBezTo>
                <a:cubicBezTo>
                  <a:pt x="847735" y="288852"/>
                  <a:pt x="853497" y="291995"/>
                  <a:pt x="868166" y="303520"/>
                </a:cubicBezTo>
                <a:lnTo>
                  <a:pt x="920030" y="345954"/>
                </a:lnTo>
                <a:lnTo>
                  <a:pt x="945176" y="367957"/>
                </a:lnTo>
                <a:cubicBezTo>
                  <a:pt x="951462" y="376339"/>
                  <a:pt x="957487" y="384197"/>
                  <a:pt x="963249" y="391531"/>
                </a:cubicBezTo>
                <a:cubicBezTo>
                  <a:pt x="969012" y="398866"/>
                  <a:pt x="972941" y="405152"/>
                  <a:pt x="975037" y="410391"/>
                </a:cubicBezTo>
                <a:cubicBezTo>
                  <a:pt x="977132" y="415630"/>
                  <a:pt x="978180" y="419559"/>
                  <a:pt x="978180" y="422178"/>
                </a:cubicBezTo>
                <a:cubicBezTo>
                  <a:pt x="978180" y="424797"/>
                  <a:pt x="977918" y="427155"/>
                  <a:pt x="977394" y="429250"/>
                </a:cubicBezTo>
                <a:cubicBezTo>
                  <a:pt x="976870" y="431346"/>
                  <a:pt x="974775" y="433441"/>
                  <a:pt x="971107" y="435537"/>
                </a:cubicBezTo>
                <a:cubicBezTo>
                  <a:pt x="967440" y="437632"/>
                  <a:pt x="963511" y="438680"/>
                  <a:pt x="959320" y="438680"/>
                </a:cubicBezTo>
                <a:lnTo>
                  <a:pt x="937317" y="448110"/>
                </a:lnTo>
                <a:cubicBezTo>
                  <a:pt x="940461" y="442871"/>
                  <a:pt x="935746" y="446014"/>
                  <a:pt x="923173" y="457540"/>
                </a:cubicBezTo>
                <a:lnTo>
                  <a:pt x="883882" y="492115"/>
                </a:lnTo>
                <a:cubicBezTo>
                  <a:pt x="876548" y="499450"/>
                  <a:pt x="870261" y="504164"/>
                  <a:pt x="865023" y="506260"/>
                </a:cubicBezTo>
                <a:cubicBezTo>
                  <a:pt x="855593" y="512547"/>
                  <a:pt x="843020" y="520405"/>
                  <a:pt x="827304" y="529834"/>
                </a:cubicBezTo>
                <a:lnTo>
                  <a:pt x="803729" y="540836"/>
                </a:lnTo>
                <a:lnTo>
                  <a:pt x="802158" y="586413"/>
                </a:lnTo>
                <a:lnTo>
                  <a:pt x="802158" y="650850"/>
                </a:lnTo>
                <a:lnTo>
                  <a:pt x="803729" y="669709"/>
                </a:lnTo>
                <a:lnTo>
                  <a:pt x="860308" y="647706"/>
                </a:lnTo>
                <a:cubicBezTo>
                  <a:pt x="867642" y="644563"/>
                  <a:pt x="884930" y="638800"/>
                  <a:pt x="912171" y="630418"/>
                </a:cubicBezTo>
                <a:cubicBezTo>
                  <a:pt x="932079" y="624132"/>
                  <a:pt x="946223" y="620465"/>
                  <a:pt x="954605" y="619417"/>
                </a:cubicBezTo>
                <a:cubicBezTo>
                  <a:pt x="954605" y="616274"/>
                  <a:pt x="956701" y="615488"/>
                  <a:pt x="960892" y="617060"/>
                </a:cubicBezTo>
                <a:cubicBezTo>
                  <a:pt x="965083" y="618631"/>
                  <a:pt x="966131" y="617322"/>
                  <a:pt x="964035" y="613131"/>
                </a:cubicBezTo>
                <a:lnTo>
                  <a:pt x="949890" y="600558"/>
                </a:lnTo>
                <a:cubicBezTo>
                  <a:pt x="943604" y="596367"/>
                  <a:pt x="935746" y="590604"/>
                  <a:pt x="926316" y="583270"/>
                </a:cubicBezTo>
                <a:lnTo>
                  <a:pt x="918458" y="575412"/>
                </a:lnTo>
                <a:cubicBezTo>
                  <a:pt x="912171" y="570173"/>
                  <a:pt x="911648" y="568601"/>
                  <a:pt x="916886" y="570697"/>
                </a:cubicBezTo>
                <a:lnTo>
                  <a:pt x="938889" y="581698"/>
                </a:lnTo>
                <a:lnTo>
                  <a:pt x="971893" y="597414"/>
                </a:lnTo>
                <a:cubicBezTo>
                  <a:pt x="973989" y="599510"/>
                  <a:pt x="978703" y="601081"/>
                  <a:pt x="986038" y="602129"/>
                </a:cubicBezTo>
                <a:lnTo>
                  <a:pt x="1004897" y="606844"/>
                </a:lnTo>
                <a:lnTo>
                  <a:pt x="1041045" y="613131"/>
                </a:lnTo>
                <a:cubicBezTo>
                  <a:pt x="1045236" y="614178"/>
                  <a:pt x="1049427" y="616012"/>
                  <a:pt x="1053618" y="618631"/>
                </a:cubicBezTo>
                <a:cubicBezTo>
                  <a:pt x="1057809" y="621251"/>
                  <a:pt x="1064095" y="625704"/>
                  <a:pt x="1072477" y="631990"/>
                </a:cubicBezTo>
                <a:cubicBezTo>
                  <a:pt x="1080859" y="638277"/>
                  <a:pt x="1088717" y="644563"/>
                  <a:pt x="1096051" y="650850"/>
                </a:cubicBezTo>
                <a:cubicBezTo>
                  <a:pt x="1103386" y="657136"/>
                  <a:pt x="1111244" y="663946"/>
                  <a:pt x="1119626" y="671281"/>
                </a:cubicBezTo>
                <a:lnTo>
                  <a:pt x="1136914" y="688569"/>
                </a:lnTo>
                <a:lnTo>
                  <a:pt x="1147915" y="702713"/>
                </a:lnTo>
                <a:cubicBezTo>
                  <a:pt x="1150011" y="707952"/>
                  <a:pt x="1151058" y="711619"/>
                  <a:pt x="1151058" y="713714"/>
                </a:cubicBezTo>
                <a:cubicBezTo>
                  <a:pt x="1152106" y="720001"/>
                  <a:pt x="1151582" y="723668"/>
                  <a:pt x="1149487" y="724716"/>
                </a:cubicBezTo>
                <a:lnTo>
                  <a:pt x="1143200" y="727859"/>
                </a:lnTo>
                <a:lnTo>
                  <a:pt x="1133771" y="727859"/>
                </a:lnTo>
                <a:cubicBezTo>
                  <a:pt x="1125389" y="727859"/>
                  <a:pt x="1121459" y="726549"/>
                  <a:pt x="1121983" y="723930"/>
                </a:cubicBezTo>
                <a:cubicBezTo>
                  <a:pt x="1122507" y="721311"/>
                  <a:pt x="1116483" y="718691"/>
                  <a:pt x="1103910" y="716072"/>
                </a:cubicBezTo>
                <a:cubicBezTo>
                  <a:pt x="1091337" y="713453"/>
                  <a:pt x="1084526" y="710833"/>
                  <a:pt x="1083479" y="708214"/>
                </a:cubicBezTo>
                <a:cubicBezTo>
                  <a:pt x="1082431" y="705595"/>
                  <a:pt x="1076668" y="703761"/>
                  <a:pt x="1066191" y="702713"/>
                </a:cubicBezTo>
                <a:lnTo>
                  <a:pt x="1031615" y="702713"/>
                </a:lnTo>
                <a:lnTo>
                  <a:pt x="997039" y="707428"/>
                </a:lnTo>
                <a:lnTo>
                  <a:pt x="975037" y="713714"/>
                </a:lnTo>
                <a:cubicBezTo>
                  <a:pt x="963511" y="717906"/>
                  <a:pt x="953557" y="721573"/>
                  <a:pt x="945176" y="724716"/>
                </a:cubicBezTo>
                <a:cubicBezTo>
                  <a:pt x="921077" y="734146"/>
                  <a:pt x="899598" y="743052"/>
                  <a:pt x="880739" y="751434"/>
                </a:cubicBezTo>
                <a:lnTo>
                  <a:pt x="828875" y="775008"/>
                </a:lnTo>
                <a:cubicBezTo>
                  <a:pt x="823637" y="787581"/>
                  <a:pt x="818922" y="789938"/>
                  <a:pt x="814731" y="782080"/>
                </a:cubicBezTo>
                <a:cubicBezTo>
                  <a:pt x="810540" y="774222"/>
                  <a:pt x="808444" y="776056"/>
                  <a:pt x="808444" y="787581"/>
                </a:cubicBezTo>
                <a:lnTo>
                  <a:pt x="805301" y="804869"/>
                </a:lnTo>
                <a:lnTo>
                  <a:pt x="808444" y="889737"/>
                </a:lnTo>
                <a:cubicBezTo>
                  <a:pt x="808444" y="910692"/>
                  <a:pt x="808968" y="928503"/>
                  <a:pt x="810016" y="943172"/>
                </a:cubicBezTo>
                <a:cubicBezTo>
                  <a:pt x="812111" y="979843"/>
                  <a:pt x="814207" y="1002893"/>
                  <a:pt x="816302" y="1012323"/>
                </a:cubicBezTo>
                <a:cubicBezTo>
                  <a:pt x="818398" y="1030135"/>
                  <a:pt x="822065" y="1052138"/>
                  <a:pt x="827304" y="1078332"/>
                </a:cubicBezTo>
                <a:cubicBezTo>
                  <a:pt x="834638" y="1117099"/>
                  <a:pt x="840401" y="1142768"/>
                  <a:pt x="844591" y="1155341"/>
                </a:cubicBezTo>
                <a:lnTo>
                  <a:pt x="849306" y="1182059"/>
                </a:lnTo>
                <a:cubicBezTo>
                  <a:pt x="850354" y="1192536"/>
                  <a:pt x="851402" y="1200656"/>
                  <a:pt x="852450" y="1206419"/>
                </a:cubicBezTo>
                <a:cubicBezTo>
                  <a:pt x="853497" y="1212182"/>
                  <a:pt x="854283" y="1216635"/>
                  <a:pt x="854807" y="1219778"/>
                </a:cubicBezTo>
                <a:cubicBezTo>
                  <a:pt x="855331" y="1222921"/>
                  <a:pt x="856379" y="1225017"/>
                  <a:pt x="857950" y="1226064"/>
                </a:cubicBezTo>
                <a:cubicBezTo>
                  <a:pt x="859522" y="1227112"/>
                  <a:pt x="862403" y="1228160"/>
                  <a:pt x="866594" y="1229208"/>
                </a:cubicBezTo>
                <a:lnTo>
                  <a:pt x="877596" y="1232351"/>
                </a:lnTo>
                <a:cubicBezTo>
                  <a:pt x="880739" y="1233399"/>
                  <a:pt x="883358" y="1233399"/>
                  <a:pt x="885454" y="1232351"/>
                </a:cubicBezTo>
                <a:lnTo>
                  <a:pt x="899598" y="1229208"/>
                </a:lnTo>
                <a:cubicBezTo>
                  <a:pt x="901694" y="1229208"/>
                  <a:pt x="905361" y="1228160"/>
                  <a:pt x="910600" y="1226064"/>
                </a:cubicBezTo>
                <a:lnTo>
                  <a:pt x="921601" y="1222921"/>
                </a:lnTo>
                <a:cubicBezTo>
                  <a:pt x="933126" y="1217682"/>
                  <a:pt x="943080" y="1213491"/>
                  <a:pt x="951462" y="1210348"/>
                </a:cubicBezTo>
                <a:cubicBezTo>
                  <a:pt x="959844" y="1207205"/>
                  <a:pt x="972941" y="1203014"/>
                  <a:pt x="990753" y="1197775"/>
                </a:cubicBezTo>
                <a:cubicBezTo>
                  <a:pt x="999135" y="1195679"/>
                  <a:pt x="1008041" y="1193584"/>
                  <a:pt x="1017470" y="1191489"/>
                </a:cubicBezTo>
                <a:lnTo>
                  <a:pt x="1039473" y="1186774"/>
                </a:lnTo>
                <a:cubicBezTo>
                  <a:pt x="1053094" y="1183631"/>
                  <a:pt x="1064095" y="1182059"/>
                  <a:pt x="1072477" y="1182059"/>
                </a:cubicBezTo>
                <a:lnTo>
                  <a:pt x="1092908" y="1178916"/>
                </a:lnTo>
                <a:cubicBezTo>
                  <a:pt x="1095004" y="1177868"/>
                  <a:pt x="1099719" y="1176296"/>
                  <a:pt x="1107053" y="1174201"/>
                </a:cubicBezTo>
                <a:lnTo>
                  <a:pt x="1166775" y="1167914"/>
                </a:lnTo>
                <a:cubicBezTo>
                  <a:pt x="1170966" y="1164771"/>
                  <a:pt x="1177776" y="1162675"/>
                  <a:pt x="1187206" y="1161628"/>
                </a:cubicBezTo>
                <a:lnTo>
                  <a:pt x="1223353" y="1155341"/>
                </a:lnTo>
                <a:lnTo>
                  <a:pt x="1246927" y="1150626"/>
                </a:lnTo>
                <a:cubicBezTo>
                  <a:pt x="1271026" y="1145388"/>
                  <a:pt x="1289361" y="1142244"/>
                  <a:pt x="1301934" y="1141197"/>
                </a:cubicBezTo>
                <a:cubicBezTo>
                  <a:pt x="1316603" y="1137006"/>
                  <a:pt x="1333367" y="1132815"/>
                  <a:pt x="1352226" y="1128624"/>
                </a:cubicBezTo>
                <a:cubicBezTo>
                  <a:pt x="1371086" y="1124433"/>
                  <a:pt x="1386802" y="1120765"/>
                  <a:pt x="1399375" y="1117622"/>
                </a:cubicBezTo>
                <a:lnTo>
                  <a:pt x="1435523" y="1108192"/>
                </a:lnTo>
                <a:cubicBezTo>
                  <a:pt x="1447048" y="1106097"/>
                  <a:pt x="1455430" y="1105049"/>
                  <a:pt x="1460669" y="1105049"/>
                </a:cubicBezTo>
                <a:lnTo>
                  <a:pt x="1471670" y="1105049"/>
                </a:lnTo>
                <a:cubicBezTo>
                  <a:pt x="1474813" y="1104001"/>
                  <a:pt x="1476385" y="1103478"/>
                  <a:pt x="1476385" y="1103478"/>
                </a:cubicBezTo>
                <a:lnTo>
                  <a:pt x="1451239" y="1117622"/>
                </a:lnTo>
                <a:cubicBezTo>
                  <a:pt x="1447048" y="1120765"/>
                  <a:pt x="1443381" y="1124433"/>
                  <a:pt x="1440237" y="1128624"/>
                </a:cubicBezTo>
                <a:cubicBezTo>
                  <a:pt x="1437094" y="1132815"/>
                  <a:pt x="1434999" y="1137006"/>
                  <a:pt x="1433951" y="1141197"/>
                </a:cubicBezTo>
                <a:lnTo>
                  <a:pt x="1430808" y="1153770"/>
                </a:lnTo>
                <a:cubicBezTo>
                  <a:pt x="1427664" y="1159008"/>
                  <a:pt x="1426093" y="1163723"/>
                  <a:pt x="1426093" y="1167914"/>
                </a:cubicBezTo>
                <a:lnTo>
                  <a:pt x="1422949" y="1180487"/>
                </a:lnTo>
                <a:lnTo>
                  <a:pt x="1416663" y="1194632"/>
                </a:lnTo>
                <a:cubicBezTo>
                  <a:pt x="1414568" y="1198823"/>
                  <a:pt x="1410377" y="1209300"/>
                  <a:pt x="1404090" y="1226064"/>
                </a:cubicBezTo>
                <a:lnTo>
                  <a:pt x="1386802" y="1259068"/>
                </a:lnTo>
                <a:lnTo>
                  <a:pt x="1369514" y="1279500"/>
                </a:lnTo>
                <a:lnTo>
                  <a:pt x="1360085" y="1288929"/>
                </a:lnTo>
                <a:cubicBezTo>
                  <a:pt x="1354846" y="1294168"/>
                  <a:pt x="1348559" y="1298359"/>
                  <a:pt x="1341225" y="1301502"/>
                </a:cubicBezTo>
                <a:lnTo>
                  <a:pt x="1330224" y="1309360"/>
                </a:lnTo>
                <a:cubicBezTo>
                  <a:pt x="1315555" y="1319838"/>
                  <a:pt x="1306649" y="1325600"/>
                  <a:pt x="1303506" y="1326648"/>
                </a:cubicBezTo>
                <a:cubicBezTo>
                  <a:pt x="1297219" y="1330839"/>
                  <a:pt x="1289885" y="1334244"/>
                  <a:pt x="1281503" y="1336864"/>
                </a:cubicBezTo>
                <a:cubicBezTo>
                  <a:pt x="1273121" y="1339483"/>
                  <a:pt x="1258977" y="1342365"/>
                  <a:pt x="1239069" y="1345508"/>
                </a:cubicBezTo>
                <a:cubicBezTo>
                  <a:pt x="1204494" y="1350747"/>
                  <a:pt x="1182491" y="1354414"/>
                  <a:pt x="1173061" y="1356509"/>
                </a:cubicBezTo>
                <a:cubicBezTo>
                  <a:pt x="1182491" y="1353366"/>
                  <a:pt x="1172537" y="1355985"/>
                  <a:pt x="1143200" y="1364367"/>
                </a:cubicBezTo>
                <a:lnTo>
                  <a:pt x="1058333" y="1392657"/>
                </a:lnTo>
                <a:lnTo>
                  <a:pt x="1036330" y="1402086"/>
                </a:lnTo>
                <a:cubicBezTo>
                  <a:pt x="1032139" y="1405230"/>
                  <a:pt x="1027424" y="1407063"/>
                  <a:pt x="1022185" y="1407587"/>
                </a:cubicBezTo>
                <a:cubicBezTo>
                  <a:pt x="1016947" y="1408111"/>
                  <a:pt x="1009612" y="1408373"/>
                  <a:pt x="1000183" y="1408373"/>
                </a:cubicBezTo>
                <a:lnTo>
                  <a:pt x="978180" y="1406801"/>
                </a:lnTo>
                <a:cubicBezTo>
                  <a:pt x="970845" y="1406801"/>
                  <a:pt x="965869" y="1406015"/>
                  <a:pt x="963249" y="1404444"/>
                </a:cubicBezTo>
                <a:cubicBezTo>
                  <a:pt x="960630" y="1402872"/>
                  <a:pt x="954605" y="1401301"/>
                  <a:pt x="945176" y="1399729"/>
                </a:cubicBezTo>
                <a:cubicBezTo>
                  <a:pt x="935746" y="1398157"/>
                  <a:pt x="926316" y="1396848"/>
                  <a:pt x="916886" y="1395800"/>
                </a:cubicBezTo>
                <a:cubicBezTo>
                  <a:pt x="892788" y="1390561"/>
                  <a:pt x="868690" y="1386370"/>
                  <a:pt x="844591" y="1383227"/>
                </a:cubicBezTo>
                <a:cubicBezTo>
                  <a:pt x="835162" y="1383227"/>
                  <a:pt x="824422" y="1381917"/>
                  <a:pt x="812373" y="1379298"/>
                </a:cubicBezTo>
                <a:cubicBezTo>
                  <a:pt x="800324" y="1376678"/>
                  <a:pt x="790632" y="1374321"/>
                  <a:pt x="783298" y="1372225"/>
                </a:cubicBezTo>
                <a:lnTo>
                  <a:pt x="737721" y="1359653"/>
                </a:lnTo>
                <a:cubicBezTo>
                  <a:pt x="731435" y="1357557"/>
                  <a:pt x="722529" y="1354938"/>
                  <a:pt x="711003" y="1351794"/>
                </a:cubicBezTo>
                <a:lnTo>
                  <a:pt x="679571" y="1340793"/>
                </a:lnTo>
                <a:cubicBezTo>
                  <a:pt x="669093" y="1336602"/>
                  <a:pt x="654425" y="1329792"/>
                  <a:pt x="635565" y="1320362"/>
                </a:cubicBezTo>
                <a:lnTo>
                  <a:pt x="582130" y="1298359"/>
                </a:lnTo>
                <a:lnTo>
                  <a:pt x="497262" y="1252782"/>
                </a:lnTo>
                <a:lnTo>
                  <a:pt x="468973" y="1233922"/>
                </a:lnTo>
                <a:lnTo>
                  <a:pt x="407680" y="1188345"/>
                </a:lnTo>
                <a:cubicBezTo>
                  <a:pt x="398250" y="1182059"/>
                  <a:pt x="392487" y="1178392"/>
                  <a:pt x="390392" y="1177344"/>
                </a:cubicBezTo>
                <a:lnTo>
                  <a:pt x="380962" y="1174201"/>
                </a:lnTo>
                <a:cubicBezTo>
                  <a:pt x="376771" y="1173153"/>
                  <a:pt x="373104" y="1172629"/>
                  <a:pt x="369961" y="1172629"/>
                </a:cubicBezTo>
                <a:lnTo>
                  <a:pt x="344815" y="1174201"/>
                </a:lnTo>
                <a:lnTo>
                  <a:pt x="302381" y="1174201"/>
                </a:lnTo>
                <a:lnTo>
                  <a:pt x="255232" y="1178916"/>
                </a:lnTo>
                <a:cubicBezTo>
                  <a:pt x="240564" y="1179963"/>
                  <a:pt x="228515" y="1182059"/>
                  <a:pt x="219085" y="1185202"/>
                </a:cubicBezTo>
                <a:lnTo>
                  <a:pt x="190796" y="1191489"/>
                </a:lnTo>
                <a:lnTo>
                  <a:pt x="140504" y="1218206"/>
                </a:lnTo>
                <a:cubicBezTo>
                  <a:pt x="130026" y="1223445"/>
                  <a:pt x="121644" y="1228422"/>
                  <a:pt x="115358" y="1233137"/>
                </a:cubicBezTo>
                <a:cubicBezTo>
                  <a:pt x="109071" y="1237852"/>
                  <a:pt x="103308" y="1241781"/>
                  <a:pt x="98070" y="1244924"/>
                </a:cubicBezTo>
                <a:lnTo>
                  <a:pt x="87068" y="1255925"/>
                </a:lnTo>
                <a:cubicBezTo>
                  <a:pt x="81830" y="1260116"/>
                  <a:pt x="76591" y="1261688"/>
                  <a:pt x="71352" y="1260640"/>
                </a:cubicBezTo>
                <a:lnTo>
                  <a:pt x="61922" y="1252782"/>
                </a:lnTo>
                <a:cubicBezTo>
                  <a:pt x="56684" y="1250686"/>
                  <a:pt x="51969" y="1247281"/>
                  <a:pt x="47778" y="1242566"/>
                </a:cubicBezTo>
                <a:cubicBezTo>
                  <a:pt x="43587" y="1237852"/>
                  <a:pt x="38872" y="1232613"/>
                  <a:pt x="33633" y="1226850"/>
                </a:cubicBezTo>
                <a:cubicBezTo>
                  <a:pt x="28394" y="1221088"/>
                  <a:pt x="24727" y="1215587"/>
                  <a:pt x="22632" y="1210348"/>
                </a:cubicBezTo>
                <a:cubicBezTo>
                  <a:pt x="16345" y="1200918"/>
                  <a:pt x="13202" y="1195679"/>
                  <a:pt x="13202" y="1194632"/>
                </a:cubicBezTo>
                <a:lnTo>
                  <a:pt x="22632" y="1186774"/>
                </a:lnTo>
                <a:cubicBezTo>
                  <a:pt x="28918" y="1181535"/>
                  <a:pt x="36776" y="1175772"/>
                  <a:pt x="46206" y="1169486"/>
                </a:cubicBezTo>
                <a:lnTo>
                  <a:pt x="94926" y="1141197"/>
                </a:lnTo>
                <a:cubicBezTo>
                  <a:pt x="99117" y="1140149"/>
                  <a:pt x="103308" y="1138053"/>
                  <a:pt x="107499" y="1134910"/>
                </a:cubicBezTo>
                <a:lnTo>
                  <a:pt x="118501" y="1131767"/>
                </a:lnTo>
                <a:cubicBezTo>
                  <a:pt x="124787" y="1129671"/>
                  <a:pt x="134217" y="1125480"/>
                  <a:pt x="146790" y="1119194"/>
                </a:cubicBezTo>
                <a:lnTo>
                  <a:pt x="173508" y="1108192"/>
                </a:lnTo>
                <a:lnTo>
                  <a:pt x="189224" y="1098763"/>
                </a:lnTo>
                <a:lnTo>
                  <a:pt x="195510" y="1094048"/>
                </a:lnTo>
                <a:cubicBezTo>
                  <a:pt x="195510" y="1091952"/>
                  <a:pt x="194463" y="1090381"/>
                  <a:pt x="192367" y="1089333"/>
                </a:cubicBezTo>
                <a:cubicBezTo>
                  <a:pt x="190272" y="1088285"/>
                  <a:pt x="189748" y="1087237"/>
                  <a:pt x="190796" y="1086190"/>
                </a:cubicBezTo>
                <a:cubicBezTo>
                  <a:pt x="191843" y="1085142"/>
                  <a:pt x="194725" y="1083832"/>
                  <a:pt x="199439" y="1082261"/>
                </a:cubicBezTo>
                <a:cubicBezTo>
                  <a:pt x="204154" y="1080689"/>
                  <a:pt x="209393" y="1077808"/>
                  <a:pt x="215156" y="1073617"/>
                </a:cubicBezTo>
                <a:cubicBezTo>
                  <a:pt x="220918" y="1069426"/>
                  <a:pt x="227467" y="1062615"/>
                  <a:pt x="234801" y="1053186"/>
                </a:cubicBezTo>
                <a:lnTo>
                  <a:pt x="250517" y="1034326"/>
                </a:lnTo>
                <a:cubicBezTo>
                  <a:pt x="259947" y="1034326"/>
                  <a:pt x="261519" y="1031445"/>
                  <a:pt x="255232" y="1025682"/>
                </a:cubicBezTo>
                <a:cubicBezTo>
                  <a:pt x="248946" y="1019919"/>
                  <a:pt x="247374" y="1018610"/>
                  <a:pt x="250517" y="1021753"/>
                </a:cubicBezTo>
                <a:cubicBezTo>
                  <a:pt x="253661" y="1024896"/>
                  <a:pt x="249731" y="1023325"/>
                  <a:pt x="238730" y="1017038"/>
                </a:cubicBezTo>
                <a:cubicBezTo>
                  <a:pt x="227729" y="1010752"/>
                  <a:pt x="222490" y="1009180"/>
                  <a:pt x="223014" y="1012323"/>
                </a:cubicBezTo>
                <a:cubicBezTo>
                  <a:pt x="223538" y="1015466"/>
                  <a:pt x="218561" y="1013371"/>
                  <a:pt x="208083" y="1006037"/>
                </a:cubicBezTo>
                <a:lnTo>
                  <a:pt x="192367" y="996607"/>
                </a:lnTo>
                <a:lnTo>
                  <a:pt x="176651" y="980891"/>
                </a:lnTo>
                <a:cubicBezTo>
                  <a:pt x="171412" y="977748"/>
                  <a:pt x="165649" y="971985"/>
                  <a:pt x="159363" y="963603"/>
                </a:cubicBezTo>
                <a:lnTo>
                  <a:pt x="143647" y="943172"/>
                </a:lnTo>
                <a:cubicBezTo>
                  <a:pt x="138408" y="936885"/>
                  <a:pt x="134479" y="931123"/>
                  <a:pt x="131860" y="925884"/>
                </a:cubicBezTo>
                <a:cubicBezTo>
                  <a:pt x="129240" y="920645"/>
                  <a:pt x="128454" y="917502"/>
                  <a:pt x="129502" y="916454"/>
                </a:cubicBezTo>
                <a:cubicBezTo>
                  <a:pt x="130550" y="915406"/>
                  <a:pt x="131598" y="909120"/>
                  <a:pt x="132645" y="897595"/>
                </a:cubicBezTo>
                <a:cubicBezTo>
                  <a:pt x="133693" y="886069"/>
                  <a:pt x="136836" y="869829"/>
                  <a:pt x="142075" y="848874"/>
                </a:cubicBezTo>
                <a:lnTo>
                  <a:pt x="149933" y="820585"/>
                </a:lnTo>
                <a:lnTo>
                  <a:pt x="159363" y="795439"/>
                </a:lnTo>
                <a:cubicBezTo>
                  <a:pt x="165649" y="779723"/>
                  <a:pt x="167745" y="770293"/>
                  <a:pt x="165649" y="767150"/>
                </a:cubicBezTo>
                <a:cubicBezTo>
                  <a:pt x="163554" y="764007"/>
                  <a:pt x="161197" y="763482"/>
                  <a:pt x="158577" y="765578"/>
                </a:cubicBezTo>
                <a:cubicBezTo>
                  <a:pt x="155958" y="767674"/>
                  <a:pt x="152291" y="767150"/>
                  <a:pt x="147576" y="764007"/>
                </a:cubicBezTo>
                <a:cubicBezTo>
                  <a:pt x="142861" y="760863"/>
                  <a:pt x="138146" y="760339"/>
                  <a:pt x="133431" y="762435"/>
                </a:cubicBezTo>
                <a:cubicBezTo>
                  <a:pt x="128716" y="764530"/>
                  <a:pt x="124263" y="763221"/>
                  <a:pt x="120072" y="758506"/>
                </a:cubicBezTo>
                <a:cubicBezTo>
                  <a:pt x="115881" y="753791"/>
                  <a:pt x="110905" y="750124"/>
                  <a:pt x="105142" y="747505"/>
                </a:cubicBezTo>
                <a:cubicBezTo>
                  <a:pt x="99379" y="744885"/>
                  <a:pt x="92307" y="738861"/>
                  <a:pt x="83925" y="729431"/>
                </a:cubicBezTo>
                <a:cubicBezTo>
                  <a:pt x="75543" y="720001"/>
                  <a:pt x="68209" y="712405"/>
                  <a:pt x="61922" y="706642"/>
                </a:cubicBezTo>
                <a:cubicBezTo>
                  <a:pt x="55636" y="700880"/>
                  <a:pt x="49611" y="693545"/>
                  <a:pt x="43849" y="684639"/>
                </a:cubicBezTo>
                <a:cubicBezTo>
                  <a:pt x="38086" y="675734"/>
                  <a:pt x="33633" y="669447"/>
                  <a:pt x="30490" y="665780"/>
                </a:cubicBezTo>
                <a:cubicBezTo>
                  <a:pt x="27347" y="662113"/>
                  <a:pt x="23941" y="656612"/>
                  <a:pt x="20274" y="649278"/>
                </a:cubicBezTo>
                <a:cubicBezTo>
                  <a:pt x="16607" y="641944"/>
                  <a:pt x="15035" y="637491"/>
                  <a:pt x="15559" y="635919"/>
                </a:cubicBezTo>
                <a:cubicBezTo>
                  <a:pt x="16083" y="634347"/>
                  <a:pt x="15821" y="631466"/>
                  <a:pt x="14774" y="627275"/>
                </a:cubicBezTo>
                <a:lnTo>
                  <a:pt x="13202" y="619417"/>
                </a:lnTo>
                <a:lnTo>
                  <a:pt x="2201" y="595843"/>
                </a:lnTo>
                <a:lnTo>
                  <a:pt x="3772" y="594271"/>
                </a:lnTo>
                <a:cubicBezTo>
                  <a:pt x="-2514" y="586937"/>
                  <a:pt x="-943" y="586937"/>
                  <a:pt x="8487" y="594271"/>
                </a:cubicBezTo>
                <a:cubicBezTo>
                  <a:pt x="17917" y="601605"/>
                  <a:pt x="20274" y="602915"/>
                  <a:pt x="15559" y="598200"/>
                </a:cubicBezTo>
                <a:cubicBezTo>
                  <a:pt x="10844" y="593485"/>
                  <a:pt x="13202" y="595843"/>
                  <a:pt x="22632" y="605272"/>
                </a:cubicBezTo>
                <a:lnTo>
                  <a:pt x="35205" y="619417"/>
                </a:lnTo>
                <a:lnTo>
                  <a:pt x="87068" y="668137"/>
                </a:lnTo>
                <a:lnTo>
                  <a:pt x="104356" y="658708"/>
                </a:lnTo>
                <a:cubicBezTo>
                  <a:pt x="112738" y="653469"/>
                  <a:pt x="123740" y="646135"/>
                  <a:pt x="137360" y="636705"/>
                </a:cubicBezTo>
                <a:cubicBezTo>
                  <a:pt x="146790" y="631466"/>
                  <a:pt x="152029" y="628847"/>
                  <a:pt x="153077" y="628847"/>
                </a:cubicBezTo>
                <a:cubicBezTo>
                  <a:pt x="154124" y="628847"/>
                  <a:pt x="156744" y="627275"/>
                  <a:pt x="160935" y="624132"/>
                </a:cubicBezTo>
                <a:lnTo>
                  <a:pt x="168793" y="620989"/>
                </a:lnTo>
                <a:lnTo>
                  <a:pt x="178223" y="613131"/>
                </a:lnTo>
                <a:cubicBezTo>
                  <a:pt x="180318" y="611035"/>
                  <a:pt x="182675" y="607892"/>
                  <a:pt x="185295" y="603701"/>
                </a:cubicBezTo>
                <a:cubicBezTo>
                  <a:pt x="187914" y="599510"/>
                  <a:pt x="189486" y="596629"/>
                  <a:pt x="190010" y="595057"/>
                </a:cubicBezTo>
                <a:cubicBezTo>
                  <a:pt x="190534" y="593485"/>
                  <a:pt x="191057" y="592699"/>
                  <a:pt x="191581" y="592699"/>
                </a:cubicBezTo>
                <a:cubicBezTo>
                  <a:pt x="192105" y="592699"/>
                  <a:pt x="193153" y="594009"/>
                  <a:pt x="194725" y="596629"/>
                </a:cubicBezTo>
                <a:cubicBezTo>
                  <a:pt x="196296" y="599248"/>
                  <a:pt x="198130" y="599510"/>
                  <a:pt x="200225" y="597414"/>
                </a:cubicBezTo>
                <a:lnTo>
                  <a:pt x="208083" y="594271"/>
                </a:lnTo>
                <a:cubicBezTo>
                  <a:pt x="212274" y="592175"/>
                  <a:pt x="215680" y="590604"/>
                  <a:pt x="218299" y="589556"/>
                </a:cubicBezTo>
                <a:cubicBezTo>
                  <a:pt x="220918" y="588508"/>
                  <a:pt x="223800" y="589032"/>
                  <a:pt x="226943" y="591128"/>
                </a:cubicBezTo>
                <a:cubicBezTo>
                  <a:pt x="227991" y="591128"/>
                  <a:pt x="231134" y="592175"/>
                  <a:pt x="236373" y="594271"/>
                </a:cubicBezTo>
                <a:lnTo>
                  <a:pt x="252089" y="605272"/>
                </a:lnTo>
                <a:lnTo>
                  <a:pt x="289808" y="638277"/>
                </a:lnTo>
                <a:lnTo>
                  <a:pt x="307096" y="657136"/>
                </a:lnTo>
                <a:cubicBezTo>
                  <a:pt x="312335" y="663423"/>
                  <a:pt x="316264" y="668661"/>
                  <a:pt x="318883" y="672852"/>
                </a:cubicBezTo>
                <a:cubicBezTo>
                  <a:pt x="321502" y="677043"/>
                  <a:pt x="323074" y="681758"/>
                  <a:pt x="323598" y="686997"/>
                </a:cubicBezTo>
                <a:cubicBezTo>
                  <a:pt x="324122" y="692236"/>
                  <a:pt x="324384" y="699046"/>
                  <a:pt x="324384" y="707428"/>
                </a:cubicBezTo>
                <a:cubicBezTo>
                  <a:pt x="324384" y="715810"/>
                  <a:pt x="323598" y="723144"/>
                  <a:pt x="322026" y="729431"/>
                </a:cubicBezTo>
                <a:cubicBezTo>
                  <a:pt x="320455" y="735717"/>
                  <a:pt x="318621" y="741480"/>
                  <a:pt x="316526" y="746719"/>
                </a:cubicBezTo>
                <a:lnTo>
                  <a:pt x="307096" y="762435"/>
                </a:lnTo>
                <a:cubicBezTo>
                  <a:pt x="301857" y="770817"/>
                  <a:pt x="296618" y="778151"/>
                  <a:pt x="291379" y="784438"/>
                </a:cubicBezTo>
                <a:cubicBezTo>
                  <a:pt x="282998" y="795963"/>
                  <a:pt x="271996" y="809060"/>
                  <a:pt x="258375" y="823728"/>
                </a:cubicBezTo>
                <a:lnTo>
                  <a:pt x="226943" y="863019"/>
                </a:lnTo>
                <a:cubicBezTo>
                  <a:pt x="223800" y="866162"/>
                  <a:pt x="220133" y="871925"/>
                  <a:pt x="215942" y="880307"/>
                </a:cubicBezTo>
                <a:lnTo>
                  <a:pt x="208083" y="899166"/>
                </a:lnTo>
                <a:cubicBezTo>
                  <a:pt x="205988" y="903357"/>
                  <a:pt x="204940" y="908596"/>
                  <a:pt x="204940" y="914883"/>
                </a:cubicBezTo>
                <a:lnTo>
                  <a:pt x="201797" y="930599"/>
                </a:lnTo>
                <a:cubicBezTo>
                  <a:pt x="201797" y="932694"/>
                  <a:pt x="201273" y="934790"/>
                  <a:pt x="200225" y="936885"/>
                </a:cubicBezTo>
                <a:cubicBezTo>
                  <a:pt x="199177" y="938981"/>
                  <a:pt x="198654" y="940814"/>
                  <a:pt x="198654" y="942386"/>
                </a:cubicBezTo>
                <a:cubicBezTo>
                  <a:pt x="198654" y="943958"/>
                  <a:pt x="198916" y="945791"/>
                  <a:pt x="199439" y="947887"/>
                </a:cubicBezTo>
                <a:cubicBezTo>
                  <a:pt x="199963" y="949982"/>
                  <a:pt x="202583" y="951292"/>
                  <a:pt x="207298" y="951816"/>
                </a:cubicBezTo>
                <a:cubicBezTo>
                  <a:pt x="212012" y="952340"/>
                  <a:pt x="219871" y="952602"/>
                  <a:pt x="230872" y="952602"/>
                </a:cubicBezTo>
                <a:cubicBezTo>
                  <a:pt x="241873" y="952602"/>
                  <a:pt x="250255" y="952864"/>
                  <a:pt x="256018" y="953387"/>
                </a:cubicBezTo>
                <a:cubicBezTo>
                  <a:pt x="261781" y="953911"/>
                  <a:pt x="267543" y="955745"/>
                  <a:pt x="273306" y="958888"/>
                </a:cubicBezTo>
                <a:cubicBezTo>
                  <a:pt x="279068" y="962031"/>
                  <a:pt x="285879" y="966484"/>
                  <a:pt x="293737" y="972247"/>
                </a:cubicBezTo>
                <a:cubicBezTo>
                  <a:pt x="301595" y="978009"/>
                  <a:pt x="308667" y="984034"/>
                  <a:pt x="314954" y="990321"/>
                </a:cubicBezTo>
                <a:cubicBezTo>
                  <a:pt x="323336" y="998703"/>
                  <a:pt x="329360" y="1005251"/>
                  <a:pt x="333028" y="1009966"/>
                </a:cubicBezTo>
                <a:cubicBezTo>
                  <a:pt x="336695" y="1014681"/>
                  <a:pt x="339314" y="1019396"/>
                  <a:pt x="340886" y="1024110"/>
                </a:cubicBezTo>
                <a:cubicBezTo>
                  <a:pt x="342457" y="1028825"/>
                  <a:pt x="343243" y="1033278"/>
                  <a:pt x="343243" y="1037469"/>
                </a:cubicBezTo>
                <a:cubicBezTo>
                  <a:pt x="343243" y="1041660"/>
                  <a:pt x="343243" y="1045327"/>
                  <a:pt x="343243" y="1048471"/>
                </a:cubicBezTo>
                <a:lnTo>
                  <a:pt x="338528" y="1057900"/>
                </a:lnTo>
                <a:cubicBezTo>
                  <a:pt x="336433" y="1061044"/>
                  <a:pt x="334075" y="1064187"/>
                  <a:pt x="331456" y="1067330"/>
                </a:cubicBezTo>
                <a:cubicBezTo>
                  <a:pt x="328837" y="1070473"/>
                  <a:pt x="327265" y="1073093"/>
                  <a:pt x="326741" y="1075188"/>
                </a:cubicBezTo>
                <a:cubicBezTo>
                  <a:pt x="326217" y="1077284"/>
                  <a:pt x="326217" y="1078332"/>
                  <a:pt x="326741" y="1078332"/>
                </a:cubicBezTo>
                <a:cubicBezTo>
                  <a:pt x="327265" y="1078332"/>
                  <a:pt x="327265" y="1078855"/>
                  <a:pt x="326741" y="1079903"/>
                </a:cubicBezTo>
                <a:cubicBezTo>
                  <a:pt x="326217" y="1080951"/>
                  <a:pt x="324908" y="1082261"/>
                  <a:pt x="322812" y="1083832"/>
                </a:cubicBezTo>
                <a:cubicBezTo>
                  <a:pt x="320717" y="1085404"/>
                  <a:pt x="319407" y="1086976"/>
                  <a:pt x="318883" y="1088547"/>
                </a:cubicBezTo>
                <a:cubicBezTo>
                  <a:pt x="318359" y="1090119"/>
                  <a:pt x="318359" y="1091690"/>
                  <a:pt x="318883" y="1093262"/>
                </a:cubicBezTo>
                <a:cubicBezTo>
                  <a:pt x="319407" y="1094834"/>
                  <a:pt x="320717" y="1096143"/>
                  <a:pt x="322812" y="1097191"/>
                </a:cubicBezTo>
                <a:cubicBezTo>
                  <a:pt x="324908" y="1098239"/>
                  <a:pt x="327527" y="1098763"/>
                  <a:pt x="330670" y="1098763"/>
                </a:cubicBezTo>
                <a:cubicBezTo>
                  <a:pt x="333813" y="1098763"/>
                  <a:pt x="339052" y="1100858"/>
                  <a:pt x="346386" y="1105049"/>
                </a:cubicBezTo>
                <a:lnTo>
                  <a:pt x="371532" y="1117622"/>
                </a:lnTo>
                <a:cubicBezTo>
                  <a:pt x="392487" y="1130195"/>
                  <a:pt x="408204" y="1138577"/>
                  <a:pt x="418681" y="1142768"/>
                </a:cubicBezTo>
                <a:lnTo>
                  <a:pt x="459543" y="1158484"/>
                </a:lnTo>
                <a:cubicBezTo>
                  <a:pt x="467925" y="1159532"/>
                  <a:pt x="482594" y="1163723"/>
                  <a:pt x="503549" y="1171058"/>
                </a:cubicBezTo>
                <a:lnTo>
                  <a:pt x="509835" y="1172629"/>
                </a:lnTo>
                <a:cubicBezTo>
                  <a:pt x="510883" y="1171581"/>
                  <a:pt x="520051" y="1173415"/>
                  <a:pt x="537339" y="1178130"/>
                </a:cubicBezTo>
                <a:cubicBezTo>
                  <a:pt x="554627" y="1182845"/>
                  <a:pt x="565366" y="1185202"/>
                  <a:pt x="569557" y="1185202"/>
                </a:cubicBezTo>
                <a:cubicBezTo>
                  <a:pt x="573748" y="1185202"/>
                  <a:pt x="584226" y="1187298"/>
                  <a:pt x="600990" y="1191489"/>
                </a:cubicBezTo>
                <a:lnTo>
                  <a:pt x="627707" y="1197775"/>
                </a:lnTo>
                <a:lnTo>
                  <a:pt x="666998" y="1210348"/>
                </a:lnTo>
                <a:cubicBezTo>
                  <a:pt x="681666" y="1213491"/>
                  <a:pt x="692144" y="1215063"/>
                  <a:pt x="698430" y="1215063"/>
                </a:cubicBezTo>
                <a:cubicBezTo>
                  <a:pt x="704717" y="1215063"/>
                  <a:pt x="719909" y="1216635"/>
                  <a:pt x="744007" y="1219778"/>
                </a:cubicBezTo>
                <a:lnTo>
                  <a:pt x="773868" y="1222921"/>
                </a:lnTo>
                <a:cubicBezTo>
                  <a:pt x="784346" y="1223969"/>
                  <a:pt x="791680" y="1223969"/>
                  <a:pt x="795871" y="1222921"/>
                </a:cubicBezTo>
                <a:lnTo>
                  <a:pt x="811587" y="1219778"/>
                </a:lnTo>
                <a:lnTo>
                  <a:pt x="794299" y="1204062"/>
                </a:lnTo>
                <a:lnTo>
                  <a:pt x="756581" y="1161628"/>
                </a:lnTo>
                <a:lnTo>
                  <a:pt x="740864" y="1141197"/>
                </a:lnTo>
                <a:cubicBezTo>
                  <a:pt x="736673" y="1132815"/>
                  <a:pt x="733530" y="1127052"/>
                  <a:pt x="731435" y="1123909"/>
                </a:cubicBezTo>
                <a:lnTo>
                  <a:pt x="728291" y="1106621"/>
                </a:lnTo>
                <a:cubicBezTo>
                  <a:pt x="726196" y="1099287"/>
                  <a:pt x="725148" y="1091952"/>
                  <a:pt x="725148" y="1084618"/>
                </a:cubicBezTo>
                <a:lnTo>
                  <a:pt x="718861" y="1054757"/>
                </a:lnTo>
                <a:cubicBezTo>
                  <a:pt x="716766" y="1044280"/>
                  <a:pt x="713623" y="1033278"/>
                  <a:pt x="709432" y="1021753"/>
                </a:cubicBezTo>
                <a:lnTo>
                  <a:pt x="698430" y="984034"/>
                </a:lnTo>
                <a:cubicBezTo>
                  <a:pt x="698430" y="984034"/>
                  <a:pt x="700526" y="987177"/>
                  <a:pt x="704717" y="993464"/>
                </a:cubicBezTo>
                <a:lnTo>
                  <a:pt x="718861" y="1007608"/>
                </a:lnTo>
                <a:cubicBezTo>
                  <a:pt x="720957" y="1013895"/>
                  <a:pt x="723053" y="1015990"/>
                  <a:pt x="725148" y="1013895"/>
                </a:cubicBezTo>
                <a:lnTo>
                  <a:pt x="725148" y="1009180"/>
                </a:lnTo>
                <a:lnTo>
                  <a:pt x="725148" y="995035"/>
                </a:lnTo>
                <a:cubicBezTo>
                  <a:pt x="723053" y="982462"/>
                  <a:pt x="720957" y="952078"/>
                  <a:pt x="718861" y="903881"/>
                </a:cubicBezTo>
                <a:lnTo>
                  <a:pt x="712575" y="834730"/>
                </a:lnTo>
                <a:cubicBezTo>
                  <a:pt x="711527" y="833682"/>
                  <a:pt x="709956" y="834730"/>
                  <a:pt x="707860" y="837873"/>
                </a:cubicBezTo>
                <a:lnTo>
                  <a:pt x="626136" y="883450"/>
                </a:lnTo>
                <a:cubicBezTo>
                  <a:pt x="622992" y="884498"/>
                  <a:pt x="621159" y="885546"/>
                  <a:pt x="620635" y="886593"/>
                </a:cubicBezTo>
                <a:cubicBezTo>
                  <a:pt x="620111" y="887641"/>
                  <a:pt x="619849" y="889998"/>
                  <a:pt x="619849" y="893666"/>
                </a:cubicBezTo>
                <a:cubicBezTo>
                  <a:pt x="619849" y="897333"/>
                  <a:pt x="620373" y="903357"/>
                  <a:pt x="621421" y="911739"/>
                </a:cubicBezTo>
                <a:lnTo>
                  <a:pt x="626136" y="938457"/>
                </a:lnTo>
                <a:lnTo>
                  <a:pt x="643424" y="1013895"/>
                </a:lnTo>
                <a:lnTo>
                  <a:pt x="654425" y="1087761"/>
                </a:lnTo>
                <a:cubicBezTo>
                  <a:pt x="656520" y="1099287"/>
                  <a:pt x="657568" y="1106621"/>
                  <a:pt x="657568" y="1109764"/>
                </a:cubicBezTo>
                <a:cubicBezTo>
                  <a:pt x="657568" y="1120242"/>
                  <a:pt x="655997" y="1126004"/>
                  <a:pt x="652853" y="1127052"/>
                </a:cubicBezTo>
                <a:lnTo>
                  <a:pt x="644995" y="1127052"/>
                </a:lnTo>
                <a:cubicBezTo>
                  <a:pt x="648138" y="1133338"/>
                  <a:pt x="644995" y="1132291"/>
                  <a:pt x="635565" y="1123909"/>
                </a:cubicBezTo>
                <a:lnTo>
                  <a:pt x="619849" y="1112907"/>
                </a:lnTo>
                <a:lnTo>
                  <a:pt x="599418" y="1090905"/>
                </a:lnTo>
                <a:cubicBezTo>
                  <a:pt x="592084" y="1084618"/>
                  <a:pt x="584749" y="1077022"/>
                  <a:pt x="577415" y="1068116"/>
                </a:cubicBezTo>
                <a:cubicBezTo>
                  <a:pt x="570081" y="1059210"/>
                  <a:pt x="564842" y="1052138"/>
                  <a:pt x="561699" y="1046899"/>
                </a:cubicBezTo>
                <a:cubicBezTo>
                  <a:pt x="558556" y="1041660"/>
                  <a:pt x="556460" y="1036945"/>
                  <a:pt x="555413" y="1032754"/>
                </a:cubicBezTo>
                <a:lnTo>
                  <a:pt x="552269" y="1017038"/>
                </a:lnTo>
                <a:lnTo>
                  <a:pt x="552269" y="949458"/>
                </a:lnTo>
                <a:cubicBezTo>
                  <a:pt x="552269" y="943172"/>
                  <a:pt x="551222" y="939243"/>
                  <a:pt x="549126" y="937671"/>
                </a:cubicBezTo>
                <a:cubicBezTo>
                  <a:pt x="547031" y="936100"/>
                  <a:pt x="544935" y="935314"/>
                  <a:pt x="542840" y="935314"/>
                </a:cubicBezTo>
                <a:cubicBezTo>
                  <a:pt x="540744" y="935314"/>
                  <a:pt x="537601" y="936885"/>
                  <a:pt x="533410" y="940029"/>
                </a:cubicBezTo>
                <a:lnTo>
                  <a:pt x="514550" y="952602"/>
                </a:lnTo>
                <a:cubicBezTo>
                  <a:pt x="491500" y="968318"/>
                  <a:pt x="473164" y="980891"/>
                  <a:pt x="459543" y="990321"/>
                </a:cubicBezTo>
                <a:cubicBezTo>
                  <a:pt x="452209" y="996607"/>
                  <a:pt x="444613" y="1002370"/>
                  <a:pt x="436755" y="1007608"/>
                </a:cubicBezTo>
                <a:cubicBezTo>
                  <a:pt x="428897" y="1012847"/>
                  <a:pt x="422872" y="1015990"/>
                  <a:pt x="418681" y="1017038"/>
                </a:cubicBezTo>
                <a:cubicBezTo>
                  <a:pt x="408204" y="1023325"/>
                  <a:pt x="396678" y="1026468"/>
                  <a:pt x="384105" y="1026468"/>
                </a:cubicBezTo>
                <a:cubicBezTo>
                  <a:pt x="376771" y="1026468"/>
                  <a:pt x="371009" y="1025682"/>
                  <a:pt x="366817" y="1024110"/>
                </a:cubicBezTo>
                <a:cubicBezTo>
                  <a:pt x="362627" y="1022539"/>
                  <a:pt x="357650" y="1019658"/>
                  <a:pt x="351887" y="1015466"/>
                </a:cubicBezTo>
                <a:cubicBezTo>
                  <a:pt x="346124" y="1011275"/>
                  <a:pt x="340100" y="1005513"/>
                  <a:pt x="333813" y="998179"/>
                </a:cubicBezTo>
                <a:lnTo>
                  <a:pt x="314954" y="979319"/>
                </a:lnTo>
                <a:cubicBezTo>
                  <a:pt x="308667" y="973033"/>
                  <a:pt x="303167" y="966222"/>
                  <a:pt x="298452" y="958888"/>
                </a:cubicBezTo>
                <a:cubicBezTo>
                  <a:pt x="293737" y="951554"/>
                  <a:pt x="290332" y="946315"/>
                  <a:pt x="288236" y="943172"/>
                </a:cubicBezTo>
                <a:lnTo>
                  <a:pt x="286665" y="933742"/>
                </a:lnTo>
                <a:cubicBezTo>
                  <a:pt x="284569" y="932694"/>
                  <a:pt x="284569" y="931647"/>
                  <a:pt x="286665" y="930599"/>
                </a:cubicBezTo>
                <a:lnTo>
                  <a:pt x="289808" y="927456"/>
                </a:lnTo>
                <a:cubicBezTo>
                  <a:pt x="291903" y="926408"/>
                  <a:pt x="300285" y="919597"/>
                  <a:pt x="314954" y="907024"/>
                </a:cubicBezTo>
                <a:lnTo>
                  <a:pt x="327527" y="889737"/>
                </a:lnTo>
                <a:cubicBezTo>
                  <a:pt x="330670" y="887641"/>
                  <a:pt x="331194" y="886331"/>
                  <a:pt x="329099" y="885808"/>
                </a:cubicBezTo>
                <a:cubicBezTo>
                  <a:pt x="327003" y="885283"/>
                  <a:pt x="327003" y="883712"/>
                  <a:pt x="329099" y="881092"/>
                </a:cubicBezTo>
                <a:cubicBezTo>
                  <a:pt x="331194" y="878473"/>
                  <a:pt x="335385" y="875068"/>
                  <a:pt x="341672" y="870877"/>
                </a:cubicBezTo>
                <a:cubicBezTo>
                  <a:pt x="353197" y="863543"/>
                  <a:pt x="359483" y="858828"/>
                  <a:pt x="360531" y="856732"/>
                </a:cubicBezTo>
                <a:lnTo>
                  <a:pt x="377819" y="834730"/>
                </a:lnTo>
                <a:lnTo>
                  <a:pt x="380962" y="833158"/>
                </a:lnTo>
                <a:lnTo>
                  <a:pt x="413966" y="792296"/>
                </a:lnTo>
                <a:lnTo>
                  <a:pt x="509835" y="682282"/>
                </a:lnTo>
                <a:cubicBezTo>
                  <a:pt x="523456" y="664470"/>
                  <a:pt x="536553" y="649278"/>
                  <a:pt x="549126" y="636705"/>
                </a:cubicBezTo>
                <a:cubicBezTo>
                  <a:pt x="553317" y="632514"/>
                  <a:pt x="556460" y="628061"/>
                  <a:pt x="558556" y="623346"/>
                </a:cubicBezTo>
                <a:cubicBezTo>
                  <a:pt x="560651" y="618631"/>
                  <a:pt x="561699" y="615750"/>
                  <a:pt x="561699" y="614702"/>
                </a:cubicBezTo>
                <a:cubicBezTo>
                  <a:pt x="561699" y="609463"/>
                  <a:pt x="562223" y="605272"/>
                  <a:pt x="563271" y="602129"/>
                </a:cubicBezTo>
                <a:cubicBezTo>
                  <a:pt x="564318" y="598986"/>
                  <a:pt x="561699" y="596367"/>
                  <a:pt x="555413" y="594271"/>
                </a:cubicBezTo>
                <a:cubicBezTo>
                  <a:pt x="553317" y="593223"/>
                  <a:pt x="547816" y="588770"/>
                  <a:pt x="538910" y="580912"/>
                </a:cubicBezTo>
                <a:cubicBezTo>
                  <a:pt x="530005" y="573054"/>
                  <a:pt x="520837" y="564410"/>
                  <a:pt x="511407" y="554980"/>
                </a:cubicBezTo>
                <a:cubicBezTo>
                  <a:pt x="501977" y="545551"/>
                  <a:pt x="491762" y="534549"/>
                  <a:pt x="480760" y="521976"/>
                </a:cubicBezTo>
                <a:cubicBezTo>
                  <a:pt x="469759" y="509403"/>
                  <a:pt x="461377" y="499450"/>
                  <a:pt x="455614" y="492115"/>
                </a:cubicBezTo>
                <a:cubicBezTo>
                  <a:pt x="449852" y="484781"/>
                  <a:pt x="444875" y="476923"/>
                  <a:pt x="440684" y="468541"/>
                </a:cubicBezTo>
                <a:cubicBezTo>
                  <a:pt x="436493" y="460159"/>
                  <a:pt x="433612" y="453087"/>
                  <a:pt x="432040" y="447324"/>
                </a:cubicBezTo>
                <a:cubicBezTo>
                  <a:pt x="430468" y="441561"/>
                  <a:pt x="428897" y="436847"/>
                  <a:pt x="427325" y="433179"/>
                </a:cubicBezTo>
                <a:cubicBezTo>
                  <a:pt x="425753" y="429512"/>
                  <a:pt x="424706" y="427679"/>
                  <a:pt x="424182" y="427679"/>
                </a:cubicBezTo>
                <a:cubicBezTo>
                  <a:pt x="423658" y="427679"/>
                  <a:pt x="422872" y="426893"/>
                  <a:pt x="421824" y="425321"/>
                </a:cubicBezTo>
                <a:cubicBezTo>
                  <a:pt x="420777" y="423750"/>
                  <a:pt x="420777" y="422440"/>
                  <a:pt x="421824" y="421392"/>
                </a:cubicBezTo>
                <a:cubicBezTo>
                  <a:pt x="422872" y="420345"/>
                  <a:pt x="423396" y="417725"/>
                  <a:pt x="423396" y="413534"/>
                </a:cubicBezTo>
                <a:lnTo>
                  <a:pt x="418681" y="404104"/>
                </a:lnTo>
                <a:cubicBezTo>
                  <a:pt x="417633" y="396770"/>
                  <a:pt x="413442" y="384721"/>
                  <a:pt x="406108" y="367957"/>
                </a:cubicBezTo>
                <a:lnTo>
                  <a:pt x="396678" y="350669"/>
                </a:lnTo>
                <a:cubicBezTo>
                  <a:pt x="392487" y="346478"/>
                  <a:pt x="389344" y="343859"/>
                  <a:pt x="387249" y="342811"/>
                </a:cubicBezTo>
                <a:cubicBezTo>
                  <a:pt x="385153" y="341763"/>
                  <a:pt x="383320" y="340454"/>
                  <a:pt x="381748" y="338882"/>
                </a:cubicBezTo>
                <a:cubicBezTo>
                  <a:pt x="380176" y="337310"/>
                  <a:pt x="378867" y="334953"/>
                  <a:pt x="377819" y="331810"/>
                </a:cubicBezTo>
                <a:lnTo>
                  <a:pt x="373104" y="325523"/>
                </a:lnTo>
                <a:cubicBezTo>
                  <a:pt x="372056" y="323428"/>
                  <a:pt x="372056" y="322380"/>
                  <a:pt x="373104" y="322380"/>
                </a:cubicBezTo>
                <a:lnTo>
                  <a:pt x="379391" y="325523"/>
                </a:lnTo>
                <a:cubicBezTo>
                  <a:pt x="381486" y="327619"/>
                  <a:pt x="384629" y="330762"/>
                  <a:pt x="388820" y="334953"/>
                </a:cubicBezTo>
                <a:lnTo>
                  <a:pt x="434397" y="367957"/>
                </a:lnTo>
                <a:lnTo>
                  <a:pt x="461115" y="391531"/>
                </a:lnTo>
                <a:cubicBezTo>
                  <a:pt x="470545" y="400961"/>
                  <a:pt x="477879" y="408819"/>
                  <a:pt x="483118" y="415106"/>
                </a:cubicBezTo>
                <a:lnTo>
                  <a:pt x="503549" y="440252"/>
                </a:lnTo>
                <a:lnTo>
                  <a:pt x="514550" y="432394"/>
                </a:lnTo>
                <a:lnTo>
                  <a:pt x="520837" y="429250"/>
                </a:lnTo>
                <a:cubicBezTo>
                  <a:pt x="523980" y="428203"/>
                  <a:pt x="526076" y="427679"/>
                  <a:pt x="527123" y="427679"/>
                </a:cubicBezTo>
                <a:cubicBezTo>
                  <a:pt x="528171" y="427679"/>
                  <a:pt x="534457" y="422964"/>
                  <a:pt x="545983" y="413534"/>
                </a:cubicBezTo>
                <a:cubicBezTo>
                  <a:pt x="551222" y="411439"/>
                  <a:pt x="555674" y="408819"/>
                  <a:pt x="559342" y="405676"/>
                </a:cubicBezTo>
                <a:cubicBezTo>
                  <a:pt x="563009" y="402533"/>
                  <a:pt x="565890" y="400961"/>
                  <a:pt x="567986" y="400961"/>
                </a:cubicBezTo>
                <a:cubicBezTo>
                  <a:pt x="570081" y="400961"/>
                  <a:pt x="574272" y="398866"/>
                  <a:pt x="580559" y="394675"/>
                </a:cubicBezTo>
                <a:cubicBezTo>
                  <a:pt x="583702" y="392579"/>
                  <a:pt x="586059" y="390222"/>
                  <a:pt x="587631" y="387602"/>
                </a:cubicBezTo>
                <a:cubicBezTo>
                  <a:pt x="589202" y="384983"/>
                  <a:pt x="589988" y="378958"/>
                  <a:pt x="589988" y="369529"/>
                </a:cubicBezTo>
                <a:lnTo>
                  <a:pt x="588417" y="338096"/>
                </a:lnTo>
                <a:cubicBezTo>
                  <a:pt x="586321" y="333905"/>
                  <a:pt x="584749" y="330762"/>
                  <a:pt x="583702" y="328666"/>
                </a:cubicBezTo>
                <a:cubicBezTo>
                  <a:pt x="582654" y="326571"/>
                  <a:pt x="580035" y="323951"/>
                  <a:pt x="575844" y="320808"/>
                </a:cubicBezTo>
                <a:lnTo>
                  <a:pt x="563271" y="309807"/>
                </a:lnTo>
                <a:lnTo>
                  <a:pt x="539696" y="294091"/>
                </a:lnTo>
                <a:cubicBezTo>
                  <a:pt x="531314" y="287804"/>
                  <a:pt x="523980" y="281518"/>
                  <a:pt x="517693" y="275231"/>
                </a:cubicBezTo>
                <a:lnTo>
                  <a:pt x="501977" y="259515"/>
                </a:lnTo>
                <a:cubicBezTo>
                  <a:pt x="496739" y="256372"/>
                  <a:pt x="494119" y="253752"/>
                  <a:pt x="494119" y="251657"/>
                </a:cubicBezTo>
                <a:cubicBezTo>
                  <a:pt x="494119" y="249561"/>
                  <a:pt x="494643" y="248252"/>
                  <a:pt x="495691" y="247728"/>
                </a:cubicBezTo>
                <a:cubicBezTo>
                  <a:pt x="496739" y="247204"/>
                  <a:pt x="498310" y="247466"/>
                  <a:pt x="500406" y="248513"/>
                </a:cubicBezTo>
                <a:lnTo>
                  <a:pt x="520837" y="254800"/>
                </a:lnTo>
                <a:cubicBezTo>
                  <a:pt x="525028" y="254800"/>
                  <a:pt x="530790" y="256634"/>
                  <a:pt x="538125" y="260301"/>
                </a:cubicBezTo>
                <a:cubicBezTo>
                  <a:pt x="545459" y="263968"/>
                  <a:pt x="553317" y="268421"/>
                  <a:pt x="561699" y="273660"/>
                </a:cubicBezTo>
                <a:lnTo>
                  <a:pt x="583702" y="290947"/>
                </a:lnTo>
                <a:cubicBezTo>
                  <a:pt x="588941" y="293043"/>
                  <a:pt x="595489" y="298544"/>
                  <a:pt x="603347" y="307449"/>
                </a:cubicBezTo>
                <a:cubicBezTo>
                  <a:pt x="611205" y="316355"/>
                  <a:pt x="616968" y="322380"/>
                  <a:pt x="620635" y="325523"/>
                </a:cubicBezTo>
                <a:cubicBezTo>
                  <a:pt x="624302" y="328666"/>
                  <a:pt x="629279" y="334953"/>
                  <a:pt x="635565" y="344383"/>
                </a:cubicBezTo>
                <a:lnTo>
                  <a:pt x="648138" y="363242"/>
                </a:lnTo>
                <a:cubicBezTo>
                  <a:pt x="649186" y="363242"/>
                  <a:pt x="656520" y="359051"/>
                  <a:pt x="670141" y="350669"/>
                </a:cubicBezTo>
                <a:lnTo>
                  <a:pt x="682714" y="344383"/>
                </a:lnTo>
                <a:cubicBezTo>
                  <a:pt x="686905" y="342287"/>
                  <a:pt x="689263" y="341763"/>
                  <a:pt x="689787" y="342811"/>
                </a:cubicBezTo>
                <a:cubicBezTo>
                  <a:pt x="690310" y="343859"/>
                  <a:pt x="692144" y="343335"/>
                  <a:pt x="695287" y="341239"/>
                </a:cubicBezTo>
                <a:lnTo>
                  <a:pt x="709432" y="336524"/>
                </a:lnTo>
                <a:lnTo>
                  <a:pt x="726720" y="327095"/>
                </a:lnTo>
                <a:lnTo>
                  <a:pt x="731435" y="275231"/>
                </a:lnTo>
                <a:cubicBezTo>
                  <a:pt x="735626" y="239608"/>
                  <a:pt x="740340" y="207651"/>
                  <a:pt x="745579" y="179362"/>
                </a:cubicBezTo>
                <a:lnTo>
                  <a:pt x="755009" y="125927"/>
                </a:lnTo>
                <a:lnTo>
                  <a:pt x="761295" y="108639"/>
                </a:lnTo>
                <a:lnTo>
                  <a:pt x="767582" y="78778"/>
                </a:lnTo>
                <a:cubicBezTo>
                  <a:pt x="771773" y="62014"/>
                  <a:pt x="773868" y="51013"/>
                  <a:pt x="773868" y="45774"/>
                </a:cubicBezTo>
                <a:cubicBezTo>
                  <a:pt x="773868" y="40535"/>
                  <a:pt x="773345" y="37392"/>
                  <a:pt x="772297" y="36344"/>
                </a:cubicBezTo>
                <a:lnTo>
                  <a:pt x="767582" y="33201"/>
                </a:lnTo>
                <a:lnTo>
                  <a:pt x="764439" y="33201"/>
                </a:lnTo>
                <a:cubicBezTo>
                  <a:pt x="763391" y="33201"/>
                  <a:pt x="761819" y="33987"/>
                  <a:pt x="759724" y="35558"/>
                </a:cubicBezTo>
                <a:cubicBezTo>
                  <a:pt x="757628" y="37130"/>
                  <a:pt x="755533" y="38440"/>
                  <a:pt x="753437" y="39487"/>
                </a:cubicBezTo>
                <a:cubicBezTo>
                  <a:pt x="748199" y="45774"/>
                  <a:pt x="742436" y="54156"/>
                  <a:pt x="736149" y="64633"/>
                </a:cubicBezTo>
                <a:cubicBezTo>
                  <a:pt x="733006" y="68824"/>
                  <a:pt x="729601" y="74849"/>
                  <a:pt x="725934" y="82707"/>
                </a:cubicBezTo>
                <a:cubicBezTo>
                  <a:pt x="722267" y="90565"/>
                  <a:pt x="719909" y="99209"/>
                  <a:pt x="718861" y="108639"/>
                </a:cubicBezTo>
                <a:cubicBezTo>
                  <a:pt x="716766" y="113878"/>
                  <a:pt x="714671" y="120950"/>
                  <a:pt x="712575" y="129856"/>
                </a:cubicBezTo>
                <a:cubicBezTo>
                  <a:pt x="710479" y="138762"/>
                  <a:pt x="708908" y="141643"/>
                  <a:pt x="707860" y="138500"/>
                </a:cubicBezTo>
                <a:lnTo>
                  <a:pt x="704717" y="133785"/>
                </a:lnTo>
                <a:lnTo>
                  <a:pt x="704717" y="119640"/>
                </a:lnTo>
                <a:cubicBezTo>
                  <a:pt x="702621" y="120688"/>
                  <a:pt x="704193" y="113878"/>
                  <a:pt x="709432" y="99209"/>
                </a:cubicBezTo>
                <a:lnTo>
                  <a:pt x="717290" y="74063"/>
                </a:lnTo>
                <a:lnTo>
                  <a:pt x="726720" y="48917"/>
                </a:lnTo>
                <a:cubicBezTo>
                  <a:pt x="729863" y="39487"/>
                  <a:pt x="733006" y="32153"/>
                  <a:pt x="736149" y="26914"/>
                </a:cubicBezTo>
                <a:cubicBezTo>
                  <a:pt x="743484" y="11198"/>
                  <a:pt x="750294" y="2816"/>
                  <a:pt x="756581" y="1768"/>
                </a:cubicBezTo>
                <a:cubicBezTo>
                  <a:pt x="759724" y="721"/>
                  <a:pt x="763391" y="197"/>
                  <a:pt x="767582" y="19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2000"/>
                  <a:lumOff val="48000"/>
                </a:schemeClr>
              </a:gs>
              <a:gs pos="88000">
                <a:schemeClr val="accent3">
                  <a:lumMod val="8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127000" algn="l" rotWithShape="0">
              <a:schemeClr val="accent3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400" dirty="0">
              <a:gradFill flip="none" rotWithShape="1">
                <a:gsLst>
                  <a:gs pos="0">
                    <a:schemeClr val="accent3">
                      <a:lumMod val="52000"/>
                      <a:lumOff val="48000"/>
                    </a:schemeClr>
                  </a:gs>
                  <a:gs pos="88000">
                    <a:schemeClr val="accent3">
                      <a:lumMod val="88000"/>
                    </a:schemeClr>
                  </a:gs>
                </a:gsLst>
                <a:lin ang="5400000" scaled="1"/>
                <a:tileRect/>
              </a:gradFill>
              <a:effectLst>
                <a:outerShdw blurRad="254000" dist="1270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710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建筑的摆设布局&#10;&#10;描述已自动生成">
            <a:extLst>
              <a:ext uri="{FF2B5EF4-FFF2-40B4-BE49-F238E27FC236}">
                <a16:creationId xmlns:a16="http://schemas.microsoft.com/office/drawing/2014/main" id="{53EEE9AE-D034-403A-4239-50FD23F24D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93510"/>
            <a:ext cx="12192000" cy="656449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17A29D3-1E4B-C184-F126-A0F1C31BE122}"/>
              </a:ext>
            </a:extLst>
          </p:cNvPr>
          <p:cNvSpPr txBox="1">
            <a:spLocks/>
          </p:cNvSpPr>
          <p:nvPr/>
        </p:nvSpPr>
        <p:spPr>
          <a:xfrm>
            <a:off x="1470135" y="290326"/>
            <a:ext cx="1994311" cy="513558"/>
          </a:xfrm>
          <a:custGeom>
            <a:avLst/>
            <a:gdLst/>
            <a:ahLst/>
            <a:cxnLst/>
            <a:rect l="l" t="t" r="r" b="b"/>
            <a:pathLst>
              <a:path w="1994311" h="513558">
                <a:moveTo>
                  <a:pt x="1695707" y="265875"/>
                </a:moveTo>
                <a:lnTo>
                  <a:pt x="1656836" y="269914"/>
                </a:lnTo>
                <a:cubicBezTo>
                  <a:pt x="1641691" y="271596"/>
                  <a:pt x="1635801" y="279842"/>
                  <a:pt x="1639167" y="294650"/>
                </a:cubicBezTo>
                <a:cubicBezTo>
                  <a:pt x="1653302" y="319555"/>
                  <a:pt x="1666764" y="335877"/>
                  <a:pt x="1679553" y="343618"/>
                </a:cubicBezTo>
                <a:cubicBezTo>
                  <a:pt x="1691669" y="352032"/>
                  <a:pt x="1700419" y="349340"/>
                  <a:pt x="1705804" y="335541"/>
                </a:cubicBezTo>
                <a:cubicBezTo>
                  <a:pt x="1712871" y="322079"/>
                  <a:pt x="1716237" y="308112"/>
                  <a:pt x="1715900" y="293640"/>
                </a:cubicBezTo>
                <a:cubicBezTo>
                  <a:pt x="1717583" y="273784"/>
                  <a:pt x="1710852" y="264529"/>
                  <a:pt x="1695707" y="265875"/>
                </a:cubicBezTo>
                <a:close/>
                <a:moveTo>
                  <a:pt x="97431" y="202772"/>
                </a:moveTo>
                <a:cubicBezTo>
                  <a:pt x="103826" y="222628"/>
                  <a:pt x="107023" y="241475"/>
                  <a:pt x="107023" y="259312"/>
                </a:cubicBezTo>
                <a:cubicBezTo>
                  <a:pt x="107023" y="262005"/>
                  <a:pt x="106855" y="264529"/>
                  <a:pt x="106518" y="266885"/>
                </a:cubicBezTo>
                <a:cubicBezTo>
                  <a:pt x="105509" y="287078"/>
                  <a:pt x="102311" y="304410"/>
                  <a:pt x="96927" y="318882"/>
                </a:cubicBezTo>
                <a:cubicBezTo>
                  <a:pt x="91542" y="333353"/>
                  <a:pt x="83969" y="345806"/>
                  <a:pt x="74209" y="356239"/>
                </a:cubicBezTo>
                <a:cubicBezTo>
                  <a:pt x="65459" y="365662"/>
                  <a:pt x="55026" y="371047"/>
                  <a:pt x="42910" y="372393"/>
                </a:cubicBezTo>
                <a:cubicBezTo>
                  <a:pt x="29112" y="373739"/>
                  <a:pt x="19352" y="369196"/>
                  <a:pt x="13630" y="358763"/>
                </a:cubicBezTo>
                <a:cubicBezTo>
                  <a:pt x="10601" y="353042"/>
                  <a:pt x="9087" y="347320"/>
                  <a:pt x="9087" y="341599"/>
                </a:cubicBezTo>
                <a:cubicBezTo>
                  <a:pt x="9087" y="329146"/>
                  <a:pt x="15145" y="317872"/>
                  <a:pt x="27261" y="307776"/>
                </a:cubicBezTo>
                <a:cubicBezTo>
                  <a:pt x="39376" y="298352"/>
                  <a:pt x="50819" y="284049"/>
                  <a:pt x="61589" y="264865"/>
                </a:cubicBezTo>
                <a:cubicBezTo>
                  <a:pt x="72695" y="245346"/>
                  <a:pt x="79762" y="226835"/>
                  <a:pt x="82791" y="209335"/>
                </a:cubicBezTo>
                <a:cubicBezTo>
                  <a:pt x="84138" y="202940"/>
                  <a:pt x="89018" y="200753"/>
                  <a:pt x="97431" y="202772"/>
                </a:cubicBezTo>
                <a:close/>
                <a:moveTo>
                  <a:pt x="396793" y="181064"/>
                </a:moveTo>
                <a:cubicBezTo>
                  <a:pt x="442227" y="200248"/>
                  <a:pt x="469656" y="226162"/>
                  <a:pt x="479079" y="258808"/>
                </a:cubicBezTo>
                <a:cubicBezTo>
                  <a:pt x="481098" y="266212"/>
                  <a:pt x="482108" y="273448"/>
                  <a:pt x="482108" y="280515"/>
                </a:cubicBezTo>
                <a:cubicBezTo>
                  <a:pt x="482108" y="294314"/>
                  <a:pt x="477396" y="306598"/>
                  <a:pt x="467973" y="317367"/>
                </a:cubicBezTo>
                <a:cubicBezTo>
                  <a:pt x="461242" y="324435"/>
                  <a:pt x="454006" y="328305"/>
                  <a:pt x="446265" y="328978"/>
                </a:cubicBezTo>
                <a:cubicBezTo>
                  <a:pt x="440208" y="329651"/>
                  <a:pt x="433813" y="328305"/>
                  <a:pt x="427082" y="324940"/>
                </a:cubicBezTo>
                <a:cubicBezTo>
                  <a:pt x="423043" y="322920"/>
                  <a:pt x="418668" y="319050"/>
                  <a:pt x="413956" y="313329"/>
                </a:cubicBezTo>
                <a:lnTo>
                  <a:pt x="414461" y="302223"/>
                </a:lnTo>
                <a:cubicBezTo>
                  <a:pt x="414461" y="267558"/>
                  <a:pt x="406216" y="230369"/>
                  <a:pt x="389725" y="190656"/>
                </a:cubicBezTo>
                <a:cubicBezTo>
                  <a:pt x="388042" y="186281"/>
                  <a:pt x="390398" y="183084"/>
                  <a:pt x="396793" y="181064"/>
                </a:cubicBezTo>
                <a:close/>
                <a:moveTo>
                  <a:pt x="1696717" y="135630"/>
                </a:moveTo>
                <a:lnTo>
                  <a:pt x="1656836" y="139669"/>
                </a:lnTo>
                <a:cubicBezTo>
                  <a:pt x="1641691" y="141352"/>
                  <a:pt x="1634119" y="149765"/>
                  <a:pt x="1634119" y="164910"/>
                </a:cubicBezTo>
                <a:lnTo>
                  <a:pt x="1634119" y="227004"/>
                </a:lnTo>
                <a:cubicBezTo>
                  <a:pt x="1634119" y="242148"/>
                  <a:pt x="1641691" y="248879"/>
                  <a:pt x="1656836" y="247197"/>
                </a:cubicBezTo>
                <a:lnTo>
                  <a:pt x="1696717" y="243158"/>
                </a:lnTo>
                <a:cubicBezTo>
                  <a:pt x="1711862" y="241812"/>
                  <a:pt x="1719434" y="233566"/>
                  <a:pt x="1719434" y="218422"/>
                </a:cubicBezTo>
                <a:lnTo>
                  <a:pt x="1719434" y="156328"/>
                </a:lnTo>
                <a:cubicBezTo>
                  <a:pt x="1719434" y="141183"/>
                  <a:pt x="1711862" y="134284"/>
                  <a:pt x="1696717" y="135630"/>
                </a:cubicBezTo>
                <a:close/>
                <a:moveTo>
                  <a:pt x="1853717" y="119981"/>
                </a:moveTo>
                <a:lnTo>
                  <a:pt x="1811817" y="124019"/>
                </a:lnTo>
                <a:cubicBezTo>
                  <a:pt x="1796672" y="125702"/>
                  <a:pt x="1789100" y="134116"/>
                  <a:pt x="1789100" y="149261"/>
                </a:cubicBezTo>
                <a:lnTo>
                  <a:pt x="1789100" y="211354"/>
                </a:lnTo>
                <a:cubicBezTo>
                  <a:pt x="1789100" y="226499"/>
                  <a:pt x="1796672" y="233230"/>
                  <a:pt x="1811817" y="231547"/>
                </a:cubicBezTo>
                <a:lnTo>
                  <a:pt x="1853717" y="227508"/>
                </a:lnTo>
                <a:cubicBezTo>
                  <a:pt x="1868862" y="226162"/>
                  <a:pt x="1876435" y="217917"/>
                  <a:pt x="1876435" y="202772"/>
                </a:cubicBezTo>
                <a:lnTo>
                  <a:pt x="1876435" y="140678"/>
                </a:lnTo>
                <a:cubicBezTo>
                  <a:pt x="1876435" y="125534"/>
                  <a:pt x="1868862" y="118634"/>
                  <a:pt x="1853717" y="119981"/>
                </a:cubicBezTo>
                <a:close/>
                <a:moveTo>
                  <a:pt x="1248937" y="92215"/>
                </a:moveTo>
                <a:lnTo>
                  <a:pt x="1316584" y="94739"/>
                </a:lnTo>
                <a:cubicBezTo>
                  <a:pt x="1324997" y="95076"/>
                  <a:pt x="1327522" y="99451"/>
                  <a:pt x="1324156" y="107865"/>
                </a:cubicBezTo>
                <a:cubicBezTo>
                  <a:pt x="1315406" y="113250"/>
                  <a:pt x="1311031" y="120822"/>
                  <a:pt x="1311031" y="130582"/>
                </a:cubicBezTo>
                <a:lnTo>
                  <a:pt x="1311031" y="159862"/>
                </a:lnTo>
                <a:cubicBezTo>
                  <a:pt x="1310694" y="179045"/>
                  <a:pt x="1318098" y="187795"/>
                  <a:pt x="1333243" y="186113"/>
                </a:cubicBezTo>
                <a:lnTo>
                  <a:pt x="1385240" y="181064"/>
                </a:lnTo>
                <a:lnTo>
                  <a:pt x="1415025" y="147746"/>
                </a:lnTo>
                <a:cubicBezTo>
                  <a:pt x="1416371" y="146736"/>
                  <a:pt x="1418558" y="146568"/>
                  <a:pt x="1421587" y="147241"/>
                </a:cubicBezTo>
                <a:cubicBezTo>
                  <a:pt x="1457261" y="174165"/>
                  <a:pt x="1475772" y="188805"/>
                  <a:pt x="1477118" y="191161"/>
                </a:cubicBezTo>
                <a:cubicBezTo>
                  <a:pt x="1477118" y="192507"/>
                  <a:pt x="1475940" y="194358"/>
                  <a:pt x="1473584" y="196714"/>
                </a:cubicBezTo>
                <a:cubicBezTo>
                  <a:pt x="1461805" y="203445"/>
                  <a:pt x="1455411" y="215224"/>
                  <a:pt x="1454401" y="232052"/>
                </a:cubicBezTo>
                <a:cubicBezTo>
                  <a:pt x="1452718" y="288256"/>
                  <a:pt x="1448680" y="334195"/>
                  <a:pt x="1442285" y="369869"/>
                </a:cubicBezTo>
                <a:cubicBezTo>
                  <a:pt x="1435891" y="407226"/>
                  <a:pt x="1425458" y="432972"/>
                  <a:pt x="1410986" y="447107"/>
                </a:cubicBezTo>
                <a:cubicBezTo>
                  <a:pt x="1393822" y="463935"/>
                  <a:pt x="1377836" y="471507"/>
                  <a:pt x="1363028" y="469824"/>
                </a:cubicBezTo>
                <a:cubicBezTo>
                  <a:pt x="1345191" y="471844"/>
                  <a:pt x="1335262" y="463766"/>
                  <a:pt x="1333243" y="445593"/>
                </a:cubicBezTo>
                <a:lnTo>
                  <a:pt x="1328195" y="436506"/>
                </a:lnTo>
                <a:cubicBezTo>
                  <a:pt x="1319108" y="429102"/>
                  <a:pt x="1306151" y="423885"/>
                  <a:pt x="1289323" y="420856"/>
                </a:cubicBezTo>
                <a:cubicBezTo>
                  <a:pt x="1282929" y="419174"/>
                  <a:pt x="1281246" y="413957"/>
                  <a:pt x="1284275" y="405207"/>
                </a:cubicBezTo>
                <a:cubicBezTo>
                  <a:pt x="1315574" y="404870"/>
                  <a:pt x="1336777" y="404029"/>
                  <a:pt x="1347883" y="402683"/>
                </a:cubicBezTo>
                <a:cubicBezTo>
                  <a:pt x="1354277" y="402009"/>
                  <a:pt x="1358652" y="400327"/>
                  <a:pt x="1361008" y="397634"/>
                </a:cubicBezTo>
                <a:cubicBezTo>
                  <a:pt x="1367066" y="392250"/>
                  <a:pt x="1372114" y="375927"/>
                  <a:pt x="1376153" y="348666"/>
                </a:cubicBezTo>
                <a:cubicBezTo>
                  <a:pt x="1381538" y="315684"/>
                  <a:pt x="1384735" y="277486"/>
                  <a:pt x="1385745" y="234071"/>
                </a:cubicBezTo>
                <a:cubicBezTo>
                  <a:pt x="1386754" y="214215"/>
                  <a:pt x="1379687" y="205128"/>
                  <a:pt x="1364542" y="206811"/>
                </a:cubicBezTo>
                <a:lnTo>
                  <a:pt x="1332233" y="209839"/>
                </a:lnTo>
                <a:cubicBezTo>
                  <a:pt x="1317088" y="211522"/>
                  <a:pt x="1308675" y="220273"/>
                  <a:pt x="1306992" y="236090"/>
                </a:cubicBezTo>
                <a:lnTo>
                  <a:pt x="1300429" y="275467"/>
                </a:lnTo>
                <a:cubicBezTo>
                  <a:pt x="1296391" y="294987"/>
                  <a:pt x="1289491" y="316526"/>
                  <a:pt x="1279731" y="340084"/>
                </a:cubicBezTo>
                <a:cubicBezTo>
                  <a:pt x="1267279" y="368691"/>
                  <a:pt x="1251125" y="393932"/>
                  <a:pt x="1231268" y="415808"/>
                </a:cubicBezTo>
                <a:cubicBezTo>
                  <a:pt x="1217806" y="430616"/>
                  <a:pt x="1201147" y="445424"/>
                  <a:pt x="1181290" y="460233"/>
                </a:cubicBezTo>
                <a:cubicBezTo>
                  <a:pt x="1156386" y="478743"/>
                  <a:pt x="1128116" y="493551"/>
                  <a:pt x="1096480" y="504657"/>
                </a:cubicBezTo>
                <a:cubicBezTo>
                  <a:pt x="1092105" y="506340"/>
                  <a:pt x="1088908" y="503311"/>
                  <a:pt x="1086888" y="495570"/>
                </a:cubicBezTo>
                <a:cubicBezTo>
                  <a:pt x="1116168" y="475714"/>
                  <a:pt x="1140736" y="454511"/>
                  <a:pt x="1160593" y="431963"/>
                </a:cubicBezTo>
                <a:cubicBezTo>
                  <a:pt x="1180786" y="409077"/>
                  <a:pt x="1196099" y="385182"/>
                  <a:pt x="1206532" y="360277"/>
                </a:cubicBezTo>
                <a:cubicBezTo>
                  <a:pt x="1216965" y="335036"/>
                  <a:pt x="1224369" y="311646"/>
                  <a:pt x="1228744" y="290107"/>
                </a:cubicBezTo>
                <a:cubicBezTo>
                  <a:pt x="1233119" y="268567"/>
                  <a:pt x="1235307" y="253254"/>
                  <a:pt x="1235307" y="244168"/>
                </a:cubicBezTo>
                <a:cubicBezTo>
                  <a:pt x="1236653" y="227677"/>
                  <a:pt x="1229754" y="220273"/>
                  <a:pt x="1214609" y="221955"/>
                </a:cubicBezTo>
                <a:lnTo>
                  <a:pt x="1158573" y="224984"/>
                </a:lnTo>
                <a:cubicBezTo>
                  <a:pt x="1147131" y="225657"/>
                  <a:pt x="1141409" y="219095"/>
                  <a:pt x="1141409" y="205296"/>
                </a:cubicBezTo>
                <a:lnTo>
                  <a:pt x="1215619" y="197724"/>
                </a:lnTo>
                <a:cubicBezTo>
                  <a:pt x="1230763" y="196377"/>
                  <a:pt x="1238336" y="188637"/>
                  <a:pt x="1238336" y="174502"/>
                </a:cubicBezTo>
                <a:lnTo>
                  <a:pt x="1238841" y="165920"/>
                </a:lnTo>
                <a:lnTo>
                  <a:pt x="1241365" y="114428"/>
                </a:lnTo>
                <a:cubicBezTo>
                  <a:pt x="1242038" y="99283"/>
                  <a:pt x="1244562" y="91879"/>
                  <a:pt x="1248937" y="92215"/>
                </a:cubicBezTo>
                <a:close/>
                <a:moveTo>
                  <a:pt x="1729530" y="17501"/>
                </a:moveTo>
                <a:lnTo>
                  <a:pt x="1794653" y="20025"/>
                </a:lnTo>
                <a:cubicBezTo>
                  <a:pt x="1803403" y="20025"/>
                  <a:pt x="1805927" y="24400"/>
                  <a:pt x="1802225" y="33151"/>
                </a:cubicBezTo>
                <a:cubicBezTo>
                  <a:pt x="1793475" y="38872"/>
                  <a:pt x="1789100" y="46613"/>
                  <a:pt x="1789100" y="56373"/>
                </a:cubicBezTo>
                <a:lnTo>
                  <a:pt x="1789100" y="80099"/>
                </a:lnTo>
                <a:cubicBezTo>
                  <a:pt x="1789100" y="95244"/>
                  <a:pt x="1796672" y="101975"/>
                  <a:pt x="1811817" y="100293"/>
                </a:cubicBezTo>
                <a:lnTo>
                  <a:pt x="1873911" y="94235"/>
                </a:lnTo>
                <a:lnTo>
                  <a:pt x="1890065" y="78080"/>
                </a:lnTo>
                <a:cubicBezTo>
                  <a:pt x="1901171" y="66974"/>
                  <a:pt x="1916652" y="68320"/>
                  <a:pt x="1936509" y="82119"/>
                </a:cubicBezTo>
                <a:cubicBezTo>
                  <a:pt x="1955019" y="94235"/>
                  <a:pt x="1961245" y="98778"/>
                  <a:pt x="1955187" y="95749"/>
                </a:cubicBezTo>
                <a:cubicBezTo>
                  <a:pt x="1961918" y="102817"/>
                  <a:pt x="1959731" y="112577"/>
                  <a:pt x="1948625" y="125029"/>
                </a:cubicBezTo>
                <a:lnTo>
                  <a:pt x="1945596" y="141183"/>
                </a:lnTo>
                <a:lnTo>
                  <a:pt x="1943576" y="264865"/>
                </a:lnTo>
                <a:cubicBezTo>
                  <a:pt x="1940884" y="267894"/>
                  <a:pt x="1933985" y="272017"/>
                  <a:pt x="1922879" y="277234"/>
                </a:cubicBezTo>
                <a:cubicBezTo>
                  <a:pt x="1911772" y="282450"/>
                  <a:pt x="1901171" y="285563"/>
                  <a:pt x="1891075" y="286573"/>
                </a:cubicBezTo>
                <a:cubicBezTo>
                  <a:pt x="1881315" y="284554"/>
                  <a:pt x="1876435" y="279000"/>
                  <a:pt x="1876435" y="269914"/>
                </a:cubicBezTo>
                <a:cubicBezTo>
                  <a:pt x="1876435" y="255442"/>
                  <a:pt x="1869199" y="248879"/>
                  <a:pt x="1854727" y="250226"/>
                </a:cubicBezTo>
                <a:lnTo>
                  <a:pt x="1811312" y="254264"/>
                </a:lnTo>
                <a:cubicBezTo>
                  <a:pt x="1796168" y="255947"/>
                  <a:pt x="1787585" y="265538"/>
                  <a:pt x="1785566" y="283039"/>
                </a:cubicBezTo>
                <a:cubicBezTo>
                  <a:pt x="1784556" y="314002"/>
                  <a:pt x="1777489" y="338906"/>
                  <a:pt x="1764364" y="357753"/>
                </a:cubicBezTo>
                <a:cubicBezTo>
                  <a:pt x="1755613" y="372898"/>
                  <a:pt x="1756791" y="382153"/>
                  <a:pt x="1767897" y="385519"/>
                </a:cubicBezTo>
                <a:cubicBezTo>
                  <a:pt x="1814341" y="400327"/>
                  <a:pt x="1887541" y="405712"/>
                  <a:pt x="1987496" y="401673"/>
                </a:cubicBezTo>
                <a:cubicBezTo>
                  <a:pt x="1993554" y="401337"/>
                  <a:pt x="1995573" y="404870"/>
                  <a:pt x="1993554" y="412274"/>
                </a:cubicBezTo>
                <a:cubicBezTo>
                  <a:pt x="1969323" y="422034"/>
                  <a:pt x="1956365" y="434150"/>
                  <a:pt x="1954683" y="448622"/>
                </a:cubicBezTo>
                <a:cubicBezTo>
                  <a:pt x="1948625" y="466459"/>
                  <a:pt x="1936172" y="474873"/>
                  <a:pt x="1917326" y="473863"/>
                </a:cubicBezTo>
                <a:cubicBezTo>
                  <a:pt x="1835544" y="472517"/>
                  <a:pt x="1774292" y="458718"/>
                  <a:pt x="1733569" y="432467"/>
                </a:cubicBezTo>
                <a:cubicBezTo>
                  <a:pt x="1722463" y="425400"/>
                  <a:pt x="1711862" y="426241"/>
                  <a:pt x="1701765" y="434991"/>
                </a:cubicBezTo>
                <a:cubicBezTo>
                  <a:pt x="1668783" y="466964"/>
                  <a:pt x="1611233" y="492205"/>
                  <a:pt x="1529115" y="510715"/>
                </a:cubicBezTo>
                <a:cubicBezTo>
                  <a:pt x="1521038" y="513071"/>
                  <a:pt x="1517336" y="510042"/>
                  <a:pt x="1518009" y="501628"/>
                </a:cubicBezTo>
                <a:cubicBezTo>
                  <a:pt x="1593060" y="471339"/>
                  <a:pt x="1642196" y="439367"/>
                  <a:pt x="1665418" y="405712"/>
                </a:cubicBezTo>
                <a:cubicBezTo>
                  <a:pt x="1673831" y="395278"/>
                  <a:pt x="1673327" y="385014"/>
                  <a:pt x="1663903" y="374917"/>
                </a:cubicBezTo>
                <a:cubicBezTo>
                  <a:pt x="1651451" y="362465"/>
                  <a:pt x="1640177" y="343282"/>
                  <a:pt x="1630080" y="317367"/>
                </a:cubicBezTo>
                <a:cubicBezTo>
                  <a:pt x="1626714" y="307944"/>
                  <a:pt x="1621498" y="305251"/>
                  <a:pt x="1614430" y="309290"/>
                </a:cubicBezTo>
                <a:cubicBezTo>
                  <a:pt x="1602651" y="315348"/>
                  <a:pt x="1590872" y="318882"/>
                  <a:pt x="1579093" y="319891"/>
                </a:cubicBezTo>
                <a:cubicBezTo>
                  <a:pt x="1570006" y="317872"/>
                  <a:pt x="1565462" y="312656"/>
                  <a:pt x="1565462" y="304242"/>
                </a:cubicBezTo>
                <a:lnTo>
                  <a:pt x="1571016" y="122505"/>
                </a:lnTo>
                <a:cubicBezTo>
                  <a:pt x="1571352" y="107360"/>
                  <a:pt x="1578420" y="101807"/>
                  <a:pt x="1592218" y="105846"/>
                </a:cubicBezTo>
                <a:lnTo>
                  <a:pt x="1634623" y="117961"/>
                </a:lnTo>
                <a:lnTo>
                  <a:pt x="1696717" y="111903"/>
                </a:lnTo>
                <a:cubicBezTo>
                  <a:pt x="1711862" y="110557"/>
                  <a:pt x="1719434" y="102312"/>
                  <a:pt x="1719434" y="87167"/>
                </a:cubicBezTo>
                <a:lnTo>
                  <a:pt x="1721958" y="39713"/>
                </a:lnTo>
                <a:cubicBezTo>
                  <a:pt x="1722631" y="24569"/>
                  <a:pt x="1725155" y="17165"/>
                  <a:pt x="1729530" y="17501"/>
                </a:cubicBezTo>
                <a:close/>
                <a:moveTo>
                  <a:pt x="180727" y="16996"/>
                </a:moveTo>
                <a:lnTo>
                  <a:pt x="250898" y="20025"/>
                </a:lnTo>
                <a:cubicBezTo>
                  <a:pt x="259648" y="20025"/>
                  <a:pt x="262172" y="24400"/>
                  <a:pt x="258470" y="33151"/>
                </a:cubicBezTo>
                <a:cubicBezTo>
                  <a:pt x="249384" y="38536"/>
                  <a:pt x="244672" y="47454"/>
                  <a:pt x="244335" y="59906"/>
                </a:cubicBezTo>
                <a:cubicBezTo>
                  <a:pt x="244335" y="83801"/>
                  <a:pt x="243999" y="98441"/>
                  <a:pt x="243326" y="103826"/>
                </a:cubicBezTo>
                <a:cubicBezTo>
                  <a:pt x="242989" y="117961"/>
                  <a:pt x="250393" y="124356"/>
                  <a:pt x="265538" y="123010"/>
                </a:cubicBezTo>
                <a:lnTo>
                  <a:pt x="310972" y="118466"/>
                </a:lnTo>
                <a:lnTo>
                  <a:pt x="332175" y="97768"/>
                </a:lnTo>
                <a:cubicBezTo>
                  <a:pt x="343618" y="86999"/>
                  <a:pt x="354892" y="86157"/>
                  <a:pt x="365998" y="95244"/>
                </a:cubicBezTo>
                <a:lnTo>
                  <a:pt x="406889" y="128563"/>
                </a:lnTo>
                <a:cubicBezTo>
                  <a:pt x="406889" y="130245"/>
                  <a:pt x="406048" y="131928"/>
                  <a:pt x="404365" y="133611"/>
                </a:cubicBezTo>
                <a:cubicBezTo>
                  <a:pt x="390903" y="141015"/>
                  <a:pt x="383667" y="154141"/>
                  <a:pt x="382657" y="172987"/>
                </a:cubicBezTo>
                <a:cubicBezTo>
                  <a:pt x="380638" y="246355"/>
                  <a:pt x="376095" y="306766"/>
                  <a:pt x="369027" y="354220"/>
                </a:cubicBezTo>
                <a:cubicBezTo>
                  <a:pt x="361960" y="402683"/>
                  <a:pt x="350685" y="435160"/>
                  <a:pt x="335204" y="451651"/>
                </a:cubicBezTo>
                <a:cubicBezTo>
                  <a:pt x="316357" y="470834"/>
                  <a:pt x="297005" y="479921"/>
                  <a:pt x="277149" y="478911"/>
                </a:cubicBezTo>
                <a:cubicBezTo>
                  <a:pt x="258975" y="480931"/>
                  <a:pt x="248542" y="473358"/>
                  <a:pt x="245850" y="456194"/>
                </a:cubicBezTo>
                <a:lnTo>
                  <a:pt x="238782" y="445088"/>
                </a:lnTo>
                <a:cubicBezTo>
                  <a:pt x="229359" y="437011"/>
                  <a:pt x="213036" y="430953"/>
                  <a:pt x="189814" y="426914"/>
                </a:cubicBezTo>
                <a:cubicBezTo>
                  <a:pt x="183756" y="425232"/>
                  <a:pt x="181905" y="420352"/>
                  <a:pt x="184261" y="412274"/>
                </a:cubicBezTo>
                <a:cubicBezTo>
                  <a:pt x="219935" y="412274"/>
                  <a:pt x="246523" y="411433"/>
                  <a:pt x="264024" y="409750"/>
                </a:cubicBezTo>
                <a:cubicBezTo>
                  <a:pt x="271091" y="409077"/>
                  <a:pt x="276476" y="406553"/>
                  <a:pt x="280178" y="402178"/>
                </a:cubicBezTo>
                <a:cubicBezTo>
                  <a:pt x="283543" y="399149"/>
                  <a:pt x="286909" y="392586"/>
                  <a:pt x="290274" y="382490"/>
                </a:cubicBezTo>
                <a:cubicBezTo>
                  <a:pt x="293640" y="372057"/>
                  <a:pt x="296669" y="356912"/>
                  <a:pt x="299361" y="337055"/>
                </a:cubicBezTo>
                <a:cubicBezTo>
                  <a:pt x="305756" y="292967"/>
                  <a:pt x="309963" y="237605"/>
                  <a:pt x="311982" y="170968"/>
                </a:cubicBezTo>
                <a:cubicBezTo>
                  <a:pt x="312992" y="151448"/>
                  <a:pt x="305924" y="142530"/>
                  <a:pt x="290779" y="144212"/>
                </a:cubicBezTo>
                <a:lnTo>
                  <a:pt x="264528" y="146736"/>
                </a:lnTo>
                <a:cubicBezTo>
                  <a:pt x="249384" y="148083"/>
                  <a:pt x="240970" y="157169"/>
                  <a:pt x="239287" y="173997"/>
                </a:cubicBezTo>
                <a:lnTo>
                  <a:pt x="232220" y="228518"/>
                </a:lnTo>
                <a:cubicBezTo>
                  <a:pt x="228181" y="252077"/>
                  <a:pt x="220945" y="277907"/>
                  <a:pt x="210512" y="306009"/>
                </a:cubicBezTo>
                <a:cubicBezTo>
                  <a:pt x="200079" y="334111"/>
                  <a:pt x="186617" y="359773"/>
                  <a:pt x="170126" y="382994"/>
                </a:cubicBezTo>
                <a:cubicBezTo>
                  <a:pt x="153972" y="405543"/>
                  <a:pt x="132264" y="428597"/>
                  <a:pt x="105004" y="452155"/>
                </a:cubicBezTo>
                <a:cubicBezTo>
                  <a:pt x="78080" y="475714"/>
                  <a:pt x="47285" y="495739"/>
                  <a:pt x="12621" y="512230"/>
                </a:cubicBezTo>
                <a:cubicBezTo>
                  <a:pt x="6563" y="515595"/>
                  <a:pt x="2356" y="512566"/>
                  <a:pt x="0" y="503143"/>
                </a:cubicBezTo>
                <a:cubicBezTo>
                  <a:pt x="64954" y="450978"/>
                  <a:pt x="109379" y="394437"/>
                  <a:pt x="133274" y="333522"/>
                </a:cubicBezTo>
                <a:cubicBezTo>
                  <a:pt x="145053" y="302896"/>
                  <a:pt x="153467" y="274120"/>
                  <a:pt x="158515" y="247197"/>
                </a:cubicBezTo>
                <a:cubicBezTo>
                  <a:pt x="163900" y="219599"/>
                  <a:pt x="166761" y="197555"/>
                  <a:pt x="167097" y="181064"/>
                </a:cubicBezTo>
                <a:cubicBezTo>
                  <a:pt x="168443" y="164574"/>
                  <a:pt x="161544" y="157001"/>
                  <a:pt x="146399" y="158347"/>
                </a:cubicBezTo>
                <a:lnTo>
                  <a:pt x="44930" y="165415"/>
                </a:lnTo>
                <a:cubicBezTo>
                  <a:pt x="33487" y="166761"/>
                  <a:pt x="27765" y="160535"/>
                  <a:pt x="27765" y="146736"/>
                </a:cubicBezTo>
                <a:lnTo>
                  <a:pt x="147409" y="134621"/>
                </a:lnTo>
                <a:cubicBezTo>
                  <a:pt x="162554" y="133274"/>
                  <a:pt x="170126" y="127048"/>
                  <a:pt x="170126" y="115942"/>
                </a:cubicBezTo>
                <a:lnTo>
                  <a:pt x="173660" y="39713"/>
                </a:lnTo>
                <a:cubicBezTo>
                  <a:pt x="174333" y="24569"/>
                  <a:pt x="176689" y="16996"/>
                  <a:pt x="180727" y="16996"/>
                </a:cubicBezTo>
                <a:close/>
                <a:moveTo>
                  <a:pt x="860948" y="4786"/>
                </a:moveTo>
                <a:cubicBezTo>
                  <a:pt x="863998" y="4597"/>
                  <a:pt x="867289" y="4965"/>
                  <a:pt x="870823" y="5890"/>
                </a:cubicBezTo>
                <a:lnTo>
                  <a:pt x="922820" y="22549"/>
                </a:lnTo>
                <a:cubicBezTo>
                  <a:pt x="928205" y="24232"/>
                  <a:pt x="929383" y="27934"/>
                  <a:pt x="926354" y="33656"/>
                </a:cubicBezTo>
                <a:cubicBezTo>
                  <a:pt x="922652" y="37694"/>
                  <a:pt x="916426" y="40050"/>
                  <a:pt x="907675" y="40723"/>
                </a:cubicBezTo>
                <a:cubicBezTo>
                  <a:pt x="882434" y="68320"/>
                  <a:pt x="862578" y="87840"/>
                  <a:pt x="848106" y="99283"/>
                </a:cubicBezTo>
                <a:cubicBezTo>
                  <a:pt x="836664" y="109379"/>
                  <a:pt x="838514" y="113586"/>
                  <a:pt x="853659" y="111903"/>
                </a:cubicBezTo>
                <a:lnTo>
                  <a:pt x="891521" y="108370"/>
                </a:lnTo>
                <a:lnTo>
                  <a:pt x="912724" y="87672"/>
                </a:lnTo>
                <a:cubicBezTo>
                  <a:pt x="924166" y="76902"/>
                  <a:pt x="935273" y="76061"/>
                  <a:pt x="946042" y="85148"/>
                </a:cubicBezTo>
                <a:lnTo>
                  <a:pt x="987943" y="119981"/>
                </a:lnTo>
                <a:cubicBezTo>
                  <a:pt x="990298" y="122000"/>
                  <a:pt x="989962" y="124692"/>
                  <a:pt x="986933" y="128058"/>
                </a:cubicBezTo>
                <a:cubicBezTo>
                  <a:pt x="982894" y="132433"/>
                  <a:pt x="975827" y="135294"/>
                  <a:pt x="965730" y="136640"/>
                </a:cubicBezTo>
                <a:cubicBezTo>
                  <a:pt x="944864" y="154814"/>
                  <a:pt x="924503" y="169285"/>
                  <a:pt x="904647" y="180055"/>
                </a:cubicBezTo>
                <a:cubicBezTo>
                  <a:pt x="894214" y="185776"/>
                  <a:pt x="892699" y="194190"/>
                  <a:pt x="900103" y="205296"/>
                </a:cubicBezTo>
                <a:cubicBezTo>
                  <a:pt x="896064" y="209671"/>
                  <a:pt x="888660" y="212868"/>
                  <a:pt x="877891" y="214888"/>
                </a:cubicBezTo>
                <a:cubicBezTo>
                  <a:pt x="853323" y="230706"/>
                  <a:pt x="829932" y="244672"/>
                  <a:pt x="807720" y="256788"/>
                </a:cubicBezTo>
                <a:cubicBezTo>
                  <a:pt x="800653" y="260490"/>
                  <a:pt x="795436" y="265875"/>
                  <a:pt x="792071" y="272943"/>
                </a:cubicBezTo>
                <a:cubicBezTo>
                  <a:pt x="783993" y="278327"/>
                  <a:pt x="779955" y="285395"/>
                  <a:pt x="779955" y="294145"/>
                </a:cubicBezTo>
                <a:cubicBezTo>
                  <a:pt x="779955" y="301886"/>
                  <a:pt x="783825" y="305251"/>
                  <a:pt x="791566" y="304242"/>
                </a:cubicBezTo>
                <a:lnTo>
                  <a:pt x="859212" y="297679"/>
                </a:lnTo>
                <a:cubicBezTo>
                  <a:pt x="874357" y="296333"/>
                  <a:pt x="886473" y="289097"/>
                  <a:pt x="895560" y="275972"/>
                </a:cubicBezTo>
                <a:lnTo>
                  <a:pt x="905656" y="264865"/>
                </a:lnTo>
                <a:cubicBezTo>
                  <a:pt x="916426" y="253423"/>
                  <a:pt x="928710" y="252581"/>
                  <a:pt x="942508" y="262341"/>
                </a:cubicBezTo>
                <a:lnTo>
                  <a:pt x="984914" y="294650"/>
                </a:lnTo>
                <a:cubicBezTo>
                  <a:pt x="984914" y="298016"/>
                  <a:pt x="983568" y="301045"/>
                  <a:pt x="980875" y="303737"/>
                </a:cubicBezTo>
                <a:cubicBezTo>
                  <a:pt x="977510" y="307439"/>
                  <a:pt x="972293" y="309627"/>
                  <a:pt x="965226" y="310300"/>
                </a:cubicBezTo>
                <a:lnTo>
                  <a:pt x="802672" y="326454"/>
                </a:lnTo>
                <a:cubicBezTo>
                  <a:pt x="787527" y="328137"/>
                  <a:pt x="779955" y="336551"/>
                  <a:pt x="779955" y="351695"/>
                </a:cubicBezTo>
                <a:lnTo>
                  <a:pt x="779955" y="413284"/>
                </a:lnTo>
                <a:cubicBezTo>
                  <a:pt x="779955" y="425400"/>
                  <a:pt x="778945" y="435496"/>
                  <a:pt x="776926" y="443573"/>
                </a:cubicBezTo>
                <a:cubicBezTo>
                  <a:pt x="774570" y="452997"/>
                  <a:pt x="769858" y="461411"/>
                  <a:pt x="762791" y="468815"/>
                </a:cubicBezTo>
                <a:cubicBezTo>
                  <a:pt x="756060" y="476219"/>
                  <a:pt x="746636" y="482445"/>
                  <a:pt x="734521" y="487493"/>
                </a:cubicBezTo>
                <a:cubicBezTo>
                  <a:pt x="722741" y="492205"/>
                  <a:pt x="714328" y="494224"/>
                  <a:pt x="709279" y="493551"/>
                </a:cubicBezTo>
                <a:cubicBezTo>
                  <a:pt x="691779" y="495570"/>
                  <a:pt x="680841" y="487998"/>
                  <a:pt x="676466" y="470834"/>
                </a:cubicBezTo>
                <a:lnTo>
                  <a:pt x="667884" y="458213"/>
                </a:lnTo>
                <a:cubicBezTo>
                  <a:pt x="657114" y="450136"/>
                  <a:pt x="639782" y="444247"/>
                  <a:pt x="615887" y="440545"/>
                </a:cubicBezTo>
                <a:cubicBezTo>
                  <a:pt x="610502" y="439535"/>
                  <a:pt x="609324" y="434991"/>
                  <a:pt x="612353" y="426914"/>
                </a:cubicBezTo>
                <a:lnTo>
                  <a:pt x="649710" y="425905"/>
                </a:lnTo>
                <a:lnTo>
                  <a:pt x="701202" y="422876"/>
                </a:lnTo>
                <a:cubicBezTo>
                  <a:pt x="704231" y="422539"/>
                  <a:pt x="706587" y="420688"/>
                  <a:pt x="708270" y="417323"/>
                </a:cubicBezTo>
                <a:lnTo>
                  <a:pt x="708270" y="358258"/>
                </a:lnTo>
                <a:cubicBezTo>
                  <a:pt x="708270" y="343450"/>
                  <a:pt x="700697" y="336719"/>
                  <a:pt x="685552" y="338065"/>
                </a:cubicBezTo>
                <a:lnTo>
                  <a:pt x="528047" y="351191"/>
                </a:lnTo>
                <a:cubicBezTo>
                  <a:pt x="516941" y="352200"/>
                  <a:pt x="511556" y="345974"/>
                  <a:pt x="511893" y="332512"/>
                </a:cubicBezTo>
                <a:lnTo>
                  <a:pt x="685552" y="314843"/>
                </a:lnTo>
                <a:cubicBezTo>
                  <a:pt x="700697" y="313497"/>
                  <a:pt x="708270" y="305251"/>
                  <a:pt x="708270" y="290107"/>
                </a:cubicBezTo>
                <a:lnTo>
                  <a:pt x="709279" y="281525"/>
                </a:lnTo>
                <a:cubicBezTo>
                  <a:pt x="710962" y="266043"/>
                  <a:pt x="715842" y="258471"/>
                  <a:pt x="723919" y="258808"/>
                </a:cubicBezTo>
                <a:cubicBezTo>
                  <a:pt x="744449" y="258471"/>
                  <a:pt x="760435" y="251403"/>
                  <a:pt x="771878" y="237605"/>
                </a:cubicBezTo>
                <a:lnTo>
                  <a:pt x="776421" y="232052"/>
                </a:lnTo>
                <a:cubicBezTo>
                  <a:pt x="787527" y="217580"/>
                  <a:pt x="785508" y="211186"/>
                  <a:pt x="770363" y="212868"/>
                </a:cubicBezTo>
                <a:lnTo>
                  <a:pt x="613867" y="225489"/>
                </a:lnTo>
                <a:cubicBezTo>
                  <a:pt x="602425" y="226499"/>
                  <a:pt x="596703" y="220104"/>
                  <a:pt x="596703" y="206306"/>
                </a:cubicBezTo>
                <a:lnTo>
                  <a:pt x="804691" y="185608"/>
                </a:lnTo>
                <a:lnTo>
                  <a:pt x="826904" y="165920"/>
                </a:lnTo>
                <a:cubicBezTo>
                  <a:pt x="838683" y="155823"/>
                  <a:pt x="849957" y="155487"/>
                  <a:pt x="860727" y="164910"/>
                </a:cubicBezTo>
                <a:cubicBezTo>
                  <a:pt x="869140" y="171978"/>
                  <a:pt x="875030" y="170463"/>
                  <a:pt x="878396" y="160367"/>
                </a:cubicBezTo>
                <a:cubicBezTo>
                  <a:pt x="885127" y="140847"/>
                  <a:pt x="880920" y="131928"/>
                  <a:pt x="865775" y="133611"/>
                </a:cubicBezTo>
                <a:lnTo>
                  <a:pt x="599227" y="160367"/>
                </a:lnTo>
                <a:cubicBezTo>
                  <a:pt x="592833" y="160703"/>
                  <a:pt x="589804" y="164069"/>
                  <a:pt x="590140" y="170463"/>
                </a:cubicBezTo>
                <a:cubicBezTo>
                  <a:pt x="590140" y="183252"/>
                  <a:pt x="588121" y="194863"/>
                  <a:pt x="584083" y="205296"/>
                </a:cubicBezTo>
                <a:cubicBezTo>
                  <a:pt x="578361" y="220104"/>
                  <a:pt x="569947" y="231547"/>
                  <a:pt x="558841" y="239624"/>
                </a:cubicBezTo>
                <a:cubicBezTo>
                  <a:pt x="552110" y="245009"/>
                  <a:pt x="544875" y="248038"/>
                  <a:pt x="537134" y="248711"/>
                </a:cubicBezTo>
                <a:cubicBezTo>
                  <a:pt x="534105" y="249048"/>
                  <a:pt x="531076" y="249048"/>
                  <a:pt x="528047" y="248711"/>
                </a:cubicBezTo>
                <a:cubicBezTo>
                  <a:pt x="521989" y="247365"/>
                  <a:pt x="517109" y="245346"/>
                  <a:pt x="513407" y="242653"/>
                </a:cubicBezTo>
                <a:cubicBezTo>
                  <a:pt x="509705" y="239288"/>
                  <a:pt x="507013" y="235417"/>
                  <a:pt x="505330" y="231042"/>
                </a:cubicBezTo>
                <a:cubicBezTo>
                  <a:pt x="503647" y="226667"/>
                  <a:pt x="502806" y="222460"/>
                  <a:pt x="502806" y="218422"/>
                </a:cubicBezTo>
                <a:cubicBezTo>
                  <a:pt x="502806" y="204959"/>
                  <a:pt x="510883" y="193349"/>
                  <a:pt x="527037" y="183589"/>
                </a:cubicBezTo>
                <a:cubicBezTo>
                  <a:pt x="536797" y="176521"/>
                  <a:pt x="544538" y="165920"/>
                  <a:pt x="550259" y="151785"/>
                </a:cubicBezTo>
                <a:cubicBezTo>
                  <a:pt x="554971" y="140678"/>
                  <a:pt x="557327" y="129404"/>
                  <a:pt x="557327" y="117961"/>
                </a:cubicBezTo>
                <a:lnTo>
                  <a:pt x="557832" y="111903"/>
                </a:lnTo>
                <a:cubicBezTo>
                  <a:pt x="559851" y="104836"/>
                  <a:pt x="564899" y="101639"/>
                  <a:pt x="572977" y="102312"/>
                </a:cubicBezTo>
                <a:lnTo>
                  <a:pt x="579539" y="118466"/>
                </a:lnTo>
                <a:cubicBezTo>
                  <a:pt x="584251" y="131928"/>
                  <a:pt x="594179" y="137986"/>
                  <a:pt x="609324" y="136640"/>
                </a:cubicBezTo>
                <a:lnTo>
                  <a:pt x="631308" y="134401"/>
                </a:lnTo>
                <a:lnTo>
                  <a:pt x="627371" y="132096"/>
                </a:lnTo>
                <a:cubicBezTo>
                  <a:pt x="625268" y="130582"/>
                  <a:pt x="622786" y="128563"/>
                  <a:pt x="619925" y="126039"/>
                </a:cubicBezTo>
                <a:cubicBezTo>
                  <a:pt x="616560" y="98778"/>
                  <a:pt x="604444" y="71686"/>
                  <a:pt x="583578" y="44762"/>
                </a:cubicBezTo>
                <a:cubicBezTo>
                  <a:pt x="580885" y="40050"/>
                  <a:pt x="581559" y="36348"/>
                  <a:pt x="585597" y="33656"/>
                </a:cubicBezTo>
                <a:cubicBezTo>
                  <a:pt x="635743" y="37694"/>
                  <a:pt x="666706" y="52166"/>
                  <a:pt x="678485" y="77070"/>
                </a:cubicBezTo>
                <a:cubicBezTo>
                  <a:pt x="681850" y="84138"/>
                  <a:pt x="683533" y="90869"/>
                  <a:pt x="683533" y="97263"/>
                </a:cubicBezTo>
                <a:cubicBezTo>
                  <a:pt x="683533" y="107360"/>
                  <a:pt x="679999" y="116279"/>
                  <a:pt x="672932" y="124019"/>
                </a:cubicBezTo>
                <a:lnTo>
                  <a:pt x="664246" y="131046"/>
                </a:lnTo>
                <a:lnTo>
                  <a:pt x="748692" y="122445"/>
                </a:lnTo>
                <a:lnTo>
                  <a:pt x="744238" y="122379"/>
                </a:lnTo>
                <a:cubicBezTo>
                  <a:pt x="741462" y="121958"/>
                  <a:pt x="738727" y="121159"/>
                  <a:pt x="736035" y="119981"/>
                </a:cubicBezTo>
                <a:cubicBezTo>
                  <a:pt x="729641" y="117625"/>
                  <a:pt x="724424" y="113923"/>
                  <a:pt x="720385" y="108875"/>
                </a:cubicBezTo>
                <a:lnTo>
                  <a:pt x="696154" y="26083"/>
                </a:lnTo>
                <a:cubicBezTo>
                  <a:pt x="694807" y="21708"/>
                  <a:pt x="696490" y="18006"/>
                  <a:pt x="701202" y="14977"/>
                </a:cubicBezTo>
                <a:cubicBezTo>
                  <a:pt x="747982" y="22718"/>
                  <a:pt x="776084" y="39209"/>
                  <a:pt x="785508" y="64450"/>
                </a:cubicBezTo>
                <a:cubicBezTo>
                  <a:pt x="787527" y="70171"/>
                  <a:pt x="788537" y="75556"/>
                  <a:pt x="788537" y="80604"/>
                </a:cubicBezTo>
                <a:cubicBezTo>
                  <a:pt x="788537" y="91037"/>
                  <a:pt x="784667" y="100461"/>
                  <a:pt x="776926" y="108875"/>
                </a:cubicBezTo>
                <a:cubicBezTo>
                  <a:pt x="773224" y="113081"/>
                  <a:pt x="769353" y="116321"/>
                  <a:pt x="765315" y="118592"/>
                </a:cubicBezTo>
                <a:lnTo>
                  <a:pt x="754940" y="121809"/>
                </a:lnTo>
                <a:lnTo>
                  <a:pt x="772887" y="119981"/>
                </a:lnTo>
                <a:cubicBezTo>
                  <a:pt x="788032" y="118634"/>
                  <a:pt x="798970" y="111230"/>
                  <a:pt x="805701" y="97768"/>
                </a:cubicBezTo>
                <a:lnTo>
                  <a:pt x="840029" y="21540"/>
                </a:lnTo>
                <a:cubicBezTo>
                  <a:pt x="844825" y="10938"/>
                  <a:pt x="851798" y="5354"/>
                  <a:pt x="860948" y="4786"/>
                </a:cubicBezTo>
                <a:close/>
                <a:moveTo>
                  <a:pt x="1431179" y="337"/>
                </a:moveTo>
                <a:cubicBezTo>
                  <a:pt x="1455411" y="17165"/>
                  <a:pt x="1475435" y="32141"/>
                  <a:pt x="1491253" y="45267"/>
                </a:cubicBezTo>
                <a:cubicBezTo>
                  <a:pt x="1491253" y="48632"/>
                  <a:pt x="1489739" y="51998"/>
                  <a:pt x="1486710" y="55363"/>
                </a:cubicBezTo>
                <a:cubicBezTo>
                  <a:pt x="1483681" y="58392"/>
                  <a:pt x="1478969" y="60243"/>
                  <a:pt x="1472575" y="60916"/>
                </a:cubicBezTo>
                <a:lnTo>
                  <a:pt x="1154535" y="92720"/>
                </a:lnTo>
                <a:cubicBezTo>
                  <a:pt x="1139390" y="94066"/>
                  <a:pt x="1131818" y="102312"/>
                  <a:pt x="1131818" y="117457"/>
                </a:cubicBezTo>
                <a:lnTo>
                  <a:pt x="1131818" y="205801"/>
                </a:lnTo>
                <a:cubicBezTo>
                  <a:pt x="1131818" y="224311"/>
                  <a:pt x="1131481" y="240802"/>
                  <a:pt x="1130808" y="255274"/>
                </a:cubicBezTo>
                <a:cubicBezTo>
                  <a:pt x="1130135" y="269409"/>
                  <a:pt x="1128621" y="286405"/>
                  <a:pt x="1126265" y="306261"/>
                </a:cubicBezTo>
                <a:cubicBezTo>
                  <a:pt x="1123909" y="326117"/>
                  <a:pt x="1120039" y="344459"/>
                  <a:pt x="1114654" y="361287"/>
                </a:cubicBezTo>
                <a:cubicBezTo>
                  <a:pt x="1109606" y="378451"/>
                  <a:pt x="1102874" y="395952"/>
                  <a:pt x="1094461" y="413789"/>
                </a:cubicBezTo>
                <a:cubicBezTo>
                  <a:pt x="1084364" y="437011"/>
                  <a:pt x="1069556" y="459223"/>
                  <a:pt x="1050036" y="480426"/>
                </a:cubicBezTo>
                <a:cubicBezTo>
                  <a:pt x="1039603" y="492205"/>
                  <a:pt x="1028833" y="501797"/>
                  <a:pt x="1017727" y="509201"/>
                </a:cubicBezTo>
                <a:cubicBezTo>
                  <a:pt x="1012679" y="512566"/>
                  <a:pt x="1007967" y="511052"/>
                  <a:pt x="1003592" y="504657"/>
                </a:cubicBezTo>
                <a:cubicBezTo>
                  <a:pt x="1028833" y="463262"/>
                  <a:pt x="1045324" y="415472"/>
                  <a:pt x="1053065" y="361287"/>
                </a:cubicBezTo>
                <a:cubicBezTo>
                  <a:pt x="1056767" y="334363"/>
                  <a:pt x="1059123" y="310131"/>
                  <a:pt x="1060133" y="288592"/>
                </a:cubicBezTo>
                <a:cubicBezTo>
                  <a:pt x="1061479" y="267390"/>
                  <a:pt x="1062152" y="242317"/>
                  <a:pt x="1062152" y="213373"/>
                </a:cubicBezTo>
                <a:lnTo>
                  <a:pt x="1068210" y="71517"/>
                </a:lnTo>
                <a:cubicBezTo>
                  <a:pt x="1068546" y="56373"/>
                  <a:pt x="1075614" y="50820"/>
                  <a:pt x="1089412" y="54858"/>
                </a:cubicBezTo>
                <a:lnTo>
                  <a:pt x="1137371" y="70508"/>
                </a:lnTo>
                <a:lnTo>
                  <a:pt x="1370095" y="47286"/>
                </a:lnTo>
                <a:cubicBezTo>
                  <a:pt x="1385240" y="45603"/>
                  <a:pt x="1397524" y="38536"/>
                  <a:pt x="1406947" y="26083"/>
                </a:cubicBezTo>
                <a:lnTo>
                  <a:pt x="1424616" y="1347"/>
                </a:lnTo>
                <a:cubicBezTo>
                  <a:pt x="1425626" y="1"/>
                  <a:pt x="1427813" y="-336"/>
                  <a:pt x="1431179" y="337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BCDEB92D-4610-61A3-12B1-E24B7B7ACD12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428B904E-4EF7-7CFB-82B7-EC0E68894499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 descr="图片包含 标志, 游戏机, 房间&#10;&#10;描述已自动生成">
            <a:extLst>
              <a:ext uri="{FF2B5EF4-FFF2-40B4-BE49-F238E27FC236}">
                <a16:creationId xmlns:a16="http://schemas.microsoft.com/office/drawing/2014/main" id="{6DE72B16-A703-9C6E-1085-5C15F2710347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160424"/>
            <a:ext cx="955584" cy="955584"/>
          </a:xfrm>
          <a:prstGeom prst="rect">
            <a:avLst/>
          </a:prstGeom>
        </p:spPr>
      </p:pic>
      <p:sp>
        <p:nvSpPr>
          <p:cNvPr id="10" name="矩形 1">
            <a:extLst>
              <a:ext uri="{FF2B5EF4-FFF2-40B4-BE49-F238E27FC236}">
                <a16:creationId xmlns:a16="http://schemas.microsoft.com/office/drawing/2014/main" id="{436DD8F9-FE6F-26AC-1829-8E0FDCF7B01A}"/>
              </a:ext>
            </a:extLst>
          </p:cNvPr>
          <p:cNvSpPr/>
          <p:nvPr/>
        </p:nvSpPr>
        <p:spPr>
          <a:xfrm>
            <a:off x="0" y="1249094"/>
            <a:ext cx="12192000" cy="3483736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622A529C-F2CE-39B0-C9C3-CE416B6071F9}"/>
              </a:ext>
            </a:extLst>
          </p:cNvPr>
          <p:cNvCxnSpPr>
            <a:cxnSpLocks/>
          </p:cNvCxnSpPr>
          <p:nvPr/>
        </p:nvCxnSpPr>
        <p:spPr>
          <a:xfrm>
            <a:off x="-1" y="2346934"/>
            <a:ext cx="991434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654A8C23-33CD-731D-DEA6-C864FB81E2AB}"/>
              </a:ext>
            </a:extLst>
          </p:cNvPr>
          <p:cNvCxnSpPr>
            <a:cxnSpLocks/>
          </p:cNvCxnSpPr>
          <p:nvPr/>
        </p:nvCxnSpPr>
        <p:spPr>
          <a:xfrm>
            <a:off x="-1" y="4251934"/>
            <a:ext cx="991434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弧形 12">
            <a:extLst>
              <a:ext uri="{FF2B5EF4-FFF2-40B4-BE49-F238E27FC236}">
                <a16:creationId xmlns:a16="http://schemas.microsoft.com/office/drawing/2014/main" id="{20B82276-47D0-2542-5D4B-07231E230802}"/>
              </a:ext>
            </a:extLst>
          </p:cNvPr>
          <p:cNvSpPr/>
          <p:nvPr/>
        </p:nvSpPr>
        <p:spPr>
          <a:xfrm>
            <a:off x="8947617" y="2346934"/>
            <a:ext cx="1904999" cy="1904999"/>
          </a:xfrm>
          <a:prstGeom prst="arc">
            <a:avLst>
              <a:gd name="adj1" fmla="val 16200000"/>
              <a:gd name="adj2" fmla="val 5375041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7AAEE0D8-9678-D658-EF61-B60DC01DB786}"/>
              </a:ext>
            </a:extLst>
          </p:cNvPr>
          <p:cNvSpPr/>
          <p:nvPr/>
        </p:nvSpPr>
        <p:spPr>
          <a:xfrm flipH="1" flipV="1">
            <a:off x="10775225" y="3214976"/>
            <a:ext cx="154781" cy="16891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B366C38D-AC3A-791B-4B06-8138454D98AD}"/>
              </a:ext>
            </a:extLst>
          </p:cNvPr>
          <p:cNvSpPr/>
          <p:nvPr/>
        </p:nvSpPr>
        <p:spPr>
          <a:xfrm>
            <a:off x="1347330" y="2185412"/>
            <a:ext cx="301170" cy="301170"/>
          </a:xfrm>
          <a:prstGeom prst="ellipse">
            <a:avLst/>
          </a:prstGeom>
          <a:solidFill>
            <a:schemeClr val="bg1">
              <a:alpha val="40000"/>
            </a:schemeClr>
          </a:solidFill>
          <a:ln w="3778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99E0A7CB-31EB-2C0B-3AAF-EFB340D2BE5D}"/>
              </a:ext>
            </a:extLst>
          </p:cNvPr>
          <p:cNvSpPr/>
          <p:nvPr/>
        </p:nvSpPr>
        <p:spPr>
          <a:xfrm>
            <a:off x="1369395" y="2207477"/>
            <a:ext cx="257040" cy="25704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CA56472-4BDC-D462-E054-BF8ED7D4F03F}"/>
              </a:ext>
            </a:extLst>
          </p:cNvPr>
          <p:cNvSpPr txBox="1"/>
          <p:nvPr/>
        </p:nvSpPr>
        <p:spPr>
          <a:xfrm>
            <a:off x="762307" y="2617232"/>
            <a:ext cx="151225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私立广州大学</a:t>
            </a:r>
            <a:endParaRPr lang="zh-CN" altLang="en-US" b="0" i="0" dirty="0">
              <a:solidFill>
                <a:schemeClr val="accent3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CAED93E7-DA7A-E793-7754-8866B821A434}"/>
              </a:ext>
            </a:extLst>
          </p:cNvPr>
          <p:cNvSpPr/>
          <p:nvPr/>
        </p:nvSpPr>
        <p:spPr>
          <a:xfrm>
            <a:off x="3675843" y="2169687"/>
            <a:ext cx="301170" cy="301170"/>
          </a:xfrm>
          <a:prstGeom prst="ellipse">
            <a:avLst/>
          </a:prstGeom>
          <a:solidFill>
            <a:schemeClr val="bg1">
              <a:alpha val="40000"/>
            </a:schemeClr>
          </a:solidFill>
          <a:ln w="3778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4988CE30-5A12-9BC7-2C2A-845BBA566CFA}"/>
              </a:ext>
            </a:extLst>
          </p:cNvPr>
          <p:cNvSpPr/>
          <p:nvPr/>
        </p:nvSpPr>
        <p:spPr>
          <a:xfrm>
            <a:off x="3697908" y="2191752"/>
            <a:ext cx="257040" cy="257040"/>
          </a:xfrm>
          <a:prstGeom prst="ellipse">
            <a:avLst/>
          </a:prstGeom>
          <a:gradFill flip="none" rotWithShape="1">
            <a:gsLst>
              <a:gs pos="50000">
                <a:schemeClr val="accent3"/>
              </a:gs>
              <a:gs pos="100000">
                <a:schemeClr val="accent4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139D3E80-3C22-FF7D-C64F-2EB3EF8D59EF}"/>
              </a:ext>
            </a:extLst>
          </p:cNvPr>
          <p:cNvSpPr/>
          <p:nvPr/>
        </p:nvSpPr>
        <p:spPr>
          <a:xfrm>
            <a:off x="6006305" y="2169687"/>
            <a:ext cx="301170" cy="301170"/>
          </a:xfrm>
          <a:prstGeom prst="ellipse">
            <a:avLst/>
          </a:prstGeom>
          <a:solidFill>
            <a:schemeClr val="bg1">
              <a:alpha val="40000"/>
            </a:schemeClr>
          </a:solidFill>
          <a:ln w="3778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E9ABC21A-EC66-5416-3323-999E3BF99A70}"/>
              </a:ext>
            </a:extLst>
          </p:cNvPr>
          <p:cNvSpPr/>
          <p:nvPr/>
        </p:nvSpPr>
        <p:spPr>
          <a:xfrm>
            <a:off x="6028370" y="2191752"/>
            <a:ext cx="257040" cy="257040"/>
          </a:xfrm>
          <a:prstGeom prst="ellipse">
            <a:avLst/>
          </a:prstGeom>
          <a:gradFill flip="none" rotWithShape="1">
            <a:gsLst>
              <a:gs pos="50000">
                <a:schemeClr val="accent3"/>
              </a:gs>
              <a:gs pos="100000">
                <a:schemeClr val="accent4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等腰三角形 28">
            <a:extLst>
              <a:ext uri="{FF2B5EF4-FFF2-40B4-BE49-F238E27FC236}">
                <a16:creationId xmlns:a16="http://schemas.microsoft.com/office/drawing/2014/main" id="{3E149910-C549-7676-1DE1-07E76BC3399F}"/>
              </a:ext>
            </a:extLst>
          </p:cNvPr>
          <p:cNvSpPr/>
          <p:nvPr/>
        </p:nvSpPr>
        <p:spPr>
          <a:xfrm rot="16200000" flipH="1" flipV="1">
            <a:off x="2516530" y="2261606"/>
            <a:ext cx="154781" cy="16891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05AC9180-F8D5-8433-AFC5-2D3EDFF55035}"/>
              </a:ext>
            </a:extLst>
          </p:cNvPr>
          <p:cNvSpPr/>
          <p:nvPr/>
        </p:nvSpPr>
        <p:spPr>
          <a:xfrm>
            <a:off x="8376710" y="2185412"/>
            <a:ext cx="301170" cy="301170"/>
          </a:xfrm>
          <a:prstGeom prst="ellipse">
            <a:avLst/>
          </a:prstGeom>
          <a:solidFill>
            <a:schemeClr val="bg1">
              <a:alpha val="40000"/>
            </a:schemeClr>
          </a:solidFill>
          <a:ln w="3778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868C9836-BAF8-BF9F-A2FD-AC4680AEE00A}"/>
              </a:ext>
            </a:extLst>
          </p:cNvPr>
          <p:cNvSpPr/>
          <p:nvPr/>
        </p:nvSpPr>
        <p:spPr>
          <a:xfrm>
            <a:off x="8398775" y="2207477"/>
            <a:ext cx="257040" cy="257040"/>
          </a:xfrm>
          <a:prstGeom prst="ellipse">
            <a:avLst/>
          </a:prstGeom>
          <a:gradFill flip="none" rotWithShape="1">
            <a:gsLst>
              <a:gs pos="50000">
                <a:schemeClr val="accent3"/>
              </a:gs>
              <a:gs pos="100000">
                <a:schemeClr val="accent4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等腰三角形 32">
            <a:extLst>
              <a:ext uri="{FF2B5EF4-FFF2-40B4-BE49-F238E27FC236}">
                <a16:creationId xmlns:a16="http://schemas.microsoft.com/office/drawing/2014/main" id="{BED4E0F2-7E43-EF6F-2674-DD71E8BF1CE1}"/>
              </a:ext>
            </a:extLst>
          </p:cNvPr>
          <p:cNvSpPr/>
          <p:nvPr/>
        </p:nvSpPr>
        <p:spPr>
          <a:xfrm rot="16200000" flipH="1" flipV="1">
            <a:off x="4864870" y="2261606"/>
            <a:ext cx="154781" cy="16891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等腰三角形 33">
            <a:extLst>
              <a:ext uri="{FF2B5EF4-FFF2-40B4-BE49-F238E27FC236}">
                <a16:creationId xmlns:a16="http://schemas.microsoft.com/office/drawing/2014/main" id="{453F562B-7D6C-6B60-27CF-991486110C84}"/>
              </a:ext>
            </a:extLst>
          </p:cNvPr>
          <p:cNvSpPr/>
          <p:nvPr/>
        </p:nvSpPr>
        <p:spPr>
          <a:xfrm rot="16200000" flipH="1" flipV="1">
            <a:off x="7213210" y="2261606"/>
            <a:ext cx="154781" cy="16891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等腰三角形 34">
            <a:extLst>
              <a:ext uri="{FF2B5EF4-FFF2-40B4-BE49-F238E27FC236}">
                <a16:creationId xmlns:a16="http://schemas.microsoft.com/office/drawing/2014/main" id="{8BEFEF81-DB26-BE24-E7DF-4B24D810064A}"/>
              </a:ext>
            </a:extLst>
          </p:cNvPr>
          <p:cNvSpPr/>
          <p:nvPr/>
        </p:nvSpPr>
        <p:spPr>
          <a:xfrm rot="5400000" flipV="1">
            <a:off x="2516530" y="4166606"/>
            <a:ext cx="154781" cy="16891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89685554-385A-21CE-256C-9304F391F388}"/>
              </a:ext>
            </a:extLst>
          </p:cNvPr>
          <p:cNvSpPr/>
          <p:nvPr/>
        </p:nvSpPr>
        <p:spPr>
          <a:xfrm>
            <a:off x="1329956" y="4090501"/>
            <a:ext cx="301170" cy="301170"/>
          </a:xfrm>
          <a:prstGeom prst="ellipse">
            <a:avLst/>
          </a:prstGeom>
          <a:solidFill>
            <a:schemeClr val="bg1">
              <a:alpha val="40000"/>
            </a:schemeClr>
          </a:solidFill>
          <a:ln w="3778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F88C85F6-B2DE-D9D6-543A-5F4377C558C1}"/>
              </a:ext>
            </a:extLst>
          </p:cNvPr>
          <p:cNvSpPr/>
          <p:nvPr/>
        </p:nvSpPr>
        <p:spPr>
          <a:xfrm>
            <a:off x="1352021" y="4112566"/>
            <a:ext cx="257040" cy="257040"/>
          </a:xfrm>
          <a:prstGeom prst="ellipse">
            <a:avLst/>
          </a:prstGeom>
          <a:gradFill flip="none" rotWithShape="1">
            <a:gsLst>
              <a:gs pos="50000">
                <a:schemeClr val="accent3"/>
              </a:gs>
              <a:gs pos="100000">
                <a:schemeClr val="accent4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B287DC6D-5157-CCA3-11AC-C1F45FB3DD13}"/>
              </a:ext>
            </a:extLst>
          </p:cNvPr>
          <p:cNvSpPr/>
          <p:nvPr/>
        </p:nvSpPr>
        <p:spPr>
          <a:xfrm>
            <a:off x="3636776" y="4090501"/>
            <a:ext cx="301170" cy="301170"/>
          </a:xfrm>
          <a:prstGeom prst="ellipse">
            <a:avLst/>
          </a:prstGeom>
          <a:solidFill>
            <a:schemeClr val="bg1">
              <a:alpha val="40000"/>
            </a:schemeClr>
          </a:solidFill>
          <a:ln w="3778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761B7F54-C891-DF1F-07E1-C1B11123C138}"/>
              </a:ext>
            </a:extLst>
          </p:cNvPr>
          <p:cNvSpPr/>
          <p:nvPr/>
        </p:nvSpPr>
        <p:spPr>
          <a:xfrm>
            <a:off x="3658841" y="4112566"/>
            <a:ext cx="257040" cy="257040"/>
          </a:xfrm>
          <a:prstGeom prst="ellipse">
            <a:avLst/>
          </a:prstGeom>
          <a:gradFill flip="none" rotWithShape="1">
            <a:gsLst>
              <a:gs pos="50000">
                <a:schemeClr val="accent3"/>
              </a:gs>
              <a:gs pos="100000">
                <a:schemeClr val="accent4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335B8BF-ACA9-B5C2-BD8A-5F591EF49933}"/>
              </a:ext>
            </a:extLst>
          </p:cNvPr>
          <p:cNvSpPr/>
          <p:nvPr/>
        </p:nvSpPr>
        <p:spPr>
          <a:xfrm>
            <a:off x="6014644" y="4090501"/>
            <a:ext cx="301170" cy="301170"/>
          </a:xfrm>
          <a:prstGeom prst="ellipse">
            <a:avLst/>
          </a:prstGeom>
          <a:solidFill>
            <a:schemeClr val="bg1">
              <a:alpha val="40000"/>
            </a:schemeClr>
          </a:solidFill>
          <a:ln w="3778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8A4C37A2-4BB8-59D9-3E5D-FDA375715B73}"/>
              </a:ext>
            </a:extLst>
          </p:cNvPr>
          <p:cNvSpPr/>
          <p:nvPr/>
        </p:nvSpPr>
        <p:spPr>
          <a:xfrm>
            <a:off x="6036709" y="4112566"/>
            <a:ext cx="257040" cy="257040"/>
          </a:xfrm>
          <a:prstGeom prst="ellipse">
            <a:avLst/>
          </a:prstGeom>
          <a:gradFill flip="none" rotWithShape="1">
            <a:gsLst>
              <a:gs pos="50000">
                <a:schemeClr val="accent3"/>
              </a:gs>
              <a:gs pos="100000">
                <a:schemeClr val="accent4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95FBD203-3CE0-9C74-1AD5-4804FFC4402C}"/>
              </a:ext>
            </a:extLst>
          </p:cNvPr>
          <p:cNvSpPr/>
          <p:nvPr/>
        </p:nvSpPr>
        <p:spPr>
          <a:xfrm>
            <a:off x="8343529" y="4101348"/>
            <a:ext cx="301170" cy="301170"/>
          </a:xfrm>
          <a:prstGeom prst="ellipse">
            <a:avLst/>
          </a:prstGeom>
          <a:solidFill>
            <a:schemeClr val="bg1">
              <a:alpha val="40000"/>
            </a:schemeClr>
          </a:solidFill>
          <a:ln w="3778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9DFFF481-90F2-E199-6FCD-9F4EE7C7752C}"/>
              </a:ext>
            </a:extLst>
          </p:cNvPr>
          <p:cNvSpPr/>
          <p:nvPr/>
        </p:nvSpPr>
        <p:spPr>
          <a:xfrm>
            <a:off x="8365594" y="4123413"/>
            <a:ext cx="257040" cy="257040"/>
          </a:xfrm>
          <a:prstGeom prst="ellipse">
            <a:avLst/>
          </a:prstGeom>
          <a:gradFill flip="none" rotWithShape="1">
            <a:gsLst>
              <a:gs pos="50000">
                <a:schemeClr val="accent3"/>
              </a:gs>
              <a:gs pos="100000">
                <a:schemeClr val="accent4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214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等腰三角形 47">
            <a:extLst>
              <a:ext uri="{FF2B5EF4-FFF2-40B4-BE49-F238E27FC236}">
                <a16:creationId xmlns:a16="http://schemas.microsoft.com/office/drawing/2014/main" id="{477DDE27-38C5-8977-5FC7-2D406E29E6B5}"/>
              </a:ext>
            </a:extLst>
          </p:cNvPr>
          <p:cNvSpPr/>
          <p:nvPr/>
        </p:nvSpPr>
        <p:spPr>
          <a:xfrm rot="5400000" flipV="1">
            <a:off x="4864870" y="4166606"/>
            <a:ext cx="154781" cy="16891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等腰三角形 48">
            <a:extLst>
              <a:ext uri="{FF2B5EF4-FFF2-40B4-BE49-F238E27FC236}">
                <a16:creationId xmlns:a16="http://schemas.microsoft.com/office/drawing/2014/main" id="{5EA24E33-9F93-9A6A-A5E5-132C3C11CCE8}"/>
              </a:ext>
            </a:extLst>
          </p:cNvPr>
          <p:cNvSpPr/>
          <p:nvPr/>
        </p:nvSpPr>
        <p:spPr>
          <a:xfrm rot="5400000" flipV="1">
            <a:off x="7213210" y="4166606"/>
            <a:ext cx="154781" cy="16891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文本框 6">
            <a:extLst>
              <a:ext uri="{FF2B5EF4-FFF2-40B4-BE49-F238E27FC236}">
                <a16:creationId xmlns:a16="http://schemas.microsoft.com/office/drawing/2014/main" id="{DF06C0F9-8C50-8537-4C71-F9D8BECBCA75}"/>
              </a:ext>
            </a:extLst>
          </p:cNvPr>
          <p:cNvSpPr txBox="1"/>
          <p:nvPr/>
        </p:nvSpPr>
        <p:spPr>
          <a:xfrm>
            <a:off x="1336427" y="2206994"/>
            <a:ext cx="340273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文本框 6">
            <a:extLst>
              <a:ext uri="{FF2B5EF4-FFF2-40B4-BE49-F238E27FC236}">
                <a16:creationId xmlns:a16="http://schemas.microsoft.com/office/drawing/2014/main" id="{FA35DE54-6F6E-B466-67E8-FE817EDE2614}"/>
              </a:ext>
            </a:extLst>
          </p:cNvPr>
          <p:cNvSpPr txBox="1"/>
          <p:nvPr/>
        </p:nvSpPr>
        <p:spPr>
          <a:xfrm>
            <a:off x="3658414" y="2204804"/>
            <a:ext cx="340273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文本框 6">
            <a:extLst>
              <a:ext uri="{FF2B5EF4-FFF2-40B4-BE49-F238E27FC236}">
                <a16:creationId xmlns:a16="http://schemas.microsoft.com/office/drawing/2014/main" id="{0B682C56-2ADD-0163-A28B-7E459F84CD28}"/>
              </a:ext>
            </a:extLst>
          </p:cNvPr>
          <p:cNvSpPr txBox="1"/>
          <p:nvPr/>
        </p:nvSpPr>
        <p:spPr>
          <a:xfrm>
            <a:off x="5992240" y="2204804"/>
            <a:ext cx="340273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文本框 6">
            <a:extLst>
              <a:ext uri="{FF2B5EF4-FFF2-40B4-BE49-F238E27FC236}">
                <a16:creationId xmlns:a16="http://schemas.microsoft.com/office/drawing/2014/main" id="{94ED7C79-6483-D36D-8DBE-DD257D26A11C}"/>
              </a:ext>
            </a:extLst>
          </p:cNvPr>
          <p:cNvSpPr txBox="1"/>
          <p:nvPr/>
        </p:nvSpPr>
        <p:spPr>
          <a:xfrm>
            <a:off x="8355094" y="2204804"/>
            <a:ext cx="340273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文本框 6">
            <a:extLst>
              <a:ext uri="{FF2B5EF4-FFF2-40B4-BE49-F238E27FC236}">
                <a16:creationId xmlns:a16="http://schemas.microsoft.com/office/drawing/2014/main" id="{7B0629BA-88B9-EBBA-1EB0-DD3425270904}"/>
              </a:ext>
            </a:extLst>
          </p:cNvPr>
          <p:cNvSpPr txBox="1"/>
          <p:nvPr/>
        </p:nvSpPr>
        <p:spPr>
          <a:xfrm>
            <a:off x="1312623" y="4125174"/>
            <a:ext cx="340273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08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文本框 6">
            <a:extLst>
              <a:ext uri="{FF2B5EF4-FFF2-40B4-BE49-F238E27FC236}">
                <a16:creationId xmlns:a16="http://schemas.microsoft.com/office/drawing/2014/main" id="{ED23F818-BFF7-3E93-6AC2-9C895220F478}"/>
              </a:ext>
            </a:extLst>
          </p:cNvPr>
          <p:cNvSpPr txBox="1"/>
          <p:nvPr/>
        </p:nvSpPr>
        <p:spPr>
          <a:xfrm>
            <a:off x="3631935" y="4125174"/>
            <a:ext cx="340273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07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文本框 6">
            <a:extLst>
              <a:ext uri="{FF2B5EF4-FFF2-40B4-BE49-F238E27FC236}">
                <a16:creationId xmlns:a16="http://schemas.microsoft.com/office/drawing/2014/main" id="{70146BAF-D62D-F02C-748E-5A6D20B87E44}"/>
              </a:ext>
            </a:extLst>
          </p:cNvPr>
          <p:cNvSpPr txBox="1"/>
          <p:nvPr/>
        </p:nvSpPr>
        <p:spPr>
          <a:xfrm>
            <a:off x="5994789" y="4125174"/>
            <a:ext cx="340273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06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文本框 6">
            <a:extLst>
              <a:ext uri="{FF2B5EF4-FFF2-40B4-BE49-F238E27FC236}">
                <a16:creationId xmlns:a16="http://schemas.microsoft.com/office/drawing/2014/main" id="{26377B10-D98C-B4B2-9C62-E218E277B7CB}"/>
              </a:ext>
            </a:extLst>
          </p:cNvPr>
          <p:cNvSpPr txBox="1"/>
          <p:nvPr/>
        </p:nvSpPr>
        <p:spPr>
          <a:xfrm>
            <a:off x="8316651" y="4125174"/>
            <a:ext cx="364202" cy="27699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94262D0B-532A-E72D-577E-7BD2DB7AFC9E}"/>
              </a:ext>
            </a:extLst>
          </p:cNvPr>
          <p:cNvSpPr txBox="1"/>
          <p:nvPr/>
        </p:nvSpPr>
        <p:spPr>
          <a:xfrm>
            <a:off x="3039653" y="2617232"/>
            <a:ext cx="151225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广州师范学院</a:t>
            </a:r>
            <a:endParaRPr lang="zh-CN" altLang="en-US" b="0" i="0" dirty="0">
              <a:solidFill>
                <a:schemeClr val="accent3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7E7D6560-0211-B227-D7C0-F5F06F5AD035}"/>
              </a:ext>
            </a:extLst>
          </p:cNvPr>
          <p:cNvSpPr txBox="1"/>
          <p:nvPr/>
        </p:nvSpPr>
        <p:spPr>
          <a:xfrm>
            <a:off x="5389110" y="2617232"/>
            <a:ext cx="151225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华南建设学院（西院）</a:t>
            </a:r>
            <a:endParaRPr lang="zh-CN" altLang="en-US" b="0" i="0" dirty="0">
              <a:solidFill>
                <a:schemeClr val="accent3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E67E080-342B-6F4F-3093-4075778AAA8B}"/>
              </a:ext>
            </a:extLst>
          </p:cNvPr>
          <p:cNvSpPr txBox="1"/>
          <p:nvPr/>
        </p:nvSpPr>
        <p:spPr>
          <a:xfrm>
            <a:off x="7772850" y="2617232"/>
            <a:ext cx="151225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广州教育学院</a:t>
            </a:r>
            <a:endParaRPr lang="zh-CN" altLang="en-US" b="0" i="0" dirty="0">
              <a:solidFill>
                <a:schemeClr val="accent3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F05EFCB-AE4B-7A6D-92EE-C6D072C83250}"/>
              </a:ext>
            </a:extLst>
          </p:cNvPr>
          <p:cNvSpPr txBox="1"/>
          <p:nvPr/>
        </p:nvSpPr>
        <p:spPr>
          <a:xfrm>
            <a:off x="762307" y="3487532"/>
            <a:ext cx="151225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广州市建筑总公司职工大学</a:t>
            </a:r>
            <a:endParaRPr lang="zh-CN" altLang="en-US" b="0" i="0" dirty="0">
              <a:solidFill>
                <a:schemeClr val="accent3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9655AE6C-A481-C6E4-3EDA-E8BFFE25E5B9}"/>
              </a:ext>
            </a:extLst>
          </p:cNvPr>
          <p:cNvSpPr txBox="1"/>
          <p:nvPr/>
        </p:nvSpPr>
        <p:spPr>
          <a:xfrm>
            <a:off x="2998556" y="3501899"/>
            <a:ext cx="164607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广州市联合职工大学电信学院</a:t>
            </a:r>
            <a:endParaRPr lang="zh-CN" altLang="en-US" b="0" i="0" dirty="0">
              <a:solidFill>
                <a:schemeClr val="accent3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F840E027-0A69-8B51-D69F-3D7B02613844}"/>
              </a:ext>
            </a:extLst>
          </p:cNvPr>
          <p:cNvSpPr txBox="1"/>
          <p:nvPr/>
        </p:nvSpPr>
        <p:spPr>
          <a:xfrm>
            <a:off x="5404272" y="3474139"/>
            <a:ext cx="161575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广州市联合职工大学纺织学院</a:t>
            </a:r>
            <a:endParaRPr lang="zh-CN" altLang="en-US" b="0" i="0" dirty="0">
              <a:solidFill>
                <a:schemeClr val="accent3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EA4B59DF-3AB6-693C-20D0-3601E867B689}"/>
              </a:ext>
            </a:extLst>
          </p:cNvPr>
          <p:cNvSpPr txBox="1"/>
          <p:nvPr/>
        </p:nvSpPr>
        <p:spPr>
          <a:xfrm>
            <a:off x="7772850" y="3459196"/>
            <a:ext cx="151225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广州高等师范专科学校</a:t>
            </a:r>
            <a:endParaRPr lang="zh-CN" altLang="en-US" b="0" i="0" dirty="0">
              <a:solidFill>
                <a:schemeClr val="accent3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161239D6-88AB-2B22-0A5B-0029C5B4B17A}"/>
              </a:ext>
            </a:extLst>
          </p:cNvPr>
          <p:cNvSpPr txBox="1"/>
          <p:nvPr/>
        </p:nvSpPr>
        <p:spPr>
          <a:xfrm>
            <a:off x="1228430" y="1478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前身溯源</a:t>
            </a:r>
          </a:p>
        </p:txBody>
      </p:sp>
      <p:sp>
        <p:nvSpPr>
          <p:cNvPr id="79" name="稿定PPT-10-2">
            <a:extLst>
              <a:ext uri="{FF2B5EF4-FFF2-40B4-BE49-F238E27FC236}">
                <a16:creationId xmlns:a16="http://schemas.microsoft.com/office/drawing/2014/main" id="{272B6FEF-D876-4E24-7A86-5FED8A1A1826}"/>
              </a:ext>
            </a:extLst>
          </p:cNvPr>
          <p:cNvSpPr txBox="1"/>
          <p:nvPr/>
        </p:nvSpPr>
        <p:spPr>
          <a:xfrm>
            <a:off x="963985" y="5404881"/>
            <a:ext cx="2329341" cy="29444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>
            <a:defPPr>
              <a:defRPr lang="zh-CN"/>
            </a:defPPr>
            <a:lvl1pPr marR="0" lvl="0" indent="0" defTabSz="91376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dist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</p:txBody>
      </p:sp>
      <p:sp>
        <p:nvSpPr>
          <p:cNvPr id="80" name="稿定PPT-0-1">
            <a:extLst>
              <a:ext uri="{FF2B5EF4-FFF2-40B4-BE49-F238E27FC236}">
                <a16:creationId xmlns:a16="http://schemas.microsoft.com/office/drawing/2014/main" id="{81ABF747-7190-AB8D-2B72-C95907C12890}"/>
              </a:ext>
            </a:extLst>
          </p:cNvPr>
          <p:cNvSpPr txBox="1"/>
          <p:nvPr/>
        </p:nvSpPr>
        <p:spPr>
          <a:xfrm>
            <a:off x="963985" y="5000339"/>
            <a:ext cx="2234747" cy="38132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根据需要添加内容</a:t>
            </a:r>
          </a:p>
        </p:txBody>
      </p:sp>
      <p:sp>
        <p:nvSpPr>
          <p:cNvPr id="81" name="箭头: 五边形 80">
            <a:extLst>
              <a:ext uri="{FF2B5EF4-FFF2-40B4-BE49-F238E27FC236}">
                <a16:creationId xmlns:a16="http://schemas.microsoft.com/office/drawing/2014/main" id="{3EA6EA8E-3316-DCFF-8C1E-E46731750F8C}"/>
              </a:ext>
            </a:extLst>
          </p:cNvPr>
          <p:cNvSpPr/>
          <p:nvPr/>
        </p:nvSpPr>
        <p:spPr>
          <a:xfrm>
            <a:off x="995396" y="5148659"/>
            <a:ext cx="92301" cy="84684"/>
          </a:xfrm>
          <a:prstGeom prst="homePlate">
            <a:avLst>
              <a:gd name="adj" fmla="val 27505"/>
            </a:avLst>
          </a:prstGeom>
          <a:gradFill>
            <a:gsLst>
              <a:gs pos="0">
                <a:schemeClr val="accent1"/>
              </a:gs>
              <a:gs pos="6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箭头: 五边形 81">
            <a:extLst>
              <a:ext uri="{FF2B5EF4-FFF2-40B4-BE49-F238E27FC236}">
                <a16:creationId xmlns:a16="http://schemas.microsoft.com/office/drawing/2014/main" id="{78462519-C209-151F-BE2E-DF2A0B66B935}"/>
              </a:ext>
            </a:extLst>
          </p:cNvPr>
          <p:cNvSpPr/>
          <p:nvPr/>
        </p:nvSpPr>
        <p:spPr>
          <a:xfrm flipH="1">
            <a:off x="3075021" y="5148659"/>
            <a:ext cx="92301" cy="84684"/>
          </a:xfrm>
          <a:prstGeom prst="homePlate">
            <a:avLst>
              <a:gd name="adj" fmla="val 27505"/>
            </a:avLst>
          </a:prstGeom>
          <a:gradFill>
            <a:gsLst>
              <a:gs pos="0">
                <a:schemeClr val="accent1"/>
              </a:gs>
              <a:gs pos="6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CF70934B-F699-469A-2E03-29F23C5047CB}"/>
              </a:ext>
            </a:extLst>
          </p:cNvPr>
          <p:cNvCxnSpPr>
            <a:cxnSpLocks/>
          </p:cNvCxnSpPr>
          <p:nvPr/>
        </p:nvCxnSpPr>
        <p:spPr>
          <a:xfrm>
            <a:off x="3990528" y="4913642"/>
            <a:ext cx="0" cy="1199127"/>
          </a:xfrm>
          <a:prstGeom prst="line">
            <a:avLst/>
          </a:prstGeom>
          <a:ln>
            <a:gradFill>
              <a:gsLst>
                <a:gs pos="0">
                  <a:schemeClr val="accent2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稿定PPT-0-1">
            <a:extLst>
              <a:ext uri="{FF2B5EF4-FFF2-40B4-BE49-F238E27FC236}">
                <a16:creationId xmlns:a16="http://schemas.microsoft.com/office/drawing/2014/main" id="{F786091C-9527-05BC-2244-35E670475197}"/>
              </a:ext>
            </a:extLst>
          </p:cNvPr>
          <p:cNvSpPr txBox="1"/>
          <p:nvPr/>
        </p:nvSpPr>
        <p:spPr>
          <a:xfrm>
            <a:off x="4782325" y="5000339"/>
            <a:ext cx="2234747" cy="38132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根据需要添加内容</a:t>
            </a:r>
          </a:p>
        </p:txBody>
      </p:sp>
      <p:sp>
        <p:nvSpPr>
          <p:cNvPr id="86" name="箭头: 五边形 85">
            <a:extLst>
              <a:ext uri="{FF2B5EF4-FFF2-40B4-BE49-F238E27FC236}">
                <a16:creationId xmlns:a16="http://schemas.microsoft.com/office/drawing/2014/main" id="{EBDBA3E4-3973-18F8-992B-0C31C1C00C23}"/>
              </a:ext>
            </a:extLst>
          </p:cNvPr>
          <p:cNvSpPr/>
          <p:nvPr/>
        </p:nvSpPr>
        <p:spPr>
          <a:xfrm>
            <a:off x="4813736" y="5148659"/>
            <a:ext cx="92301" cy="84684"/>
          </a:xfrm>
          <a:prstGeom prst="homePlate">
            <a:avLst>
              <a:gd name="adj" fmla="val 27505"/>
            </a:avLst>
          </a:prstGeom>
          <a:gradFill>
            <a:gsLst>
              <a:gs pos="0">
                <a:schemeClr val="accent1"/>
              </a:gs>
              <a:gs pos="6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箭头: 五边形 86">
            <a:extLst>
              <a:ext uri="{FF2B5EF4-FFF2-40B4-BE49-F238E27FC236}">
                <a16:creationId xmlns:a16="http://schemas.microsoft.com/office/drawing/2014/main" id="{9144BB45-1E77-AC39-760D-E7A4AD3AC5E6}"/>
              </a:ext>
            </a:extLst>
          </p:cNvPr>
          <p:cNvSpPr/>
          <p:nvPr/>
        </p:nvSpPr>
        <p:spPr>
          <a:xfrm flipH="1">
            <a:off x="6893361" y="5148659"/>
            <a:ext cx="92301" cy="84684"/>
          </a:xfrm>
          <a:prstGeom prst="homePlate">
            <a:avLst>
              <a:gd name="adj" fmla="val 27505"/>
            </a:avLst>
          </a:prstGeom>
          <a:gradFill>
            <a:gsLst>
              <a:gs pos="0">
                <a:schemeClr val="accent1"/>
              </a:gs>
              <a:gs pos="6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D6AC9928-DBAA-DFF7-09F9-9B2638923ABA}"/>
              </a:ext>
            </a:extLst>
          </p:cNvPr>
          <p:cNvCxnSpPr>
            <a:cxnSpLocks/>
          </p:cNvCxnSpPr>
          <p:nvPr/>
        </p:nvCxnSpPr>
        <p:spPr>
          <a:xfrm>
            <a:off x="7808868" y="4913642"/>
            <a:ext cx="0" cy="1199127"/>
          </a:xfrm>
          <a:prstGeom prst="line">
            <a:avLst/>
          </a:prstGeom>
          <a:ln>
            <a:gradFill>
              <a:gsLst>
                <a:gs pos="0">
                  <a:schemeClr val="accent2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稿定PPT-0-1">
            <a:extLst>
              <a:ext uri="{FF2B5EF4-FFF2-40B4-BE49-F238E27FC236}">
                <a16:creationId xmlns:a16="http://schemas.microsoft.com/office/drawing/2014/main" id="{59462AAC-5D56-3590-66CA-D9FB72B67BD7}"/>
              </a:ext>
            </a:extLst>
          </p:cNvPr>
          <p:cNvSpPr txBox="1"/>
          <p:nvPr/>
        </p:nvSpPr>
        <p:spPr>
          <a:xfrm>
            <a:off x="8600665" y="5000339"/>
            <a:ext cx="2234747" cy="38132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根据需要添加内容</a:t>
            </a:r>
          </a:p>
        </p:txBody>
      </p:sp>
      <p:sp>
        <p:nvSpPr>
          <p:cNvPr id="91" name="箭头: 五边形 90">
            <a:extLst>
              <a:ext uri="{FF2B5EF4-FFF2-40B4-BE49-F238E27FC236}">
                <a16:creationId xmlns:a16="http://schemas.microsoft.com/office/drawing/2014/main" id="{027FEDFC-0B09-85A9-3C2D-71397EBCD21A}"/>
              </a:ext>
            </a:extLst>
          </p:cNvPr>
          <p:cNvSpPr/>
          <p:nvPr/>
        </p:nvSpPr>
        <p:spPr>
          <a:xfrm>
            <a:off x="8632076" y="5148659"/>
            <a:ext cx="92301" cy="84684"/>
          </a:xfrm>
          <a:prstGeom prst="homePlate">
            <a:avLst>
              <a:gd name="adj" fmla="val 27505"/>
            </a:avLst>
          </a:prstGeom>
          <a:gradFill>
            <a:gsLst>
              <a:gs pos="0">
                <a:schemeClr val="accent1"/>
              </a:gs>
              <a:gs pos="6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箭头: 五边形 91">
            <a:extLst>
              <a:ext uri="{FF2B5EF4-FFF2-40B4-BE49-F238E27FC236}">
                <a16:creationId xmlns:a16="http://schemas.microsoft.com/office/drawing/2014/main" id="{E4B8F99B-A4A2-3D9C-0C50-FE0DB5614D6F}"/>
              </a:ext>
            </a:extLst>
          </p:cNvPr>
          <p:cNvSpPr/>
          <p:nvPr/>
        </p:nvSpPr>
        <p:spPr>
          <a:xfrm flipH="1">
            <a:off x="10711701" y="5148659"/>
            <a:ext cx="92301" cy="84684"/>
          </a:xfrm>
          <a:prstGeom prst="homePlate">
            <a:avLst>
              <a:gd name="adj" fmla="val 27505"/>
            </a:avLst>
          </a:prstGeom>
          <a:gradFill>
            <a:gsLst>
              <a:gs pos="0">
                <a:schemeClr val="accent1"/>
              </a:gs>
              <a:gs pos="6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3" name="稿定PPT-10-2">
            <a:extLst>
              <a:ext uri="{FF2B5EF4-FFF2-40B4-BE49-F238E27FC236}">
                <a16:creationId xmlns:a16="http://schemas.microsoft.com/office/drawing/2014/main" id="{CA419559-7E4B-19F0-2658-3D66343B4CE5}"/>
              </a:ext>
            </a:extLst>
          </p:cNvPr>
          <p:cNvSpPr txBox="1"/>
          <p:nvPr/>
        </p:nvSpPr>
        <p:spPr>
          <a:xfrm>
            <a:off x="4735028" y="5404881"/>
            <a:ext cx="2329341" cy="29444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>
            <a:defPPr>
              <a:defRPr lang="zh-CN"/>
            </a:defPPr>
            <a:lvl1pPr marR="0" lvl="0" indent="0" defTabSz="91376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dist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</p:txBody>
      </p:sp>
      <p:sp>
        <p:nvSpPr>
          <p:cNvPr id="94" name="稿定PPT-10-2">
            <a:extLst>
              <a:ext uri="{FF2B5EF4-FFF2-40B4-BE49-F238E27FC236}">
                <a16:creationId xmlns:a16="http://schemas.microsoft.com/office/drawing/2014/main" id="{F9A02F78-363B-CD11-F05C-FC36727F8C70}"/>
              </a:ext>
            </a:extLst>
          </p:cNvPr>
          <p:cNvSpPr txBox="1"/>
          <p:nvPr/>
        </p:nvSpPr>
        <p:spPr>
          <a:xfrm>
            <a:off x="8506071" y="5404881"/>
            <a:ext cx="2329341" cy="29444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>
            <a:defPPr>
              <a:defRPr lang="zh-CN"/>
            </a:defPPr>
            <a:lvl1pPr marR="0" lvl="0" indent="0" defTabSz="91376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dist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</p:txBody>
      </p: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635C6BE3-E407-E268-1041-9B26466525A2}"/>
              </a:ext>
            </a:extLst>
          </p:cNvPr>
          <p:cNvGrpSpPr/>
          <p:nvPr/>
        </p:nvGrpSpPr>
        <p:grpSpPr>
          <a:xfrm>
            <a:off x="2507564" y="1518397"/>
            <a:ext cx="422402" cy="338186"/>
            <a:chOff x="8790221" y="7583857"/>
            <a:chExt cx="422402" cy="338186"/>
          </a:xfrm>
        </p:grpSpPr>
        <p:sp>
          <p:nvSpPr>
            <p:cNvPr id="96" name="矩形: 圆角 95">
              <a:extLst>
                <a:ext uri="{FF2B5EF4-FFF2-40B4-BE49-F238E27FC236}">
                  <a16:creationId xmlns:a16="http://schemas.microsoft.com/office/drawing/2014/main" id="{1B388BAB-8E35-A445-D736-96B467801162}"/>
                </a:ext>
              </a:extLst>
            </p:cNvPr>
            <p:cNvSpPr/>
            <p:nvPr/>
          </p:nvSpPr>
          <p:spPr>
            <a:xfrm flipH="1">
              <a:off x="8825845" y="7685639"/>
              <a:ext cx="139128" cy="134622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accent3">
                      <a:alpha val="46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7" name="矩形: 圆角 96">
              <a:extLst>
                <a:ext uri="{FF2B5EF4-FFF2-40B4-BE49-F238E27FC236}">
                  <a16:creationId xmlns:a16="http://schemas.microsoft.com/office/drawing/2014/main" id="{EC6731B1-2977-D185-DCB7-BB680E005E07}"/>
                </a:ext>
              </a:extLst>
            </p:cNvPr>
            <p:cNvSpPr/>
            <p:nvPr/>
          </p:nvSpPr>
          <p:spPr>
            <a:xfrm flipH="1">
              <a:off x="8790221" y="7612398"/>
              <a:ext cx="290512" cy="281104"/>
            </a:xfrm>
            <a:prstGeom prst="roundRect">
              <a:avLst>
                <a:gd name="adj" fmla="val 50000"/>
              </a:avLst>
            </a:prstGeom>
            <a:noFill/>
            <a:ln w="9525">
              <a:gradFill flip="none" rotWithShape="1">
                <a:gsLst>
                  <a:gs pos="0">
                    <a:schemeClr val="accent3">
                      <a:alpha val="46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8" name="矩形: 圆角 97">
              <a:extLst>
                <a:ext uri="{FF2B5EF4-FFF2-40B4-BE49-F238E27FC236}">
                  <a16:creationId xmlns:a16="http://schemas.microsoft.com/office/drawing/2014/main" id="{D659F080-5D13-2C9E-D7F6-92389E09031D}"/>
                </a:ext>
              </a:extLst>
            </p:cNvPr>
            <p:cNvSpPr/>
            <p:nvPr/>
          </p:nvSpPr>
          <p:spPr>
            <a:xfrm flipH="1">
              <a:off x="8863119" y="7583857"/>
              <a:ext cx="349504" cy="338186"/>
            </a:xfrm>
            <a:prstGeom prst="roundRect">
              <a:avLst>
                <a:gd name="adj" fmla="val 50000"/>
              </a:avLst>
            </a:prstGeom>
            <a:noFill/>
            <a:ln w="9525">
              <a:gradFill flip="none" rotWithShape="1">
                <a:gsLst>
                  <a:gs pos="0">
                    <a:schemeClr val="accent3">
                      <a:alpha val="40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D8399430-C524-C8F2-C366-F5A95A594C01}"/>
              </a:ext>
            </a:extLst>
          </p:cNvPr>
          <p:cNvGrpSpPr/>
          <p:nvPr/>
        </p:nvGrpSpPr>
        <p:grpSpPr>
          <a:xfrm flipH="1">
            <a:off x="911216" y="1518397"/>
            <a:ext cx="422402" cy="338186"/>
            <a:chOff x="8790221" y="7583857"/>
            <a:chExt cx="422402" cy="338186"/>
          </a:xfrm>
        </p:grpSpPr>
        <p:sp>
          <p:nvSpPr>
            <p:cNvPr id="100" name="矩形: 圆角 99">
              <a:extLst>
                <a:ext uri="{FF2B5EF4-FFF2-40B4-BE49-F238E27FC236}">
                  <a16:creationId xmlns:a16="http://schemas.microsoft.com/office/drawing/2014/main" id="{CE6758D1-32F9-A131-1C6F-2DC7267D5627}"/>
                </a:ext>
              </a:extLst>
            </p:cNvPr>
            <p:cNvSpPr/>
            <p:nvPr/>
          </p:nvSpPr>
          <p:spPr>
            <a:xfrm flipH="1">
              <a:off x="8825845" y="7685639"/>
              <a:ext cx="139128" cy="134622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accent3">
                      <a:alpha val="46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1" name="矩形: 圆角 100">
              <a:extLst>
                <a:ext uri="{FF2B5EF4-FFF2-40B4-BE49-F238E27FC236}">
                  <a16:creationId xmlns:a16="http://schemas.microsoft.com/office/drawing/2014/main" id="{CD815143-0053-66C5-C80D-0B03713222C9}"/>
                </a:ext>
              </a:extLst>
            </p:cNvPr>
            <p:cNvSpPr/>
            <p:nvPr/>
          </p:nvSpPr>
          <p:spPr>
            <a:xfrm flipH="1">
              <a:off x="8790221" y="7612398"/>
              <a:ext cx="290512" cy="281104"/>
            </a:xfrm>
            <a:prstGeom prst="roundRect">
              <a:avLst>
                <a:gd name="adj" fmla="val 50000"/>
              </a:avLst>
            </a:prstGeom>
            <a:noFill/>
            <a:ln w="9525">
              <a:gradFill flip="none" rotWithShape="1">
                <a:gsLst>
                  <a:gs pos="0">
                    <a:schemeClr val="accent3">
                      <a:alpha val="46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2" name="矩形: 圆角 101">
              <a:extLst>
                <a:ext uri="{FF2B5EF4-FFF2-40B4-BE49-F238E27FC236}">
                  <a16:creationId xmlns:a16="http://schemas.microsoft.com/office/drawing/2014/main" id="{6F4BBCF2-6EFE-70BE-2816-71501B1DA49C}"/>
                </a:ext>
              </a:extLst>
            </p:cNvPr>
            <p:cNvSpPr/>
            <p:nvPr/>
          </p:nvSpPr>
          <p:spPr>
            <a:xfrm flipH="1">
              <a:off x="8863119" y="7583857"/>
              <a:ext cx="349504" cy="338186"/>
            </a:xfrm>
            <a:prstGeom prst="roundRect">
              <a:avLst>
                <a:gd name="adj" fmla="val 50000"/>
              </a:avLst>
            </a:prstGeom>
            <a:noFill/>
            <a:ln w="9525">
              <a:gradFill flip="none" rotWithShape="1">
                <a:gsLst>
                  <a:gs pos="0">
                    <a:schemeClr val="accent3">
                      <a:alpha val="40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0924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E09FBFB0-22BF-29B7-9431-DF99C64A8FAD}"/>
              </a:ext>
            </a:extLst>
          </p:cNvPr>
          <p:cNvSpPr txBox="1">
            <a:spLocks/>
          </p:cNvSpPr>
          <p:nvPr/>
        </p:nvSpPr>
        <p:spPr>
          <a:xfrm>
            <a:off x="1470135" y="290326"/>
            <a:ext cx="1994311" cy="513558"/>
          </a:xfrm>
          <a:custGeom>
            <a:avLst/>
            <a:gdLst/>
            <a:ahLst/>
            <a:cxnLst/>
            <a:rect l="l" t="t" r="r" b="b"/>
            <a:pathLst>
              <a:path w="1994311" h="513558">
                <a:moveTo>
                  <a:pt x="1695707" y="265875"/>
                </a:moveTo>
                <a:lnTo>
                  <a:pt x="1656836" y="269914"/>
                </a:lnTo>
                <a:cubicBezTo>
                  <a:pt x="1641691" y="271596"/>
                  <a:pt x="1635801" y="279842"/>
                  <a:pt x="1639167" y="294650"/>
                </a:cubicBezTo>
                <a:cubicBezTo>
                  <a:pt x="1653302" y="319555"/>
                  <a:pt x="1666764" y="335877"/>
                  <a:pt x="1679553" y="343618"/>
                </a:cubicBezTo>
                <a:cubicBezTo>
                  <a:pt x="1691669" y="352032"/>
                  <a:pt x="1700419" y="349340"/>
                  <a:pt x="1705804" y="335541"/>
                </a:cubicBezTo>
                <a:cubicBezTo>
                  <a:pt x="1712871" y="322079"/>
                  <a:pt x="1716237" y="308112"/>
                  <a:pt x="1715900" y="293640"/>
                </a:cubicBezTo>
                <a:cubicBezTo>
                  <a:pt x="1717583" y="273784"/>
                  <a:pt x="1710852" y="264529"/>
                  <a:pt x="1695707" y="265875"/>
                </a:cubicBezTo>
                <a:close/>
                <a:moveTo>
                  <a:pt x="97431" y="202772"/>
                </a:moveTo>
                <a:cubicBezTo>
                  <a:pt x="103826" y="222628"/>
                  <a:pt x="107023" y="241475"/>
                  <a:pt x="107023" y="259312"/>
                </a:cubicBezTo>
                <a:cubicBezTo>
                  <a:pt x="107023" y="262005"/>
                  <a:pt x="106855" y="264529"/>
                  <a:pt x="106518" y="266885"/>
                </a:cubicBezTo>
                <a:cubicBezTo>
                  <a:pt x="105509" y="287078"/>
                  <a:pt x="102311" y="304410"/>
                  <a:pt x="96927" y="318882"/>
                </a:cubicBezTo>
                <a:cubicBezTo>
                  <a:pt x="91542" y="333353"/>
                  <a:pt x="83969" y="345806"/>
                  <a:pt x="74209" y="356239"/>
                </a:cubicBezTo>
                <a:cubicBezTo>
                  <a:pt x="65459" y="365662"/>
                  <a:pt x="55026" y="371047"/>
                  <a:pt x="42910" y="372393"/>
                </a:cubicBezTo>
                <a:cubicBezTo>
                  <a:pt x="29112" y="373739"/>
                  <a:pt x="19352" y="369196"/>
                  <a:pt x="13630" y="358763"/>
                </a:cubicBezTo>
                <a:cubicBezTo>
                  <a:pt x="10601" y="353042"/>
                  <a:pt x="9087" y="347320"/>
                  <a:pt x="9087" y="341599"/>
                </a:cubicBezTo>
                <a:cubicBezTo>
                  <a:pt x="9087" y="329146"/>
                  <a:pt x="15145" y="317872"/>
                  <a:pt x="27261" y="307776"/>
                </a:cubicBezTo>
                <a:cubicBezTo>
                  <a:pt x="39376" y="298352"/>
                  <a:pt x="50819" y="284049"/>
                  <a:pt x="61589" y="264865"/>
                </a:cubicBezTo>
                <a:cubicBezTo>
                  <a:pt x="72695" y="245346"/>
                  <a:pt x="79762" y="226835"/>
                  <a:pt x="82791" y="209335"/>
                </a:cubicBezTo>
                <a:cubicBezTo>
                  <a:pt x="84138" y="202940"/>
                  <a:pt x="89018" y="200753"/>
                  <a:pt x="97431" y="202772"/>
                </a:cubicBezTo>
                <a:close/>
                <a:moveTo>
                  <a:pt x="396793" y="181064"/>
                </a:moveTo>
                <a:cubicBezTo>
                  <a:pt x="442227" y="200248"/>
                  <a:pt x="469656" y="226162"/>
                  <a:pt x="479079" y="258808"/>
                </a:cubicBezTo>
                <a:cubicBezTo>
                  <a:pt x="481098" y="266212"/>
                  <a:pt x="482108" y="273448"/>
                  <a:pt x="482108" y="280515"/>
                </a:cubicBezTo>
                <a:cubicBezTo>
                  <a:pt x="482108" y="294314"/>
                  <a:pt x="477396" y="306598"/>
                  <a:pt x="467973" y="317367"/>
                </a:cubicBezTo>
                <a:cubicBezTo>
                  <a:pt x="461242" y="324435"/>
                  <a:pt x="454006" y="328305"/>
                  <a:pt x="446265" y="328978"/>
                </a:cubicBezTo>
                <a:cubicBezTo>
                  <a:pt x="440208" y="329651"/>
                  <a:pt x="433813" y="328305"/>
                  <a:pt x="427082" y="324940"/>
                </a:cubicBezTo>
                <a:cubicBezTo>
                  <a:pt x="423043" y="322920"/>
                  <a:pt x="418668" y="319050"/>
                  <a:pt x="413956" y="313329"/>
                </a:cubicBezTo>
                <a:lnTo>
                  <a:pt x="414461" y="302223"/>
                </a:lnTo>
                <a:cubicBezTo>
                  <a:pt x="414461" y="267558"/>
                  <a:pt x="406216" y="230369"/>
                  <a:pt x="389725" y="190656"/>
                </a:cubicBezTo>
                <a:cubicBezTo>
                  <a:pt x="388042" y="186281"/>
                  <a:pt x="390398" y="183084"/>
                  <a:pt x="396793" y="181064"/>
                </a:cubicBezTo>
                <a:close/>
                <a:moveTo>
                  <a:pt x="1696717" y="135630"/>
                </a:moveTo>
                <a:lnTo>
                  <a:pt x="1656836" y="139669"/>
                </a:lnTo>
                <a:cubicBezTo>
                  <a:pt x="1641691" y="141352"/>
                  <a:pt x="1634119" y="149765"/>
                  <a:pt x="1634119" y="164910"/>
                </a:cubicBezTo>
                <a:lnTo>
                  <a:pt x="1634119" y="227004"/>
                </a:lnTo>
                <a:cubicBezTo>
                  <a:pt x="1634119" y="242148"/>
                  <a:pt x="1641691" y="248879"/>
                  <a:pt x="1656836" y="247197"/>
                </a:cubicBezTo>
                <a:lnTo>
                  <a:pt x="1696717" y="243158"/>
                </a:lnTo>
                <a:cubicBezTo>
                  <a:pt x="1711862" y="241812"/>
                  <a:pt x="1719434" y="233566"/>
                  <a:pt x="1719434" y="218422"/>
                </a:cubicBezTo>
                <a:lnTo>
                  <a:pt x="1719434" y="156328"/>
                </a:lnTo>
                <a:cubicBezTo>
                  <a:pt x="1719434" y="141183"/>
                  <a:pt x="1711862" y="134284"/>
                  <a:pt x="1696717" y="135630"/>
                </a:cubicBezTo>
                <a:close/>
                <a:moveTo>
                  <a:pt x="1853717" y="119981"/>
                </a:moveTo>
                <a:lnTo>
                  <a:pt x="1811817" y="124019"/>
                </a:lnTo>
                <a:cubicBezTo>
                  <a:pt x="1796672" y="125702"/>
                  <a:pt x="1789100" y="134116"/>
                  <a:pt x="1789100" y="149261"/>
                </a:cubicBezTo>
                <a:lnTo>
                  <a:pt x="1789100" y="211354"/>
                </a:lnTo>
                <a:cubicBezTo>
                  <a:pt x="1789100" y="226499"/>
                  <a:pt x="1796672" y="233230"/>
                  <a:pt x="1811817" y="231547"/>
                </a:cubicBezTo>
                <a:lnTo>
                  <a:pt x="1853717" y="227508"/>
                </a:lnTo>
                <a:cubicBezTo>
                  <a:pt x="1868862" y="226162"/>
                  <a:pt x="1876435" y="217917"/>
                  <a:pt x="1876435" y="202772"/>
                </a:cubicBezTo>
                <a:lnTo>
                  <a:pt x="1876435" y="140678"/>
                </a:lnTo>
                <a:cubicBezTo>
                  <a:pt x="1876435" y="125534"/>
                  <a:pt x="1868862" y="118634"/>
                  <a:pt x="1853717" y="119981"/>
                </a:cubicBezTo>
                <a:close/>
                <a:moveTo>
                  <a:pt x="1248937" y="92215"/>
                </a:moveTo>
                <a:lnTo>
                  <a:pt x="1316584" y="94739"/>
                </a:lnTo>
                <a:cubicBezTo>
                  <a:pt x="1324997" y="95076"/>
                  <a:pt x="1327522" y="99451"/>
                  <a:pt x="1324156" y="107865"/>
                </a:cubicBezTo>
                <a:cubicBezTo>
                  <a:pt x="1315406" y="113250"/>
                  <a:pt x="1311031" y="120822"/>
                  <a:pt x="1311031" y="130582"/>
                </a:cubicBezTo>
                <a:lnTo>
                  <a:pt x="1311031" y="159862"/>
                </a:lnTo>
                <a:cubicBezTo>
                  <a:pt x="1310694" y="179045"/>
                  <a:pt x="1318098" y="187795"/>
                  <a:pt x="1333243" y="186113"/>
                </a:cubicBezTo>
                <a:lnTo>
                  <a:pt x="1385240" y="181064"/>
                </a:lnTo>
                <a:lnTo>
                  <a:pt x="1415025" y="147746"/>
                </a:lnTo>
                <a:cubicBezTo>
                  <a:pt x="1416371" y="146736"/>
                  <a:pt x="1418558" y="146568"/>
                  <a:pt x="1421587" y="147241"/>
                </a:cubicBezTo>
                <a:cubicBezTo>
                  <a:pt x="1457261" y="174165"/>
                  <a:pt x="1475772" y="188805"/>
                  <a:pt x="1477118" y="191161"/>
                </a:cubicBezTo>
                <a:cubicBezTo>
                  <a:pt x="1477118" y="192507"/>
                  <a:pt x="1475940" y="194358"/>
                  <a:pt x="1473584" y="196714"/>
                </a:cubicBezTo>
                <a:cubicBezTo>
                  <a:pt x="1461805" y="203445"/>
                  <a:pt x="1455411" y="215224"/>
                  <a:pt x="1454401" y="232052"/>
                </a:cubicBezTo>
                <a:cubicBezTo>
                  <a:pt x="1452718" y="288256"/>
                  <a:pt x="1448680" y="334195"/>
                  <a:pt x="1442285" y="369869"/>
                </a:cubicBezTo>
                <a:cubicBezTo>
                  <a:pt x="1435891" y="407226"/>
                  <a:pt x="1425458" y="432972"/>
                  <a:pt x="1410986" y="447107"/>
                </a:cubicBezTo>
                <a:cubicBezTo>
                  <a:pt x="1393822" y="463935"/>
                  <a:pt x="1377836" y="471507"/>
                  <a:pt x="1363028" y="469824"/>
                </a:cubicBezTo>
                <a:cubicBezTo>
                  <a:pt x="1345191" y="471844"/>
                  <a:pt x="1335262" y="463766"/>
                  <a:pt x="1333243" y="445593"/>
                </a:cubicBezTo>
                <a:lnTo>
                  <a:pt x="1328195" y="436506"/>
                </a:lnTo>
                <a:cubicBezTo>
                  <a:pt x="1319108" y="429102"/>
                  <a:pt x="1306151" y="423885"/>
                  <a:pt x="1289323" y="420856"/>
                </a:cubicBezTo>
                <a:cubicBezTo>
                  <a:pt x="1282929" y="419174"/>
                  <a:pt x="1281246" y="413957"/>
                  <a:pt x="1284275" y="405207"/>
                </a:cubicBezTo>
                <a:cubicBezTo>
                  <a:pt x="1315574" y="404870"/>
                  <a:pt x="1336777" y="404029"/>
                  <a:pt x="1347883" y="402683"/>
                </a:cubicBezTo>
                <a:cubicBezTo>
                  <a:pt x="1354277" y="402009"/>
                  <a:pt x="1358652" y="400327"/>
                  <a:pt x="1361008" y="397634"/>
                </a:cubicBezTo>
                <a:cubicBezTo>
                  <a:pt x="1367066" y="392250"/>
                  <a:pt x="1372114" y="375927"/>
                  <a:pt x="1376153" y="348666"/>
                </a:cubicBezTo>
                <a:cubicBezTo>
                  <a:pt x="1381538" y="315684"/>
                  <a:pt x="1384735" y="277486"/>
                  <a:pt x="1385745" y="234071"/>
                </a:cubicBezTo>
                <a:cubicBezTo>
                  <a:pt x="1386754" y="214215"/>
                  <a:pt x="1379687" y="205128"/>
                  <a:pt x="1364542" y="206811"/>
                </a:cubicBezTo>
                <a:lnTo>
                  <a:pt x="1332233" y="209839"/>
                </a:lnTo>
                <a:cubicBezTo>
                  <a:pt x="1317088" y="211522"/>
                  <a:pt x="1308675" y="220273"/>
                  <a:pt x="1306992" y="236090"/>
                </a:cubicBezTo>
                <a:lnTo>
                  <a:pt x="1300429" y="275467"/>
                </a:lnTo>
                <a:cubicBezTo>
                  <a:pt x="1296391" y="294987"/>
                  <a:pt x="1289491" y="316526"/>
                  <a:pt x="1279731" y="340084"/>
                </a:cubicBezTo>
                <a:cubicBezTo>
                  <a:pt x="1267279" y="368691"/>
                  <a:pt x="1251125" y="393932"/>
                  <a:pt x="1231268" y="415808"/>
                </a:cubicBezTo>
                <a:cubicBezTo>
                  <a:pt x="1217806" y="430616"/>
                  <a:pt x="1201147" y="445424"/>
                  <a:pt x="1181290" y="460233"/>
                </a:cubicBezTo>
                <a:cubicBezTo>
                  <a:pt x="1156386" y="478743"/>
                  <a:pt x="1128116" y="493551"/>
                  <a:pt x="1096480" y="504657"/>
                </a:cubicBezTo>
                <a:cubicBezTo>
                  <a:pt x="1092105" y="506340"/>
                  <a:pt x="1088908" y="503311"/>
                  <a:pt x="1086888" y="495570"/>
                </a:cubicBezTo>
                <a:cubicBezTo>
                  <a:pt x="1116168" y="475714"/>
                  <a:pt x="1140736" y="454511"/>
                  <a:pt x="1160593" y="431963"/>
                </a:cubicBezTo>
                <a:cubicBezTo>
                  <a:pt x="1180786" y="409077"/>
                  <a:pt x="1196099" y="385182"/>
                  <a:pt x="1206532" y="360277"/>
                </a:cubicBezTo>
                <a:cubicBezTo>
                  <a:pt x="1216965" y="335036"/>
                  <a:pt x="1224369" y="311646"/>
                  <a:pt x="1228744" y="290107"/>
                </a:cubicBezTo>
                <a:cubicBezTo>
                  <a:pt x="1233119" y="268567"/>
                  <a:pt x="1235307" y="253254"/>
                  <a:pt x="1235307" y="244168"/>
                </a:cubicBezTo>
                <a:cubicBezTo>
                  <a:pt x="1236653" y="227677"/>
                  <a:pt x="1229754" y="220273"/>
                  <a:pt x="1214609" y="221955"/>
                </a:cubicBezTo>
                <a:lnTo>
                  <a:pt x="1158573" y="224984"/>
                </a:lnTo>
                <a:cubicBezTo>
                  <a:pt x="1147131" y="225657"/>
                  <a:pt x="1141409" y="219095"/>
                  <a:pt x="1141409" y="205296"/>
                </a:cubicBezTo>
                <a:lnTo>
                  <a:pt x="1215619" y="197724"/>
                </a:lnTo>
                <a:cubicBezTo>
                  <a:pt x="1230763" y="196377"/>
                  <a:pt x="1238336" y="188637"/>
                  <a:pt x="1238336" y="174502"/>
                </a:cubicBezTo>
                <a:lnTo>
                  <a:pt x="1238841" y="165920"/>
                </a:lnTo>
                <a:lnTo>
                  <a:pt x="1241365" y="114428"/>
                </a:lnTo>
                <a:cubicBezTo>
                  <a:pt x="1242038" y="99283"/>
                  <a:pt x="1244562" y="91879"/>
                  <a:pt x="1248937" y="92215"/>
                </a:cubicBezTo>
                <a:close/>
                <a:moveTo>
                  <a:pt x="1729530" y="17501"/>
                </a:moveTo>
                <a:lnTo>
                  <a:pt x="1794653" y="20025"/>
                </a:lnTo>
                <a:cubicBezTo>
                  <a:pt x="1803403" y="20025"/>
                  <a:pt x="1805927" y="24400"/>
                  <a:pt x="1802225" y="33151"/>
                </a:cubicBezTo>
                <a:cubicBezTo>
                  <a:pt x="1793475" y="38872"/>
                  <a:pt x="1789100" y="46613"/>
                  <a:pt x="1789100" y="56373"/>
                </a:cubicBezTo>
                <a:lnTo>
                  <a:pt x="1789100" y="80099"/>
                </a:lnTo>
                <a:cubicBezTo>
                  <a:pt x="1789100" y="95244"/>
                  <a:pt x="1796672" y="101975"/>
                  <a:pt x="1811817" y="100293"/>
                </a:cubicBezTo>
                <a:lnTo>
                  <a:pt x="1873911" y="94235"/>
                </a:lnTo>
                <a:lnTo>
                  <a:pt x="1890065" y="78080"/>
                </a:lnTo>
                <a:cubicBezTo>
                  <a:pt x="1901171" y="66974"/>
                  <a:pt x="1916652" y="68320"/>
                  <a:pt x="1936509" y="82119"/>
                </a:cubicBezTo>
                <a:cubicBezTo>
                  <a:pt x="1955019" y="94235"/>
                  <a:pt x="1961245" y="98778"/>
                  <a:pt x="1955187" y="95749"/>
                </a:cubicBezTo>
                <a:cubicBezTo>
                  <a:pt x="1961918" y="102817"/>
                  <a:pt x="1959731" y="112577"/>
                  <a:pt x="1948625" y="125029"/>
                </a:cubicBezTo>
                <a:lnTo>
                  <a:pt x="1945596" y="141183"/>
                </a:lnTo>
                <a:lnTo>
                  <a:pt x="1943576" y="264865"/>
                </a:lnTo>
                <a:cubicBezTo>
                  <a:pt x="1940884" y="267894"/>
                  <a:pt x="1933985" y="272017"/>
                  <a:pt x="1922879" y="277234"/>
                </a:cubicBezTo>
                <a:cubicBezTo>
                  <a:pt x="1911772" y="282450"/>
                  <a:pt x="1901171" y="285563"/>
                  <a:pt x="1891075" y="286573"/>
                </a:cubicBezTo>
                <a:cubicBezTo>
                  <a:pt x="1881315" y="284554"/>
                  <a:pt x="1876435" y="279000"/>
                  <a:pt x="1876435" y="269914"/>
                </a:cubicBezTo>
                <a:cubicBezTo>
                  <a:pt x="1876435" y="255442"/>
                  <a:pt x="1869199" y="248879"/>
                  <a:pt x="1854727" y="250226"/>
                </a:cubicBezTo>
                <a:lnTo>
                  <a:pt x="1811312" y="254264"/>
                </a:lnTo>
                <a:cubicBezTo>
                  <a:pt x="1796168" y="255947"/>
                  <a:pt x="1787585" y="265538"/>
                  <a:pt x="1785566" y="283039"/>
                </a:cubicBezTo>
                <a:cubicBezTo>
                  <a:pt x="1784556" y="314002"/>
                  <a:pt x="1777489" y="338906"/>
                  <a:pt x="1764364" y="357753"/>
                </a:cubicBezTo>
                <a:cubicBezTo>
                  <a:pt x="1755613" y="372898"/>
                  <a:pt x="1756791" y="382153"/>
                  <a:pt x="1767897" y="385519"/>
                </a:cubicBezTo>
                <a:cubicBezTo>
                  <a:pt x="1814341" y="400327"/>
                  <a:pt x="1887541" y="405712"/>
                  <a:pt x="1987496" y="401673"/>
                </a:cubicBezTo>
                <a:cubicBezTo>
                  <a:pt x="1993554" y="401337"/>
                  <a:pt x="1995573" y="404870"/>
                  <a:pt x="1993554" y="412274"/>
                </a:cubicBezTo>
                <a:cubicBezTo>
                  <a:pt x="1969323" y="422034"/>
                  <a:pt x="1956365" y="434150"/>
                  <a:pt x="1954683" y="448622"/>
                </a:cubicBezTo>
                <a:cubicBezTo>
                  <a:pt x="1948625" y="466459"/>
                  <a:pt x="1936172" y="474873"/>
                  <a:pt x="1917326" y="473863"/>
                </a:cubicBezTo>
                <a:cubicBezTo>
                  <a:pt x="1835544" y="472517"/>
                  <a:pt x="1774292" y="458718"/>
                  <a:pt x="1733569" y="432467"/>
                </a:cubicBezTo>
                <a:cubicBezTo>
                  <a:pt x="1722463" y="425400"/>
                  <a:pt x="1711862" y="426241"/>
                  <a:pt x="1701765" y="434991"/>
                </a:cubicBezTo>
                <a:cubicBezTo>
                  <a:pt x="1668783" y="466964"/>
                  <a:pt x="1611233" y="492205"/>
                  <a:pt x="1529115" y="510715"/>
                </a:cubicBezTo>
                <a:cubicBezTo>
                  <a:pt x="1521038" y="513071"/>
                  <a:pt x="1517336" y="510042"/>
                  <a:pt x="1518009" y="501628"/>
                </a:cubicBezTo>
                <a:cubicBezTo>
                  <a:pt x="1593060" y="471339"/>
                  <a:pt x="1642196" y="439367"/>
                  <a:pt x="1665418" y="405712"/>
                </a:cubicBezTo>
                <a:cubicBezTo>
                  <a:pt x="1673831" y="395278"/>
                  <a:pt x="1673327" y="385014"/>
                  <a:pt x="1663903" y="374917"/>
                </a:cubicBezTo>
                <a:cubicBezTo>
                  <a:pt x="1651451" y="362465"/>
                  <a:pt x="1640177" y="343282"/>
                  <a:pt x="1630080" y="317367"/>
                </a:cubicBezTo>
                <a:cubicBezTo>
                  <a:pt x="1626714" y="307944"/>
                  <a:pt x="1621498" y="305251"/>
                  <a:pt x="1614430" y="309290"/>
                </a:cubicBezTo>
                <a:cubicBezTo>
                  <a:pt x="1602651" y="315348"/>
                  <a:pt x="1590872" y="318882"/>
                  <a:pt x="1579093" y="319891"/>
                </a:cubicBezTo>
                <a:cubicBezTo>
                  <a:pt x="1570006" y="317872"/>
                  <a:pt x="1565462" y="312656"/>
                  <a:pt x="1565462" y="304242"/>
                </a:cubicBezTo>
                <a:lnTo>
                  <a:pt x="1571016" y="122505"/>
                </a:lnTo>
                <a:cubicBezTo>
                  <a:pt x="1571352" y="107360"/>
                  <a:pt x="1578420" y="101807"/>
                  <a:pt x="1592218" y="105846"/>
                </a:cubicBezTo>
                <a:lnTo>
                  <a:pt x="1634623" y="117961"/>
                </a:lnTo>
                <a:lnTo>
                  <a:pt x="1696717" y="111903"/>
                </a:lnTo>
                <a:cubicBezTo>
                  <a:pt x="1711862" y="110557"/>
                  <a:pt x="1719434" y="102312"/>
                  <a:pt x="1719434" y="87167"/>
                </a:cubicBezTo>
                <a:lnTo>
                  <a:pt x="1721958" y="39713"/>
                </a:lnTo>
                <a:cubicBezTo>
                  <a:pt x="1722631" y="24569"/>
                  <a:pt x="1725155" y="17165"/>
                  <a:pt x="1729530" y="17501"/>
                </a:cubicBezTo>
                <a:close/>
                <a:moveTo>
                  <a:pt x="180727" y="16996"/>
                </a:moveTo>
                <a:lnTo>
                  <a:pt x="250898" y="20025"/>
                </a:lnTo>
                <a:cubicBezTo>
                  <a:pt x="259648" y="20025"/>
                  <a:pt x="262172" y="24400"/>
                  <a:pt x="258470" y="33151"/>
                </a:cubicBezTo>
                <a:cubicBezTo>
                  <a:pt x="249384" y="38536"/>
                  <a:pt x="244672" y="47454"/>
                  <a:pt x="244335" y="59906"/>
                </a:cubicBezTo>
                <a:cubicBezTo>
                  <a:pt x="244335" y="83801"/>
                  <a:pt x="243999" y="98441"/>
                  <a:pt x="243326" y="103826"/>
                </a:cubicBezTo>
                <a:cubicBezTo>
                  <a:pt x="242989" y="117961"/>
                  <a:pt x="250393" y="124356"/>
                  <a:pt x="265538" y="123010"/>
                </a:cubicBezTo>
                <a:lnTo>
                  <a:pt x="310972" y="118466"/>
                </a:lnTo>
                <a:lnTo>
                  <a:pt x="332175" y="97768"/>
                </a:lnTo>
                <a:cubicBezTo>
                  <a:pt x="343618" y="86999"/>
                  <a:pt x="354892" y="86157"/>
                  <a:pt x="365998" y="95244"/>
                </a:cubicBezTo>
                <a:lnTo>
                  <a:pt x="406889" y="128563"/>
                </a:lnTo>
                <a:cubicBezTo>
                  <a:pt x="406889" y="130245"/>
                  <a:pt x="406048" y="131928"/>
                  <a:pt x="404365" y="133611"/>
                </a:cubicBezTo>
                <a:cubicBezTo>
                  <a:pt x="390903" y="141015"/>
                  <a:pt x="383667" y="154141"/>
                  <a:pt x="382657" y="172987"/>
                </a:cubicBezTo>
                <a:cubicBezTo>
                  <a:pt x="380638" y="246355"/>
                  <a:pt x="376095" y="306766"/>
                  <a:pt x="369027" y="354220"/>
                </a:cubicBezTo>
                <a:cubicBezTo>
                  <a:pt x="361960" y="402683"/>
                  <a:pt x="350685" y="435160"/>
                  <a:pt x="335204" y="451651"/>
                </a:cubicBezTo>
                <a:cubicBezTo>
                  <a:pt x="316357" y="470834"/>
                  <a:pt x="297005" y="479921"/>
                  <a:pt x="277149" y="478911"/>
                </a:cubicBezTo>
                <a:cubicBezTo>
                  <a:pt x="258975" y="480931"/>
                  <a:pt x="248542" y="473358"/>
                  <a:pt x="245850" y="456194"/>
                </a:cubicBezTo>
                <a:lnTo>
                  <a:pt x="238782" y="445088"/>
                </a:lnTo>
                <a:cubicBezTo>
                  <a:pt x="229359" y="437011"/>
                  <a:pt x="213036" y="430953"/>
                  <a:pt x="189814" y="426914"/>
                </a:cubicBezTo>
                <a:cubicBezTo>
                  <a:pt x="183756" y="425232"/>
                  <a:pt x="181905" y="420352"/>
                  <a:pt x="184261" y="412274"/>
                </a:cubicBezTo>
                <a:cubicBezTo>
                  <a:pt x="219935" y="412274"/>
                  <a:pt x="246523" y="411433"/>
                  <a:pt x="264024" y="409750"/>
                </a:cubicBezTo>
                <a:cubicBezTo>
                  <a:pt x="271091" y="409077"/>
                  <a:pt x="276476" y="406553"/>
                  <a:pt x="280178" y="402178"/>
                </a:cubicBezTo>
                <a:cubicBezTo>
                  <a:pt x="283543" y="399149"/>
                  <a:pt x="286909" y="392586"/>
                  <a:pt x="290274" y="382490"/>
                </a:cubicBezTo>
                <a:cubicBezTo>
                  <a:pt x="293640" y="372057"/>
                  <a:pt x="296669" y="356912"/>
                  <a:pt x="299361" y="337055"/>
                </a:cubicBezTo>
                <a:cubicBezTo>
                  <a:pt x="305756" y="292967"/>
                  <a:pt x="309963" y="237605"/>
                  <a:pt x="311982" y="170968"/>
                </a:cubicBezTo>
                <a:cubicBezTo>
                  <a:pt x="312992" y="151448"/>
                  <a:pt x="305924" y="142530"/>
                  <a:pt x="290779" y="144212"/>
                </a:cubicBezTo>
                <a:lnTo>
                  <a:pt x="264528" y="146736"/>
                </a:lnTo>
                <a:cubicBezTo>
                  <a:pt x="249384" y="148083"/>
                  <a:pt x="240970" y="157169"/>
                  <a:pt x="239287" y="173997"/>
                </a:cubicBezTo>
                <a:lnTo>
                  <a:pt x="232220" y="228518"/>
                </a:lnTo>
                <a:cubicBezTo>
                  <a:pt x="228181" y="252077"/>
                  <a:pt x="220945" y="277907"/>
                  <a:pt x="210512" y="306009"/>
                </a:cubicBezTo>
                <a:cubicBezTo>
                  <a:pt x="200079" y="334111"/>
                  <a:pt x="186617" y="359773"/>
                  <a:pt x="170126" y="382994"/>
                </a:cubicBezTo>
                <a:cubicBezTo>
                  <a:pt x="153972" y="405543"/>
                  <a:pt x="132264" y="428597"/>
                  <a:pt x="105004" y="452155"/>
                </a:cubicBezTo>
                <a:cubicBezTo>
                  <a:pt x="78080" y="475714"/>
                  <a:pt x="47285" y="495739"/>
                  <a:pt x="12621" y="512230"/>
                </a:cubicBezTo>
                <a:cubicBezTo>
                  <a:pt x="6563" y="515595"/>
                  <a:pt x="2356" y="512566"/>
                  <a:pt x="0" y="503143"/>
                </a:cubicBezTo>
                <a:cubicBezTo>
                  <a:pt x="64954" y="450978"/>
                  <a:pt x="109379" y="394437"/>
                  <a:pt x="133274" y="333522"/>
                </a:cubicBezTo>
                <a:cubicBezTo>
                  <a:pt x="145053" y="302896"/>
                  <a:pt x="153467" y="274120"/>
                  <a:pt x="158515" y="247197"/>
                </a:cubicBezTo>
                <a:cubicBezTo>
                  <a:pt x="163900" y="219599"/>
                  <a:pt x="166761" y="197555"/>
                  <a:pt x="167097" y="181064"/>
                </a:cubicBezTo>
                <a:cubicBezTo>
                  <a:pt x="168443" y="164574"/>
                  <a:pt x="161544" y="157001"/>
                  <a:pt x="146399" y="158347"/>
                </a:cubicBezTo>
                <a:lnTo>
                  <a:pt x="44930" y="165415"/>
                </a:lnTo>
                <a:cubicBezTo>
                  <a:pt x="33487" y="166761"/>
                  <a:pt x="27765" y="160535"/>
                  <a:pt x="27765" y="146736"/>
                </a:cubicBezTo>
                <a:lnTo>
                  <a:pt x="147409" y="134621"/>
                </a:lnTo>
                <a:cubicBezTo>
                  <a:pt x="162554" y="133274"/>
                  <a:pt x="170126" y="127048"/>
                  <a:pt x="170126" y="115942"/>
                </a:cubicBezTo>
                <a:lnTo>
                  <a:pt x="173660" y="39713"/>
                </a:lnTo>
                <a:cubicBezTo>
                  <a:pt x="174333" y="24569"/>
                  <a:pt x="176689" y="16996"/>
                  <a:pt x="180727" y="16996"/>
                </a:cubicBezTo>
                <a:close/>
                <a:moveTo>
                  <a:pt x="860948" y="4786"/>
                </a:moveTo>
                <a:cubicBezTo>
                  <a:pt x="863998" y="4597"/>
                  <a:pt x="867289" y="4965"/>
                  <a:pt x="870823" y="5890"/>
                </a:cubicBezTo>
                <a:lnTo>
                  <a:pt x="922820" y="22549"/>
                </a:lnTo>
                <a:cubicBezTo>
                  <a:pt x="928205" y="24232"/>
                  <a:pt x="929383" y="27934"/>
                  <a:pt x="926354" y="33656"/>
                </a:cubicBezTo>
                <a:cubicBezTo>
                  <a:pt x="922652" y="37694"/>
                  <a:pt x="916426" y="40050"/>
                  <a:pt x="907675" y="40723"/>
                </a:cubicBezTo>
                <a:cubicBezTo>
                  <a:pt x="882434" y="68320"/>
                  <a:pt x="862578" y="87840"/>
                  <a:pt x="848106" y="99283"/>
                </a:cubicBezTo>
                <a:cubicBezTo>
                  <a:pt x="836664" y="109379"/>
                  <a:pt x="838514" y="113586"/>
                  <a:pt x="853659" y="111903"/>
                </a:cubicBezTo>
                <a:lnTo>
                  <a:pt x="891521" y="108370"/>
                </a:lnTo>
                <a:lnTo>
                  <a:pt x="912724" y="87672"/>
                </a:lnTo>
                <a:cubicBezTo>
                  <a:pt x="924166" y="76902"/>
                  <a:pt x="935273" y="76061"/>
                  <a:pt x="946042" y="85148"/>
                </a:cubicBezTo>
                <a:lnTo>
                  <a:pt x="987943" y="119981"/>
                </a:lnTo>
                <a:cubicBezTo>
                  <a:pt x="990298" y="122000"/>
                  <a:pt x="989962" y="124692"/>
                  <a:pt x="986933" y="128058"/>
                </a:cubicBezTo>
                <a:cubicBezTo>
                  <a:pt x="982894" y="132433"/>
                  <a:pt x="975827" y="135294"/>
                  <a:pt x="965730" y="136640"/>
                </a:cubicBezTo>
                <a:cubicBezTo>
                  <a:pt x="944864" y="154814"/>
                  <a:pt x="924503" y="169285"/>
                  <a:pt x="904647" y="180055"/>
                </a:cubicBezTo>
                <a:cubicBezTo>
                  <a:pt x="894214" y="185776"/>
                  <a:pt x="892699" y="194190"/>
                  <a:pt x="900103" y="205296"/>
                </a:cubicBezTo>
                <a:cubicBezTo>
                  <a:pt x="896064" y="209671"/>
                  <a:pt x="888660" y="212868"/>
                  <a:pt x="877891" y="214888"/>
                </a:cubicBezTo>
                <a:cubicBezTo>
                  <a:pt x="853323" y="230706"/>
                  <a:pt x="829932" y="244672"/>
                  <a:pt x="807720" y="256788"/>
                </a:cubicBezTo>
                <a:cubicBezTo>
                  <a:pt x="800653" y="260490"/>
                  <a:pt x="795436" y="265875"/>
                  <a:pt x="792071" y="272943"/>
                </a:cubicBezTo>
                <a:cubicBezTo>
                  <a:pt x="783993" y="278327"/>
                  <a:pt x="779955" y="285395"/>
                  <a:pt x="779955" y="294145"/>
                </a:cubicBezTo>
                <a:cubicBezTo>
                  <a:pt x="779955" y="301886"/>
                  <a:pt x="783825" y="305251"/>
                  <a:pt x="791566" y="304242"/>
                </a:cubicBezTo>
                <a:lnTo>
                  <a:pt x="859212" y="297679"/>
                </a:lnTo>
                <a:cubicBezTo>
                  <a:pt x="874357" y="296333"/>
                  <a:pt x="886473" y="289097"/>
                  <a:pt x="895560" y="275972"/>
                </a:cubicBezTo>
                <a:lnTo>
                  <a:pt x="905656" y="264865"/>
                </a:lnTo>
                <a:cubicBezTo>
                  <a:pt x="916426" y="253423"/>
                  <a:pt x="928710" y="252581"/>
                  <a:pt x="942508" y="262341"/>
                </a:cubicBezTo>
                <a:lnTo>
                  <a:pt x="984914" y="294650"/>
                </a:lnTo>
                <a:cubicBezTo>
                  <a:pt x="984914" y="298016"/>
                  <a:pt x="983568" y="301045"/>
                  <a:pt x="980875" y="303737"/>
                </a:cubicBezTo>
                <a:cubicBezTo>
                  <a:pt x="977510" y="307439"/>
                  <a:pt x="972293" y="309627"/>
                  <a:pt x="965226" y="310300"/>
                </a:cubicBezTo>
                <a:lnTo>
                  <a:pt x="802672" y="326454"/>
                </a:lnTo>
                <a:cubicBezTo>
                  <a:pt x="787527" y="328137"/>
                  <a:pt x="779955" y="336551"/>
                  <a:pt x="779955" y="351695"/>
                </a:cubicBezTo>
                <a:lnTo>
                  <a:pt x="779955" y="413284"/>
                </a:lnTo>
                <a:cubicBezTo>
                  <a:pt x="779955" y="425400"/>
                  <a:pt x="778945" y="435496"/>
                  <a:pt x="776926" y="443573"/>
                </a:cubicBezTo>
                <a:cubicBezTo>
                  <a:pt x="774570" y="452997"/>
                  <a:pt x="769858" y="461411"/>
                  <a:pt x="762791" y="468815"/>
                </a:cubicBezTo>
                <a:cubicBezTo>
                  <a:pt x="756060" y="476219"/>
                  <a:pt x="746636" y="482445"/>
                  <a:pt x="734521" y="487493"/>
                </a:cubicBezTo>
                <a:cubicBezTo>
                  <a:pt x="722741" y="492205"/>
                  <a:pt x="714328" y="494224"/>
                  <a:pt x="709279" y="493551"/>
                </a:cubicBezTo>
                <a:cubicBezTo>
                  <a:pt x="691779" y="495570"/>
                  <a:pt x="680841" y="487998"/>
                  <a:pt x="676466" y="470834"/>
                </a:cubicBezTo>
                <a:lnTo>
                  <a:pt x="667884" y="458213"/>
                </a:lnTo>
                <a:cubicBezTo>
                  <a:pt x="657114" y="450136"/>
                  <a:pt x="639782" y="444247"/>
                  <a:pt x="615887" y="440545"/>
                </a:cubicBezTo>
                <a:cubicBezTo>
                  <a:pt x="610502" y="439535"/>
                  <a:pt x="609324" y="434991"/>
                  <a:pt x="612353" y="426914"/>
                </a:cubicBezTo>
                <a:lnTo>
                  <a:pt x="649710" y="425905"/>
                </a:lnTo>
                <a:lnTo>
                  <a:pt x="701202" y="422876"/>
                </a:lnTo>
                <a:cubicBezTo>
                  <a:pt x="704231" y="422539"/>
                  <a:pt x="706587" y="420688"/>
                  <a:pt x="708270" y="417323"/>
                </a:cubicBezTo>
                <a:lnTo>
                  <a:pt x="708270" y="358258"/>
                </a:lnTo>
                <a:cubicBezTo>
                  <a:pt x="708270" y="343450"/>
                  <a:pt x="700697" y="336719"/>
                  <a:pt x="685552" y="338065"/>
                </a:cubicBezTo>
                <a:lnTo>
                  <a:pt x="528047" y="351191"/>
                </a:lnTo>
                <a:cubicBezTo>
                  <a:pt x="516941" y="352200"/>
                  <a:pt x="511556" y="345974"/>
                  <a:pt x="511893" y="332512"/>
                </a:cubicBezTo>
                <a:lnTo>
                  <a:pt x="685552" y="314843"/>
                </a:lnTo>
                <a:cubicBezTo>
                  <a:pt x="700697" y="313497"/>
                  <a:pt x="708270" y="305251"/>
                  <a:pt x="708270" y="290107"/>
                </a:cubicBezTo>
                <a:lnTo>
                  <a:pt x="709279" y="281525"/>
                </a:lnTo>
                <a:cubicBezTo>
                  <a:pt x="710962" y="266043"/>
                  <a:pt x="715842" y="258471"/>
                  <a:pt x="723919" y="258808"/>
                </a:cubicBezTo>
                <a:cubicBezTo>
                  <a:pt x="744449" y="258471"/>
                  <a:pt x="760435" y="251403"/>
                  <a:pt x="771878" y="237605"/>
                </a:cubicBezTo>
                <a:lnTo>
                  <a:pt x="776421" y="232052"/>
                </a:lnTo>
                <a:cubicBezTo>
                  <a:pt x="787527" y="217580"/>
                  <a:pt x="785508" y="211186"/>
                  <a:pt x="770363" y="212868"/>
                </a:cubicBezTo>
                <a:lnTo>
                  <a:pt x="613867" y="225489"/>
                </a:lnTo>
                <a:cubicBezTo>
                  <a:pt x="602425" y="226499"/>
                  <a:pt x="596703" y="220104"/>
                  <a:pt x="596703" y="206306"/>
                </a:cubicBezTo>
                <a:lnTo>
                  <a:pt x="804691" y="185608"/>
                </a:lnTo>
                <a:lnTo>
                  <a:pt x="826904" y="165920"/>
                </a:lnTo>
                <a:cubicBezTo>
                  <a:pt x="838683" y="155823"/>
                  <a:pt x="849957" y="155487"/>
                  <a:pt x="860727" y="164910"/>
                </a:cubicBezTo>
                <a:cubicBezTo>
                  <a:pt x="869140" y="171978"/>
                  <a:pt x="875030" y="170463"/>
                  <a:pt x="878396" y="160367"/>
                </a:cubicBezTo>
                <a:cubicBezTo>
                  <a:pt x="885127" y="140847"/>
                  <a:pt x="880920" y="131928"/>
                  <a:pt x="865775" y="133611"/>
                </a:cubicBezTo>
                <a:lnTo>
                  <a:pt x="599227" y="160367"/>
                </a:lnTo>
                <a:cubicBezTo>
                  <a:pt x="592833" y="160703"/>
                  <a:pt x="589804" y="164069"/>
                  <a:pt x="590140" y="170463"/>
                </a:cubicBezTo>
                <a:cubicBezTo>
                  <a:pt x="590140" y="183252"/>
                  <a:pt x="588121" y="194863"/>
                  <a:pt x="584083" y="205296"/>
                </a:cubicBezTo>
                <a:cubicBezTo>
                  <a:pt x="578361" y="220104"/>
                  <a:pt x="569947" y="231547"/>
                  <a:pt x="558841" y="239624"/>
                </a:cubicBezTo>
                <a:cubicBezTo>
                  <a:pt x="552110" y="245009"/>
                  <a:pt x="544875" y="248038"/>
                  <a:pt x="537134" y="248711"/>
                </a:cubicBezTo>
                <a:cubicBezTo>
                  <a:pt x="534105" y="249048"/>
                  <a:pt x="531076" y="249048"/>
                  <a:pt x="528047" y="248711"/>
                </a:cubicBezTo>
                <a:cubicBezTo>
                  <a:pt x="521989" y="247365"/>
                  <a:pt x="517109" y="245346"/>
                  <a:pt x="513407" y="242653"/>
                </a:cubicBezTo>
                <a:cubicBezTo>
                  <a:pt x="509705" y="239288"/>
                  <a:pt x="507013" y="235417"/>
                  <a:pt x="505330" y="231042"/>
                </a:cubicBezTo>
                <a:cubicBezTo>
                  <a:pt x="503647" y="226667"/>
                  <a:pt x="502806" y="222460"/>
                  <a:pt x="502806" y="218422"/>
                </a:cubicBezTo>
                <a:cubicBezTo>
                  <a:pt x="502806" y="204959"/>
                  <a:pt x="510883" y="193349"/>
                  <a:pt x="527037" y="183589"/>
                </a:cubicBezTo>
                <a:cubicBezTo>
                  <a:pt x="536797" y="176521"/>
                  <a:pt x="544538" y="165920"/>
                  <a:pt x="550259" y="151785"/>
                </a:cubicBezTo>
                <a:cubicBezTo>
                  <a:pt x="554971" y="140678"/>
                  <a:pt x="557327" y="129404"/>
                  <a:pt x="557327" y="117961"/>
                </a:cubicBezTo>
                <a:lnTo>
                  <a:pt x="557832" y="111903"/>
                </a:lnTo>
                <a:cubicBezTo>
                  <a:pt x="559851" y="104836"/>
                  <a:pt x="564899" y="101639"/>
                  <a:pt x="572977" y="102312"/>
                </a:cubicBezTo>
                <a:lnTo>
                  <a:pt x="579539" y="118466"/>
                </a:lnTo>
                <a:cubicBezTo>
                  <a:pt x="584251" y="131928"/>
                  <a:pt x="594179" y="137986"/>
                  <a:pt x="609324" y="136640"/>
                </a:cubicBezTo>
                <a:lnTo>
                  <a:pt x="631308" y="134401"/>
                </a:lnTo>
                <a:lnTo>
                  <a:pt x="627371" y="132096"/>
                </a:lnTo>
                <a:cubicBezTo>
                  <a:pt x="625268" y="130582"/>
                  <a:pt x="622786" y="128563"/>
                  <a:pt x="619925" y="126039"/>
                </a:cubicBezTo>
                <a:cubicBezTo>
                  <a:pt x="616560" y="98778"/>
                  <a:pt x="604444" y="71686"/>
                  <a:pt x="583578" y="44762"/>
                </a:cubicBezTo>
                <a:cubicBezTo>
                  <a:pt x="580885" y="40050"/>
                  <a:pt x="581559" y="36348"/>
                  <a:pt x="585597" y="33656"/>
                </a:cubicBezTo>
                <a:cubicBezTo>
                  <a:pt x="635743" y="37694"/>
                  <a:pt x="666706" y="52166"/>
                  <a:pt x="678485" y="77070"/>
                </a:cubicBezTo>
                <a:cubicBezTo>
                  <a:pt x="681850" y="84138"/>
                  <a:pt x="683533" y="90869"/>
                  <a:pt x="683533" y="97263"/>
                </a:cubicBezTo>
                <a:cubicBezTo>
                  <a:pt x="683533" y="107360"/>
                  <a:pt x="679999" y="116279"/>
                  <a:pt x="672932" y="124019"/>
                </a:cubicBezTo>
                <a:lnTo>
                  <a:pt x="664246" y="131046"/>
                </a:lnTo>
                <a:lnTo>
                  <a:pt x="748692" y="122445"/>
                </a:lnTo>
                <a:lnTo>
                  <a:pt x="744238" y="122379"/>
                </a:lnTo>
                <a:cubicBezTo>
                  <a:pt x="741462" y="121958"/>
                  <a:pt x="738727" y="121159"/>
                  <a:pt x="736035" y="119981"/>
                </a:cubicBezTo>
                <a:cubicBezTo>
                  <a:pt x="729641" y="117625"/>
                  <a:pt x="724424" y="113923"/>
                  <a:pt x="720385" y="108875"/>
                </a:cubicBezTo>
                <a:lnTo>
                  <a:pt x="696154" y="26083"/>
                </a:lnTo>
                <a:cubicBezTo>
                  <a:pt x="694807" y="21708"/>
                  <a:pt x="696490" y="18006"/>
                  <a:pt x="701202" y="14977"/>
                </a:cubicBezTo>
                <a:cubicBezTo>
                  <a:pt x="747982" y="22718"/>
                  <a:pt x="776084" y="39209"/>
                  <a:pt x="785508" y="64450"/>
                </a:cubicBezTo>
                <a:cubicBezTo>
                  <a:pt x="787527" y="70171"/>
                  <a:pt x="788537" y="75556"/>
                  <a:pt x="788537" y="80604"/>
                </a:cubicBezTo>
                <a:cubicBezTo>
                  <a:pt x="788537" y="91037"/>
                  <a:pt x="784667" y="100461"/>
                  <a:pt x="776926" y="108875"/>
                </a:cubicBezTo>
                <a:cubicBezTo>
                  <a:pt x="773224" y="113081"/>
                  <a:pt x="769353" y="116321"/>
                  <a:pt x="765315" y="118592"/>
                </a:cubicBezTo>
                <a:lnTo>
                  <a:pt x="754940" y="121809"/>
                </a:lnTo>
                <a:lnTo>
                  <a:pt x="772887" y="119981"/>
                </a:lnTo>
                <a:cubicBezTo>
                  <a:pt x="788032" y="118634"/>
                  <a:pt x="798970" y="111230"/>
                  <a:pt x="805701" y="97768"/>
                </a:cubicBezTo>
                <a:lnTo>
                  <a:pt x="840029" y="21540"/>
                </a:lnTo>
                <a:cubicBezTo>
                  <a:pt x="844825" y="10938"/>
                  <a:pt x="851798" y="5354"/>
                  <a:pt x="860948" y="4786"/>
                </a:cubicBezTo>
                <a:close/>
                <a:moveTo>
                  <a:pt x="1431179" y="337"/>
                </a:moveTo>
                <a:cubicBezTo>
                  <a:pt x="1455411" y="17165"/>
                  <a:pt x="1475435" y="32141"/>
                  <a:pt x="1491253" y="45267"/>
                </a:cubicBezTo>
                <a:cubicBezTo>
                  <a:pt x="1491253" y="48632"/>
                  <a:pt x="1489739" y="51998"/>
                  <a:pt x="1486710" y="55363"/>
                </a:cubicBezTo>
                <a:cubicBezTo>
                  <a:pt x="1483681" y="58392"/>
                  <a:pt x="1478969" y="60243"/>
                  <a:pt x="1472575" y="60916"/>
                </a:cubicBezTo>
                <a:lnTo>
                  <a:pt x="1154535" y="92720"/>
                </a:lnTo>
                <a:cubicBezTo>
                  <a:pt x="1139390" y="94066"/>
                  <a:pt x="1131818" y="102312"/>
                  <a:pt x="1131818" y="117457"/>
                </a:cubicBezTo>
                <a:lnTo>
                  <a:pt x="1131818" y="205801"/>
                </a:lnTo>
                <a:cubicBezTo>
                  <a:pt x="1131818" y="224311"/>
                  <a:pt x="1131481" y="240802"/>
                  <a:pt x="1130808" y="255274"/>
                </a:cubicBezTo>
                <a:cubicBezTo>
                  <a:pt x="1130135" y="269409"/>
                  <a:pt x="1128621" y="286405"/>
                  <a:pt x="1126265" y="306261"/>
                </a:cubicBezTo>
                <a:cubicBezTo>
                  <a:pt x="1123909" y="326117"/>
                  <a:pt x="1120039" y="344459"/>
                  <a:pt x="1114654" y="361287"/>
                </a:cubicBezTo>
                <a:cubicBezTo>
                  <a:pt x="1109606" y="378451"/>
                  <a:pt x="1102874" y="395952"/>
                  <a:pt x="1094461" y="413789"/>
                </a:cubicBezTo>
                <a:cubicBezTo>
                  <a:pt x="1084364" y="437011"/>
                  <a:pt x="1069556" y="459223"/>
                  <a:pt x="1050036" y="480426"/>
                </a:cubicBezTo>
                <a:cubicBezTo>
                  <a:pt x="1039603" y="492205"/>
                  <a:pt x="1028833" y="501797"/>
                  <a:pt x="1017727" y="509201"/>
                </a:cubicBezTo>
                <a:cubicBezTo>
                  <a:pt x="1012679" y="512566"/>
                  <a:pt x="1007967" y="511052"/>
                  <a:pt x="1003592" y="504657"/>
                </a:cubicBezTo>
                <a:cubicBezTo>
                  <a:pt x="1028833" y="463262"/>
                  <a:pt x="1045324" y="415472"/>
                  <a:pt x="1053065" y="361287"/>
                </a:cubicBezTo>
                <a:cubicBezTo>
                  <a:pt x="1056767" y="334363"/>
                  <a:pt x="1059123" y="310131"/>
                  <a:pt x="1060133" y="288592"/>
                </a:cubicBezTo>
                <a:cubicBezTo>
                  <a:pt x="1061479" y="267390"/>
                  <a:pt x="1062152" y="242317"/>
                  <a:pt x="1062152" y="213373"/>
                </a:cubicBezTo>
                <a:lnTo>
                  <a:pt x="1068210" y="71517"/>
                </a:lnTo>
                <a:cubicBezTo>
                  <a:pt x="1068546" y="56373"/>
                  <a:pt x="1075614" y="50820"/>
                  <a:pt x="1089412" y="54858"/>
                </a:cubicBezTo>
                <a:lnTo>
                  <a:pt x="1137371" y="70508"/>
                </a:lnTo>
                <a:lnTo>
                  <a:pt x="1370095" y="47286"/>
                </a:lnTo>
                <a:cubicBezTo>
                  <a:pt x="1385240" y="45603"/>
                  <a:pt x="1397524" y="38536"/>
                  <a:pt x="1406947" y="26083"/>
                </a:cubicBezTo>
                <a:lnTo>
                  <a:pt x="1424616" y="1347"/>
                </a:lnTo>
                <a:cubicBezTo>
                  <a:pt x="1425626" y="1"/>
                  <a:pt x="1427813" y="-336"/>
                  <a:pt x="1431179" y="337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292EC98A-DA82-489F-E368-AD021DB0D4CC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F62DE054-B1CA-190C-1314-EDAB897D0C83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 descr="图片包含 标志, 游戏机, 房间&#10;&#10;描述已自动生成">
            <a:extLst>
              <a:ext uri="{FF2B5EF4-FFF2-40B4-BE49-F238E27FC236}">
                <a16:creationId xmlns:a16="http://schemas.microsoft.com/office/drawing/2014/main" id="{BC5141FA-3830-CA48-F5FE-C80B7FA27CE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160424"/>
            <a:ext cx="955584" cy="955584"/>
          </a:xfrm>
          <a:prstGeom prst="rect">
            <a:avLst/>
          </a:prstGeom>
        </p:spPr>
      </p:pic>
      <p:sp>
        <p:nvSpPr>
          <p:cNvPr id="7" name="矩形 1">
            <a:extLst>
              <a:ext uri="{FF2B5EF4-FFF2-40B4-BE49-F238E27FC236}">
                <a16:creationId xmlns:a16="http://schemas.microsoft.com/office/drawing/2014/main" id="{C636853F-FE35-0C5E-9E68-CD0ED704D148}"/>
              </a:ext>
            </a:extLst>
          </p:cNvPr>
          <p:cNvSpPr/>
          <p:nvPr/>
        </p:nvSpPr>
        <p:spPr>
          <a:xfrm>
            <a:off x="0" y="1249093"/>
            <a:ext cx="12192000" cy="4986607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FB241C1-8AC8-F56A-D48D-D65DCFC68B93}"/>
              </a:ext>
            </a:extLst>
          </p:cNvPr>
          <p:cNvSpPr txBox="1"/>
          <p:nvPr/>
        </p:nvSpPr>
        <p:spPr>
          <a:xfrm>
            <a:off x="1234407" y="145665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合并发展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1B05C1D5-8476-4C8A-B016-4E9D6590CC2E}"/>
              </a:ext>
            </a:extLst>
          </p:cNvPr>
          <p:cNvSpPr/>
          <p:nvPr/>
        </p:nvSpPr>
        <p:spPr>
          <a:xfrm>
            <a:off x="713410" y="2046339"/>
            <a:ext cx="1736782" cy="1736782"/>
          </a:xfrm>
          <a:prstGeom prst="ellipse">
            <a:avLst/>
          </a:prstGeom>
          <a:gradFill flip="none" rotWithShape="1">
            <a:gsLst>
              <a:gs pos="7000">
                <a:schemeClr val="accent1">
                  <a:alpha val="19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541AD24-3D5B-A882-94C3-B60D5AFF89ED}"/>
              </a:ext>
            </a:extLst>
          </p:cNvPr>
          <p:cNvGrpSpPr/>
          <p:nvPr/>
        </p:nvGrpSpPr>
        <p:grpSpPr>
          <a:xfrm>
            <a:off x="669146" y="2132677"/>
            <a:ext cx="1857216" cy="1564106"/>
            <a:chOff x="847193" y="2336803"/>
            <a:chExt cx="1282337" cy="1079956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C57FEA49-D4E5-5A32-F890-ADD276B5B460}"/>
                </a:ext>
              </a:extLst>
            </p:cNvPr>
            <p:cNvSpPr/>
            <p:nvPr/>
          </p:nvSpPr>
          <p:spPr>
            <a:xfrm>
              <a:off x="937368" y="2336803"/>
              <a:ext cx="1079956" cy="1079956"/>
            </a:xfrm>
            <a:prstGeom prst="ellipse">
              <a:avLst/>
            </a:prstGeom>
            <a:gradFill flip="none" rotWithShape="1">
              <a:gsLst>
                <a:gs pos="7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55C13EB-40A0-AC58-6891-B5F9EBCBD0C1}"/>
                </a:ext>
              </a:extLst>
            </p:cNvPr>
            <p:cNvSpPr txBox="1"/>
            <p:nvPr/>
          </p:nvSpPr>
          <p:spPr>
            <a:xfrm>
              <a:off x="847193" y="2720321"/>
              <a:ext cx="1282337" cy="63752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多所院校合</a:t>
              </a:r>
              <a:endParaRPr kumimoji="0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仿宋_GB2312" charset="0"/>
                <a:sym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并组建新的</a:t>
              </a:r>
              <a:endParaRPr kumimoji="0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仿宋_GB2312" charset="0"/>
                <a:sym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广州大学</a:t>
              </a:r>
            </a:p>
          </p:txBody>
        </p:sp>
      </p:grpSp>
      <p:sp>
        <p:nvSpPr>
          <p:cNvPr id="17" name="L 形 16">
            <a:extLst>
              <a:ext uri="{FF2B5EF4-FFF2-40B4-BE49-F238E27FC236}">
                <a16:creationId xmlns:a16="http://schemas.microsoft.com/office/drawing/2014/main" id="{A0C241D5-775D-19B5-189D-B4DACFA6C0D4}"/>
              </a:ext>
            </a:extLst>
          </p:cNvPr>
          <p:cNvSpPr/>
          <p:nvPr/>
        </p:nvSpPr>
        <p:spPr>
          <a:xfrm rot="13511340">
            <a:off x="4655204" y="2475904"/>
            <a:ext cx="1011412" cy="1011412"/>
          </a:xfrm>
          <a:prstGeom prst="corner">
            <a:avLst>
              <a:gd name="adj1" fmla="val 20792"/>
              <a:gd name="adj2" fmla="val 23500"/>
            </a:avLst>
          </a:prstGeom>
          <a:gradFill flip="none" rotWithShape="1">
            <a:gsLst>
              <a:gs pos="56000">
                <a:schemeClr val="accent3">
                  <a:alpha val="0"/>
                </a:schemeClr>
              </a:gs>
              <a:gs pos="100000">
                <a:schemeClr val="accent4">
                  <a:lumMod val="20000"/>
                  <a:lumOff val="80000"/>
                  <a:alpha val="24000"/>
                </a:schemeClr>
              </a:gs>
            </a:gsLst>
            <a:lin ang="7800000" scaled="0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sp>
        <p:nvSpPr>
          <p:cNvPr id="18" name="L 形 17">
            <a:extLst>
              <a:ext uri="{FF2B5EF4-FFF2-40B4-BE49-F238E27FC236}">
                <a16:creationId xmlns:a16="http://schemas.microsoft.com/office/drawing/2014/main" id="{40A0CAA4-24A3-4BE3-E393-C0DD6699AB09}"/>
              </a:ext>
            </a:extLst>
          </p:cNvPr>
          <p:cNvSpPr/>
          <p:nvPr/>
        </p:nvSpPr>
        <p:spPr>
          <a:xfrm rot="18911340">
            <a:off x="9838663" y="3007521"/>
            <a:ext cx="1011412" cy="1011412"/>
          </a:xfrm>
          <a:prstGeom prst="corner">
            <a:avLst>
              <a:gd name="adj1" fmla="val 20792"/>
              <a:gd name="adj2" fmla="val 23500"/>
            </a:avLst>
          </a:prstGeom>
          <a:gradFill flip="none" rotWithShape="1">
            <a:gsLst>
              <a:gs pos="56000">
                <a:schemeClr val="accent3">
                  <a:alpha val="0"/>
                </a:schemeClr>
              </a:gs>
              <a:gs pos="100000">
                <a:schemeClr val="accent4">
                  <a:lumMod val="20000"/>
                  <a:lumOff val="80000"/>
                  <a:alpha val="24000"/>
                </a:schemeClr>
              </a:gs>
            </a:gsLst>
            <a:lin ang="7800000" scaled="0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53DCE0F-CA8A-5DE1-283C-166B18E893A7}"/>
              </a:ext>
            </a:extLst>
          </p:cNvPr>
          <p:cNvSpPr txBox="1"/>
          <p:nvPr/>
        </p:nvSpPr>
        <p:spPr>
          <a:xfrm>
            <a:off x="2384409" y="2723539"/>
            <a:ext cx="2441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校训</a:t>
            </a:r>
            <a:endParaRPr lang="en-US" altLang="zh-CN" sz="1600" b="0" i="0" dirty="0"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“博学笃行、与时俱进”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A38554A0-89B5-4AA8-7BEC-C6E5E34F38AE}"/>
              </a:ext>
            </a:extLst>
          </p:cNvPr>
          <p:cNvSpPr/>
          <p:nvPr/>
        </p:nvSpPr>
        <p:spPr>
          <a:xfrm>
            <a:off x="2485298" y="2691801"/>
            <a:ext cx="2281494" cy="64633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7000">
                <a:schemeClr val="accent3">
                  <a:alpha val="28000"/>
                </a:schemeClr>
              </a:gs>
              <a:gs pos="100000">
                <a:schemeClr val="accent4">
                  <a:alpha val="2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649E5587-E8F5-1CB4-753F-BB41A27C99DC}"/>
              </a:ext>
            </a:extLst>
          </p:cNvPr>
          <p:cNvSpPr txBox="1"/>
          <p:nvPr/>
        </p:nvSpPr>
        <p:spPr>
          <a:xfrm>
            <a:off x="1192141" y="2334635"/>
            <a:ext cx="784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2000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2F434AA-BEE6-4982-4892-E3648F949CE0}"/>
              </a:ext>
            </a:extLst>
          </p:cNvPr>
          <p:cNvSpPr/>
          <p:nvPr/>
        </p:nvSpPr>
        <p:spPr>
          <a:xfrm>
            <a:off x="6126526" y="2046339"/>
            <a:ext cx="1736782" cy="1736782"/>
          </a:xfrm>
          <a:prstGeom prst="ellipse">
            <a:avLst/>
          </a:prstGeom>
          <a:gradFill flip="none" rotWithShape="1">
            <a:gsLst>
              <a:gs pos="7000">
                <a:schemeClr val="accent1">
                  <a:alpha val="19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D1A3C9B-0103-2C47-A7C6-72BC9BB98BF8}"/>
              </a:ext>
            </a:extLst>
          </p:cNvPr>
          <p:cNvGrpSpPr/>
          <p:nvPr/>
        </p:nvGrpSpPr>
        <p:grpSpPr>
          <a:xfrm>
            <a:off x="6053236" y="2132677"/>
            <a:ext cx="1857216" cy="1564106"/>
            <a:chOff x="827151" y="2336803"/>
            <a:chExt cx="1282337" cy="1079956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B1669B3F-22CE-CB53-110C-13CBAD718B4C}"/>
                </a:ext>
              </a:extLst>
            </p:cNvPr>
            <p:cNvSpPr/>
            <p:nvPr/>
          </p:nvSpPr>
          <p:spPr>
            <a:xfrm>
              <a:off x="937368" y="2336803"/>
              <a:ext cx="1079956" cy="1079956"/>
            </a:xfrm>
            <a:prstGeom prst="ellipse">
              <a:avLst/>
            </a:prstGeom>
            <a:gradFill flip="none" rotWithShape="1">
              <a:gsLst>
                <a:gs pos="7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3D1F29C6-AD10-438B-92FA-1094C29FF872}"/>
                </a:ext>
              </a:extLst>
            </p:cNvPr>
            <p:cNvSpPr txBox="1"/>
            <p:nvPr/>
          </p:nvSpPr>
          <p:spPr>
            <a:xfrm>
              <a:off x="827151" y="2770428"/>
              <a:ext cx="1282337" cy="44626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建成广州大学</a:t>
              </a:r>
              <a:endParaRPr kumimoji="0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仿宋_GB2312" charset="0"/>
                <a:sym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大学城校区</a:t>
              </a:r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54871660-C918-0FBB-512A-4CC16A9D5FBF}"/>
              </a:ext>
            </a:extLst>
          </p:cNvPr>
          <p:cNvSpPr txBox="1"/>
          <p:nvPr/>
        </p:nvSpPr>
        <p:spPr>
          <a:xfrm>
            <a:off x="6605257" y="2436233"/>
            <a:ext cx="784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2005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B9D54090-CF5B-BF4D-741B-FED3131711B4}"/>
              </a:ext>
            </a:extLst>
          </p:cNvPr>
          <p:cNvSpPr/>
          <p:nvPr/>
        </p:nvSpPr>
        <p:spPr>
          <a:xfrm>
            <a:off x="7986775" y="2691801"/>
            <a:ext cx="3432218" cy="64633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7000">
                <a:schemeClr val="accent3">
                  <a:alpha val="28000"/>
                </a:schemeClr>
              </a:gs>
              <a:gs pos="100000">
                <a:schemeClr val="accent4">
                  <a:alpha val="2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F716AC9-21BC-1EEB-BD3C-A933DB080496}"/>
              </a:ext>
            </a:extLst>
          </p:cNvPr>
          <p:cNvSpPr txBox="1"/>
          <p:nvPr/>
        </p:nvSpPr>
        <p:spPr>
          <a:xfrm>
            <a:off x="8174260" y="2707042"/>
            <a:ext cx="3057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广州艺术学校、广州芭蕾舞团、</a:t>
            </a:r>
            <a:endParaRPr lang="en-US" altLang="zh-CN" sz="1600" b="0" i="0" dirty="0"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广州歌舞团成建制划归广州大学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F5555559-08E0-A3EB-789D-9286C58F5923}"/>
              </a:ext>
            </a:extLst>
          </p:cNvPr>
          <p:cNvSpPr/>
          <p:nvPr/>
        </p:nvSpPr>
        <p:spPr>
          <a:xfrm>
            <a:off x="9489052" y="4277561"/>
            <a:ext cx="1736782" cy="1736782"/>
          </a:xfrm>
          <a:prstGeom prst="ellipse">
            <a:avLst/>
          </a:prstGeom>
          <a:gradFill flip="none" rotWithShape="1">
            <a:gsLst>
              <a:gs pos="7000">
                <a:schemeClr val="accent1">
                  <a:alpha val="19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5094B309-E123-318F-5DF0-61DCEE3031FC}"/>
              </a:ext>
            </a:extLst>
          </p:cNvPr>
          <p:cNvGrpSpPr/>
          <p:nvPr/>
        </p:nvGrpSpPr>
        <p:grpSpPr>
          <a:xfrm>
            <a:off x="9415762" y="4363899"/>
            <a:ext cx="1857216" cy="1564106"/>
            <a:chOff x="827151" y="2336803"/>
            <a:chExt cx="1282337" cy="1079956"/>
          </a:xfrm>
        </p:grpSpPr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658581EA-8007-957D-D5E1-2B9DDAB3C0A3}"/>
                </a:ext>
              </a:extLst>
            </p:cNvPr>
            <p:cNvSpPr/>
            <p:nvPr/>
          </p:nvSpPr>
          <p:spPr>
            <a:xfrm>
              <a:off x="937368" y="2336803"/>
              <a:ext cx="1079956" cy="1079956"/>
            </a:xfrm>
            <a:prstGeom prst="ellipse">
              <a:avLst/>
            </a:prstGeom>
            <a:gradFill flip="none" rotWithShape="1">
              <a:gsLst>
                <a:gs pos="7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964E39D3-0AF8-679B-BA47-BBFFDAABAD1D}"/>
                </a:ext>
              </a:extLst>
            </p:cNvPr>
            <p:cNvSpPr txBox="1"/>
            <p:nvPr/>
          </p:nvSpPr>
          <p:spPr>
            <a:xfrm>
              <a:off x="827151" y="2680235"/>
              <a:ext cx="1282337" cy="63752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入选广东省高水平大学重点学科建设高校</a:t>
              </a: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9320FA78-9719-F2DE-AD57-462590D8C467}"/>
              </a:ext>
            </a:extLst>
          </p:cNvPr>
          <p:cNvSpPr txBox="1"/>
          <p:nvPr/>
        </p:nvSpPr>
        <p:spPr>
          <a:xfrm>
            <a:off x="9967783" y="4535505"/>
            <a:ext cx="784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2015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47" name="L 形 46">
            <a:extLst>
              <a:ext uri="{FF2B5EF4-FFF2-40B4-BE49-F238E27FC236}">
                <a16:creationId xmlns:a16="http://schemas.microsoft.com/office/drawing/2014/main" id="{2EF49E51-C022-8D2E-2D0E-D0B80EB15227}"/>
              </a:ext>
            </a:extLst>
          </p:cNvPr>
          <p:cNvSpPr/>
          <p:nvPr/>
        </p:nvSpPr>
        <p:spPr>
          <a:xfrm rot="8088660" flipH="1">
            <a:off x="8763844" y="4610799"/>
            <a:ext cx="1011412" cy="1011412"/>
          </a:xfrm>
          <a:prstGeom prst="corner">
            <a:avLst>
              <a:gd name="adj1" fmla="val 20792"/>
              <a:gd name="adj2" fmla="val 23500"/>
            </a:avLst>
          </a:prstGeom>
          <a:gradFill flip="none" rotWithShape="1">
            <a:gsLst>
              <a:gs pos="56000">
                <a:schemeClr val="accent3">
                  <a:alpha val="0"/>
                </a:schemeClr>
              </a:gs>
              <a:gs pos="100000">
                <a:schemeClr val="accent4">
                  <a:lumMod val="20000"/>
                  <a:lumOff val="80000"/>
                  <a:alpha val="24000"/>
                </a:schemeClr>
              </a:gs>
            </a:gsLst>
            <a:lin ang="7800000" scaled="0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5E6B04E4-69D3-580A-D892-9AFF365B2F76}"/>
              </a:ext>
            </a:extLst>
          </p:cNvPr>
          <p:cNvSpPr/>
          <p:nvPr/>
        </p:nvSpPr>
        <p:spPr>
          <a:xfrm>
            <a:off x="6366014" y="4277561"/>
            <a:ext cx="1736782" cy="1736782"/>
          </a:xfrm>
          <a:prstGeom prst="ellipse">
            <a:avLst/>
          </a:prstGeom>
          <a:gradFill flip="none" rotWithShape="1">
            <a:gsLst>
              <a:gs pos="7000">
                <a:schemeClr val="accent1">
                  <a:alpha val="19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98AA9B61-ADAF-F232-213A-D75F430861A9}"/>
              </a:ext>
            </a:extLst>
          </p:cNvPr>
          <p:cNvGrpSpPr/>
          <p:nvPr/>
        </p:nvGrpSpPr>
        <p:grpSpPr>
          <a:xfrm>
            <a:off x="6292724" y="4363899"/>
            <a:ext cx="1857216" cy="1564106"/>
            <a:chOff x="827151" y="2336803"/>
            <a:chExt cx="1282337" cy="1079956"/>
          </a:xfrm>
        </p:grpSpPr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2AA8333-225B-06FC-839E-6482EFD5B564}"/>
                </a:ext>
              </a:extLst>
            </p:cNvPr>
            <p:cNvSpPr/>
            <p:nvPr/>
          </p:nvSpPr>
          <p:spPr>
            <a:xfrm>
              <a:off x="937368" y="2336803"/>
              <a:ext cx="1079956" cy="1079956"/>
            </a:xfrm>
            <a:prstGeom prst="ellipse">
              <a:avLst/>
            </a:prstGeom>
            <a:gradFill flip="none" rotWithShape="1">
              <a:gsLst>
                <a:gs pos="7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AA83A62E-B3AA-3A24-5FFA-BD8998FA1199}"/>
                </a:ext>
              </a:extLst>
            </p:cNvPr>
            <p:cNvSpPr txBox="1"/>
            <p:nvPr/>
          </p:nvSpPr>
          <p:spPr>
            <a:xfrm>
              <a:off x="827151" y="2793172"/>
              <a:ext cx="1282337" cy="44626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广州大学成立</a:t>
              </a:r>
              <a:endParaRPr kumimoji="0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仿宋_GB2312" charset="0"/>
                <a:sym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黄埔研究院</a:t>
              </a:r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FE6D850E-F1AF-CB4F-8A8E-995E4948FCED}"/>
              </a:ext>
            </a:extLst>
          </p:cNvPr>
          <p:cNvSpPr txBox="1"/>
          <p:nvPr/>
        </p:nvSpPr>
        <p:spPr>
          <a:xfrm>
            <a:off x="6844745" y="4636817"/>
            <a:ext cx="784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2020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29BFA20F-AB0D-BBF4-1F0D-A4FECC4E2A9B}"/>
              </a:ext>
            </a:extLst>
          </p:cNvPr>
          <p:cNvSpPr/>
          <p:nvPr/>
        </p:nvSpPr>
        <p:spPr>
          <a:xfrm>
            <a:off x="3465804" y="4277561"/>
            <a:ext cx="1736782" cy="1736782"/>
          </a:xfrm>
          <a:prstGeom prst="ellipse">
            <a:avLst/>
          </a:prstGeom>
          <a:gradFill flip="none" rotWithShape="1">
            <a:gsLst>
              <a:gs pos="7000">
                <a:schemeClr val="accent1">
                  <a:alpha val="19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DEAE7259-7732-B92B-E70F-C951EF60B0CE}"/>
              </a:ext>
            </a:extLst>
          </p:cNvPr>
          <p:cNvGrpSpPr/>
          <p:nvPr/>
        </p:nvGrpSpPr>
        <p:grpSpPr>
          <a:xfrm>
            <a:off x="3392514" y="4363899"/>
            <a:ext cx="1857216" cy="1564106"/>
            <a:chOff x="827151" y="2336803"/>
            <a:chExt cx="1282337" cy="1079956"/>
          </a:xfrm>
        </p:grpSpPr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C9E4159E-6738-3189-5B81-FC7E1D1D2AA5}"/>
                </a:ext>
              </a:extLst>
            </p:cNvPr>
            <p:cNvSpPr/>
            <p:nvPr/>
          </p:nvSpPr>
          <p:spPr>
            <a:xfrm>
              <a:off x="937368" y="2336803"/>
              <a:ext cx="1079956" cy="1079956"/>
            </a:xfrm>
            <a:prstGeom prst="ellipse">
              <a:avLst/>
            </a:prstGeom>
            <a:gradFill flip="none" rotWithShape="1">
              <a:gsLst>
                <a:gs pos="7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3971F378-6CD2-E3BF-60EB-A1B72655FFCA}"/>
                </a:ext>
              </a:extLst>
            </p:cNvPr>
            <p:cNvSpPr txBox="1"/>
            <p:nvPr/>
          </p:nvSpPr>
          <p:spPr>
            <a:xfrm>
              <a:off x="827151" y="2713000"/>
              <a:ext cx="1282337" cy="63752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入选广东省高水平大学重点</a:t>
              </a:r>
              <a:endParaRPr kumimoji="0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仿宋_GB2312" charset="0"/>
                <a:sym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建设高校</a:t>
              </a: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334ECC56-407D-80CC-A3B8-E33A0607DF18}"/>
              </a:ext>
            </a:extLst>
          </p:cNvPr>
          <p:cNvSpPr txBox="1"/>
          <p:nvPr/>
        </p:nvSpPr>
        <p:spPr>
          <a:xfrm>
            <a:off x="3944535" y="4549733"/>
            <a:ext cx="784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2021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64" name="L 形 63">
            <a:extLst>
              <a:ext uri="{FF2B5EF4-FFF2-40B4-BE49-F238E27FC236}">
                <a16:creationId xmlns:a16="http://schemas.microsoft.com/office/drawing/2014/main" id="{7E3AF1E7-C8C8-4F35-BF00-AEE875135C0E}"/>
              </a:ext>
            </a:extLst>
          </p:cNvPr>
          <p:cNvSpPr/>
          <p:nvPr/>
        </p:nvSpPr>
        <p:spPr>
          <a:xfrm rot="8088660" flipH="1">
            <a:off x="5682220" y="4610798"/>
            <a:ext cx="1011412" cy="1011412"/>
          </a:xfrm>
          <a:prstGeom prst="corner">
            <a:avLst>
              <a:gd name="adj1" fmla="val 20792"/>
              <a:gd name="adj2" fmla="val 23500"/>
            </a:avLst>
          </a:prstGeom>
          <a:gradFill flip="none" rotWithShape="1">
            <a:gsLst>
              <a:gs pos="56000">
                <a:schemeClr val="accent3">
                  <a:alpha val="0"/>
                </a:schemeClr>
              </a:gs>
              <a:gs pos="100000">
                <a:schemeClr val="accent4">
                  <a:lumMod val="20000"/>
                  <a:lumOff val="80000"/>
                  <a:alpha val="24000"/>
                </a:schemeClr>
              </a:gs>
            </a:gsLst>
            <a:lin ang="7800000" scaled="0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sp>
        <p:nvSpPr>
          <p:cNvPr id="65" name="椭圆 64">
            <a:extLst>
              <a:ext uri="{FF2B5EF4-FFF2-40B4-BE49-F238E27FC236}">
                <a16:creationId xmlns:a16="http://schemas.microsoft.com/office/drawing/2014/main" id="{3DE5D5BB-1EFD-4BF7-1DAF-587D5715418B}"/>
              </a:ext>
            </a:extLst>
          </p:cNvPr>
          <p:cNvSpPr/>
          <p:nvPr/>
        </p:nvSpPr>
        <p:spPr>
          <a:xfrm>
            <a:off x="659924" y="4277561"/>
            <a:ext cx="1736782" cy="1736782"/>
          </a:xfrm>
          <a:prstGeom prst="ellipse">
            <a:avLst/>
          </a:prstGeom>
          <a:gradFill flip="none" rotWithShape="1">
            <a:gsLst>
              <a:gs pos="7000">
                <a:schemeClr val="accent1">
                  <a:alpha val="19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85148F6E-B701-EB01-2288-280B04858266}"/>
              </a:ext>
            </a:extLst>
          </p:cNvPr>
          <p:cNvGrpSpPr/>
          <p:nvPr/>
        </p:nvGrpSpPr>
        <p:grpSpPr>
          <a:xfrm>
            <a:off x="586634" y="4363899"/>
            <a:ext cx="1857216" cy="1564106"/>
            <a:chOff x="827151" y="2336803"/>
            <a:chExt cx="1282337" cy="1079956"/>
          </a:xfrm>
        </p:grpSpPr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77D19939-AEC2-BB36-8276-7E32960040E8}"/>
                </a:ext>
              </a:extLst>
            </p:cNvPr>
            <p:cNvSpPr/>
            <p:nvPr/>
          </p:nvSpPr>
          <p:spPr>
            <a:xfrm>
              <a:off x="937368" y="2336803"/>
              <a:ext cx="1079956" cy="1079956"/>
            </a:xfrm>
            <a:prstGeom prst="ellipse">
              <a:avLst/>
            </a:prstGeom>
            <a:gradFill flip="none" rotWithShape="1">
              <a:gsLst>
                <a:gs pos="7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F8372E73-4237-8899-49BE-799ACCA4A0A4}"/>
                </a:ext>
              </a:extLst>
            </p:cNvPr>
            <p:cNvSpPr txBox="1"/>
            <p:nvPr/>
          </p:nvSpPr>
          <p:spPr>
            <a:xfrm>
              <a:off x="827151" y="2713000"/>
              <a:ext cx="1282337" cy="63752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签约共建“广州大学海洋科学</a:t>
              </a:r>
              <a:endParaRPr kumimoji="0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仿宋_GB2312" charset="0"/>
                <a:sym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仿宋_GB2312" charset="0"/>
                  <a:sym typeface="Arial" panose="020B0604020202020204" pitchFamily="34" charset="0"/>
                </a:rPr>
                <a:t>学院”</a:t>
              </a:r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CBC20725-48B2-2F18-BDE4-78F63C89C5F7}"/>
              </a:ext>
            </a:extLst>
          </p:cNvPr>
          <p:cNvSpPr txBox="1"/>
          <p:nvPr/>
        </p:nvSpPr>
        <p:spPr>
          <a:xfrm>
            <a:off x="1138655" y="4549733"/>
            <a:ext cx="784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2023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70" name="L 形 69">
            <a:extLst>
              <a:ext uri="{FF2B5EF4-FFF2-40B4-BE49-F238E27FC236}">
                <a16:creationId xmlns:a16="http://schemas.microsoft.com/office/drawing/2014/main" id="{65D4E1E2-8AC2-F2E9-636A-F43B5B878F23}"/>
              </a:ext>
            </a:extLst>
          </p:cNvPr>
          <p:cNvSpPr/>
          <p:nvPr/>
        </p:nvSpPr>
        <p:spPr>
          <a:xfrm rot="8088660" flipH="1">
            <a:off x="2876340" y="4610798"/>
            <a:ext cx="1011412" cy="1011412"/>
          </a:xfrm>
          <a:prstGeom prst="corner">
            <a:avLst>
              <a:gd name="adj1" fmla="val 20792"/>
              <a:gd name="adj2" fmla="val 23500"/>
            </a:avLst>
          </a:prstGeom>
          <a:gradFill flip="none" rotWithShape="1">
            <a:gsLst>
              <a:gs pos="56000">
                <a:schemeClr val="accent3">
                  <a:alpha val="0"/>
                </a:schemeClr>
              </a:gs>
              <a:gs pos="100000">
                <a:schemeClr val="accent4">
                  <a:lumMod val="20000"/>
                  <a:lumOff val="80000"/>
                  <a:alpha val="24000"/>
                </a:schemeClr>
              </a:gs>
            </a:gsLst>
            <a:lin ang="7800000" scaled="0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srgbClr val="0467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M"/>
              <a:sym typeface="Arial" panose="020B0604020202020204" pitchFamily="34" charset="0"/>
            </a:endParaRPr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F9D45F5E-EF3E-EF9F-4F0D-E5EB7F67E8E2}"/>
              </a:ext>
            </a:extLst>
          </p:cNvPr>
          <p:cNvGrpSpPr/>
          <p:nvPr/>
        </p:nvGrpSpPr>
        <p:grpSpPr>
          <a:xfrm>
            <a:off x="2507564" y="1518397"/>
            <a:ext cx="422402" cy="338186"/>
            <a:chOff x="8790221" y="7583857"/>
            <a:chExt cx="422402" cy="338186"/>
          </a:xfrm>
        </p:grpSpPr>
        <p:sp>
          <p:nvSpPr>
            <p:cNvPr id="76" name="矩形: 圆角 75">
              <a:extLst>
                <a:ext uri="{FF2B5EF4-FFF2-40B4-BE49-F238E27FC236}">
                  <a16:creationId xmlns:a16="http://schemas.microsoft.com/office/drawing/2014/main" id="{6436BE80-496D-3DF8-E2C8-DC05055CCB0D}"/>
                </a:ext>
              </a:extLst>
            </p:cNvPr>
            <p:cNvSpPr/>
            <p:nvPr/>
          </p:nvSpPr>
          <p:spPr>
            <a:xfrm flipH="1">
              <a:off x="8825845" y="7685639"/>
              <a:ext cx="139128" cy="134622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accent3">
                      <a:alpha val="46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7" name="矩形: 圆角 76">
              <a:extLst>
                <a:ext uri="{FF2B5EF4-FFF2-40B4-BE49-F238E27FC236}">
                  <a16:creationId xmlns:a16="http://schemas.microsoft.com/office/drawing/2014/main" id="{D13C1217-2884-FC91-59E1-4AD352E3C2D4}"/>
                </a:ext>
              </a:extLst>
            </p:cNvPr>
            <p:cNvSpPr/>
            <p:nvPr/>
          </p:nvSpPr>
          <p:spPr>
            <a:xfrm flipH="1">
              <a:off x="8790221" y="7612398"/>
              <a:ext cx="290512" cy="281104"/>
            </a:xfrm>
            <a:prstGeom prst="roundRect">
              <a:avLst>
                <a:gd name="adj" fmla="val 50000"/>
              </a:avLst>
            </a:prstGeom>
            <a:noFill/>
            <a:ln w="9525">
              <a:gradFill flip="none" rotWithShape="1">
                <a:gsLst>
                  <a:gs pos="0">
                    <a:schemeClr val="accent3">
                      <a:alpha val="46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8" name="矩形: 圆角 77">
              <a:extLst>
                <a:ext uri="{FF2B5EF4-FFF2-40B4-BE49-F238E27FC236}">
                  <a16:creationId xmlns:a16="http://schemas.microsoft.com/office/drawing/2014/main" id="{571949AB-BBFE-8774-DD9B-51B9FB059827}"/>
                </a:ext>
              </a:extLst>
            </p:cNvPr>
            <p:cNvSpPr/>
            <p:nvPr/>
          </p:nvSpPr>
          <p:spPr>
            <a:xfrm flipH="1">
              <a:off x="8863119" y="7583857"/>
              <a:ext cx="349504" cy="338186"/>
            </a:xfrm>
            <a:prstGeom prst="roundRect">
              <a:avLst>
                <a:gd name="adj" fmla="val 50000"/>
              </a:avLst>
            </a:prstGeom>
            <a:noFill/>
            <a:ln w="9525">
              <a:gradFill flip="none" rotWithShape="1">
                <a:gsLst>
                  <a:gs pos="0">
                    <a:schemeClr val="accent3">
                      <a:alpha val="40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06D94DDB-5719-07EE-A0E5-0CB55B39C767}"/>
              </a:ext>
            </a:extLst>
          </p:cNvPr>
          <p:cNvGrpSpPr/>
          <p:nvPr/>
        </p:nvGrpSpPr>
        <p:grpSpPr>
          <a:xfrm flipH="1">
            <a:off x="911216" y="1518397"/>
            <a:ext cx="422402" cy="338186"/>
            <a:chOff x="8790221" y="7583857"/>
            <a:chExt cx="422402" cy="338186"/>
          </a:xfrm>
        </p:grpSpPr>
        <p:sp>
          <p:nvSpPr>
            <p:cNvPr id="81" name="矩形: 圆角 80">
              <a:extLst>
                <a:ext uri="{FF2B5EF4-FFF2-40B4-BE49-F238E27FC236}">
                  <a16:creationId xmlns:a16="http://schemas.microsoft.com/office/drawing/2014/main" id="{559A41A2-BBEB-F428-125D-94EFA6E03864}"/>
                </a:ext>
              </a:extLst>
            </p:cNvPr>
            <p:cNvSpPr/>
            <p:nvPr/>
          </p:nvSpPr>
          <p:spPr>
            <a:xfrm flipH="1">
              <a:off x="8825845" y="7685639"/>
              <a:ext cx="139128" cy="134622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accent3">
                      <a:alpha val="46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C9CC6D41-15CB-7D5F-4432-924E34FE448C}"/>
                </a:ext>
              </a:extLst>
            </p:cNvPr>
            <p:cNvSpPr/>
            <p:nvPr/>
          </p:nvSpPr>
          <p:spPr>
            <a:xfrm flipH="1">
              <a:off x="8790221" y="7612398"/>
              <a:ext cx="290512" cy="281104"/>
            </a:xfrm>
            <a:prstGeom prst="roundRect">
              <a:avLst>
                <a:gd name="adj" fmla="val 50000"/>
              </a:avLst>
            </a:prstGeom>
            <a:noFill/>
            <a:ln w="9525">
              <a:gradFill flip="none" rotWithShape="1">
                <a:gsLst>
                  <a:gs pos="0">
                    <a:schemeClr val="accent3">
                      <a:alpha val="46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矩形: 圆角 82">
              <a:extLst>
                <a:ext uri="{FF2B5EF4-FFF2-40B4-BE49-F238E27FC236}">
                  <a16:creationId xmlns:a16="http://schemas.microsoft.com/office/drawing/2014/main" id="{B69D821F-7B4D-B0C5-F3CE-A2A6565C79B5}"/>
                </a:ext>
              </a:extLst>
            </p:cNvPr>
            <p:cNvSpPr/>
            <p:nvPr/>
          </p:nvSpPr>
          <p:spPr>
            <a:xfrm flipH="1">
              <a:off x="8863119" y="7583857"/>
              <a:ext cx="349504" cy="338186"/>
            </a:xfrm>
            <a:prstGeom prst="roundRect">
              <a:avLst>
                <a:gd name="adj" fmla="val 50000"/>
              </a:avLst>
            </a:prstGeom>
            <a:noFill/>
            <a:ln w="9525">
              <a:gradFill flip="none" rotWithShape="1">
                <a:gsLst>
                  <a:gs pos="0">
                    <a:schemeClr val="accent3">
                      <a:alpha val="40000"/>
                    </a:schemeClr>
                  </a:gs>
                  <a:gs pos="33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0608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湖边的建筑&#10;&#10;描述已自动生成">
            <a:extLst>
              <a:ext uri="{FF2B5EF4-FFF2-40B4-BE49-F238E27FC236}">
                <a16:creationId xmlns:a16="http://schemas.microsoft.com/office/drawing/2014/main" id="{38E77860-88BD-1E21-9B38-9C96CC496C4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619500"/>
          </a:xfrm>
          <a:custGeom>
            <a:avLst/>
            <a:gdLst>
              <a:gd name="connsiteX0" fmla="*/ 0 w 12192000"/>
              <a:gd name="connsiteY0" fmla="*/ 0 h 3619500"/>
              <a:gd name="connsiteX1" fmla="*/ 12192000 w 12192000"/>
              <a:gd name="connsiteY1" fmla="*/ 0 h 3619500"/>
              <a:gd name="connsiteX2" fmla="*/ 12192000 w 12192000"/>
              <a:gd name="connsiteY2" fmla="*/ 642392 h 3619500"/>
              <a:gd name="connsiteX3" fmla="*/ 12192000 w 12192000"/>
              <a:gd name="connsiteY3" fmla="*/ 1597058 h 3619500"/>
              <a:gd name="connsiteX4" fmla="*/ 12192000 w 12192000"/>
              <a:gd name="connsiteY4" fmla="*/ 2681556 h 3619500"/>
              <a:gd name="connsiteX5" fmla="*/ 12046037 w 12192000"/>
              <a:gd name="connsiteY5" fmla="*/ 2744526 h 3619500"/>
              <a:gd name="connsiteX6" fmla="*/ 6096000 w 12192000"/>
              <a:gd name="connsiteY6" fmla="*/ 3619500 h 3619500"/>
              <a:gd name="connsiteX7" fmla="*/ 145963 w 12192000"/>
              <a:gd name="connsiteY7" fmla="*/ 2744526 h 3619500"/>
              <a:gd name="connsiteX8" fmla="*/ 0 w 12192000"/>
              <a:gd name="connsiteY8" fmla="*/ 2681556 h 3619500"/>
              <a:gd name="connsiteX9" fmla="*/ 0 w 12192000"/>
              <a:gd name="connsiteY9" fmla="*/ 1597058 h 3619500"/>
              <a:gd name="connsiteX10" fmla="*/ 0 w 12192000"/>
              <a:gd name="connsiteY10" fmla="*/ 642392 h 361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3619500">
                <a:moveTo>
                  <a:pt x="0" y="0"/>
                </a:moveTo>
                <a:lnTo>
                  <a:pt x="12192000" y="0"/>
                </a:lnTo>
                <a:lnTo>
                  <a:pt x="12192000" y="642392"/>
                </a:lnTo>
                <a:lnTo>
                  <a:pt x="12192000" y="1597058"/>
                </a:lnTo>
                <a:lnTo>
                  <a:pt x="12192000" y="2681556"/>
                </a:lnTo>
                <a:lnTo>
                  <a:pt x="12046037" y="2744526"/>
                </a:lnTo>
                <a:cubicBezTo>
                  <a:pt x="10756548" y="3272423"/>
                  <a:pt x="8572824" y="3619500"/>
                  <a:pt x="6096000" y="3619500"/>
                </a:cubicBezTo>
                <a:cubicBezTo>
                  <a:pt x="3619176" y="3619500"/>
                  <a:pt x="1435452" y="3272423"/>
                  <a:pt x="145963" y="2744526"/>
                </a:cubicBezTo>
                <a:lnTo>
                  <a:pt x="0" y="2681556"/>
                </a:lnTo>
                <a:lnTo>
                  <a:pt x="0" y="1597058"/>
                </a:lnTo>
                <a:lnTo>
                  <a:pt x="0" y="642392"/>
                </a:lnTo>
                <a:close/>
              </a:path>
            </a:pathLst>
          </a:custGeom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94F32C7A-1DCD-95C8-7402-A37E3C098689}"/>
              </a:ext>
            </a:extLst>
          </p:cNvPr>
          <p:cNvSpPr/>
          <p:nvPr/>
        </p:nvSpPr>
        <p:spPr>
          <a:xfrm>
            <a:off x="0" y="0"/>
            <a:ext cx="12192000" cy="3619500"/>
          </a:xfrm>
          <a:custGeom>
            <a:avLst/>
            <a:gdLst>
              <a:gd name="connsiteX0" fmla="*/ 0 w 12192000"/>
              <a:gd name="connsiteY0" fmla="*/ 0 h 5152104"/>
              <a:gd name="connsiteX1" fmla="*/ 12192000 w 12192000"/>
              <a:gd name="connsiteY1" fmla="*/ 0 h 5152104"/>
              <a:gd name="connsiteX2" fmla="*/ 12192000 w 12192000"/>
              <a:gd name="connsiteY2" fmla="*/ 914400 h 5152104"/>
              <a:gd name="connsiteX3" fmla="*/ 12192000 w 12192000"/>
              <a:gd name="connsiteY3" fmla="*/ 2273300 h 5152104"/>
              <a:gd name="connsiteX4" fmla="*/ 12192000 w 12192000"/>
              <a:gd name="connsiteY4" fmla="*/ 3817006 h 5152104"/>
              <a:gd name="connsiteX5" fmla="*/ 12046037 w 12192000"/>
              <a:gd name="connsiteY5" fmla="*/ 3906640 h 5152104"/>
              <a:gd name="connsiteX6" fmla="*/ 6096000 w 12192000"/>
              <a:gd name="connsiteY6" fmla="*/ 5152104 h 5152104"/>
              <a:gd name="connsiteX7" fmla="*/ 145963 w 12192000"/>
              <a:gd name="connsiteY7" fmla="*/ 3906640 h 5152104"/>
              <a:gd name="connsiteX8" fmla="*/ 0 w 12192000"/>
              <a:gd name="connsiteY8" fmla="*/ 3817006 h 5152104"/>
              <a:gd name="connsiteX9" fmla="*/ 0 w 12192000"/>
              <a:gd name="connsiteY9" fmla="*/ 2273300 h 5152104"/>
              <a:gd name="connsiteX10" fmla="*/ 0 w 12192000"/>
              <a:gd name="connsiteY10" fmla="*/ 914400 h 515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5152104">
                <a:moveTo>
                  <a:pt x="0" y="0"/>
                </a:moveTo>
                <a:lnTo>
                  <a:pt x="12192000" y="0"/>
                </a:lnTo>
                <a:lnTo>
                  <a:pt x="12192000" y="914400"/>
                </a:lnTo>
                <a:lnTo>
                  <a:pt x="12192000" y="2273300"/>
                </a:lnTo>
                <a:lnTo>
                  <a:pt x="12192000" y="3817006"/>
                </a:lnTo>
                <a:lnTo>
                  <a:pt x="12046037" y="3906640"/>
                </a:lnTo>
                <a:cubicBezTo>
                  <a:pt x="10756548" y="4658064"/>
                  <a:pt x="8572824" y="5152104"/>
                  <a:pt x="6096000" y="5152104"/>
                </a:cubicBezTo>
                <a:cubicBezTo>
                  <a:pt x="3619176" y="5152104"/>
                  <a:pt x="1435452" y="4658064"/>
                  <a:pt x="145963" y="3906640"/>
                </a:cubicBezTo>
                <a:lnTo>
                  <a:pt x="0" y="3817006"/>
                </a:lnTo>
                <a:lnTo>
                  <a:pt x="0" y="2273300"/>
                </a:lnTo>
                <a:lnTo>
                  <a:pt x="0" y="914400"/>
                </a:lnTo>
                <a:close/>
              </a:path>
            </a:pathLst>
          </a:cu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6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865DDFE-F557-3386-51A2-F6F6C52DA93C}"/>
              </a:ext>
            </a:extLst>
          </p:cNvPr>
          <p:cNvSpPr txBox="1"/>
          <p:nvPr/>
        </p:nvSpPr>
        <p:spPr>
          <a:xfrm>
            <a:off x="5673282" y="2487346"/>
            <a:ext cx="980542" cy="857098"/>
          </a:xfrm>
          <a:custGeom>
            <a:avLst/>
            <a:gdLst/>
            <a:ahLst/>
            <a:cxnLst/>
            <a:rect l="l" t="t" r="r" b="b"/>
            <a:pathLst>
              <a:path w="980542" h="857098">
                <a:moveTo>
                  <a:pt x="703783" y="731520"/>
                </a:moveTo>
                <a:cubicBezTo>
                  <a:pt x="708660" y="731520"/>
                  <a:pt x="716382" y="733552"/>
                  <a:pt x="726948" y="737616"/>
                </a:cubicBezTo>
                <a:cubicBezTo>
                  <a:pt x="739140" y="742493"/>
                  <a:pt x="748487" y="745744"/>
                  <a:pt x="754990" y="747370"/>
                </a:cubicBezTo>
                <a:cubicBezTo>
                  <a:pt x="767182" y="750621"/>
                  <a:pt x="775919" y="754482"/>
                  <a:pt x="781203" y="758952"/>
                </a:cubicBezTo>
                <a:cubicBezTo>
                  <a:pt x="786486" y="763422"/>
                  <a:pt x="790753" y="770534"/>
                  <a:pt x="794004" y="780288"/>
                </a:cubicBezTo>
                <a:cubicBezTo>
                  <a:pt x="798068" y="796544"/>
                  <a:pt x="800100" y="806704"/>
                  <a:pt x="800100" y="810768"/>
                </a:cubicBezTo>
                <a:cubicBezTo>
                  <a:pt x="800100" y="816458"/>
                  <a:pt x="796849" y="821335"/>
                  <a:pt x="790347" y="825398"/>
                </a:cubicBezTo>
                <a:cubicBezTo>
                  <a:pt x="788721" y="826211"/>
                  <a:pt x="785876" y="826618"/>
                  <a:pt x="781812" y="826618"/>
                </a:cubicBezTo>
                <a:lnTo>
                  <a:pt x="762305" y="825398"/>
                </a:lnTo>
                <a:lnTo>
                  <a:pt x="734263" y="820522"/>
                </a:lnTo>
                <a:lnTo>
                  <a:pt x="711099" y="815645"/>
                </a:lnTo>
                <a:cubicBezTo>
                  <a:pt x="688340" y="809955"/>
                  <a:pt x="635102" y="807110"/>
                  <a:pt x="551383" y="807110"/>
                </a:cubicBezTo>
                <a:cubicBezTo>
                  <a:pt x="510743" y="807110"/>
                  <a:pt x="484734" y="807923"/>
                  <a:pt x="473355" y="809549"/>
                </a:cubicBezTo>
                <a:cubicBezTo>
                  <a:pt x="457911" y="811174"/>
                  <a:pt x="447345" y="813206"/>
                  <a:pt x="441655" y="815645"/>
                </a:cubicBezTo>
                <a:lnTo>
                  <a:pt x="409956" y="826618"/>
                </a:lnTo>
                <a:cubicBezTo>
                  <a:pt x="394513" y="831494"/>
                  <a:pt x="385166" y="835152"/>
                  <a:pt x="381915" y="837591"/>
                </a:cubicBezTo>
                <a:lnTo>
                  <a:pt x="359969" y="844906"/>
                </a:lnTo>
                <a:cubicBezTo>
                  <a:pt x="352654" y="845718"/>
                  <a:pt x="344526" y="848157"/>
                  <a:pt x="335585" y="852221"/>
                </a:cubicBezTo>
                <a:cubicBezTo>
                  <a:pt x="329895" y="855472"/>
                  <a:pt x="324206" y="857098"/>
                  <a:pt x="318516" y="857098"/>
                </a:cubicBezTo>
                <a:cubicBezTo>
                  <a:pt x="314453" y="857098"/>
                  <a:pt x="309169" y="855879"/>
                  <a:pt x="302667" y="853440"/>
                </a:cubicBezTo>
                <a:cubicBezTo>
                  <a:pt x="291288" y="848563"/>
                  <a:pt x="279095" y="836778"/>
                  <a:pt x="266091" y="818083"/>
                </a:cubicBezTo>
                <a:lnTo>
                  <a:pt x="257556" y="805891"/>
                </a:lnTo>
                <a:lnTo>
                  <a:pt x="264871" y="808330"/>
                </a:lnTo>
                <a:cubicBezTo>
                  <a:pt x="282754" y="811581"/>
                  <a:pt x="293319" y="813206"/>
                  <a:pt x="296571" y="813206"/>
                </a:cubicBezTo>
                <a:cubicBezTo>
                  <a:pt x="307137" y="813206"/>
                  <a:pt x="330302" y="808736"/>
                  <a:pt x="366065" y="799795"/>
                </a:cubicBezTo>
                <a:lnTo>
                  <a:pt x="408737" y="791261"/>
                </a:lnTo>
                <a:cubicBezTo>
                  <a:pt x="414427" y="791261"/>
                  <a:pt x="422149" y="790042"/>
                  <a:pt x="431902" y="787603"/>
                </a:cubicBezTo>
                <a:cubicBezTo>
                  <a:pt x="444094" y="785165"/>
                  <a:pt x="454254" y="783539"/>
                  <a:pt x="462382" y="782727"/>
                </a:cubicBezTo>
                <a:cubicBezTo>
                  <a:pt x="477825" y="780288"/>
                  <a:pt x="496723" y="776834"/>
                  <a:pt x="519075" y="772363"/>
                </a:cubicBezTo>
                <a:cubicBezTo>
                  <a:pt x="541427" y="767893"/>
                  <a:pt x="562356" y="763219"/>
                  <a:pt x="581863" y="758342"/>
                </a:cubicBezTo>
                <a:cubicBezTo>
                  <a:pt x="598932" y="753466"/>
                  <a:pt x="619862" y="748386"/>
                  <a:pt x="644652" y="743103"/>
                </a:cubicBezTo>
                <a:cubicBezTo>
                  <a:pt x="669443" y="737819"/>
                  <a:pt x="683870" y="735178"/>
                  <a:pt x="687934" y="735178"/>
                </a:cubicBezTo>
                <a:cubicBezTo>
                  <a:pt x="692811" y="735178"/>
                  <a:pt x="696062" y="734365"/>
                  <a:pt x="697687" y="732739"/>
                </a:cubicBezTo>
                <a:cubicBezTo>
                  <a:pt x="698500" y="731926"/>
                  <a:pt x="700532" y="731520"/>
                  <a:pt x="703783" y="731520"/>
                </a:cubicBezTo>
                <a:close/>
                <a:moveTo>
                  <a:pt x="520903" y="625450"/>
                </a:moveTo>
                <a:cubicBezTo>
                  <a:pt x="525780" y="625450"/>
                  <a:pt x="535940" y="627482"/>
                  <a:pt x="551383" y="631546"/>
                </a:cubicBezTo>
                <a:cubicBezTo>
                  <a:pt x="569265" y="635610"/>
                  <a:pt x="580644" y="639674"/>
                  <a:pt x="585521" y="643738"/>
                </a:cubicBezTo>
                <a:cubicBezTo>
                  <a:pt x="588772" y="646989"/>
                  <a:pt x="593243" y="653694"/>
                  <a:pt x="598932" y="663854"/>
                </a:cubicBezTo>
                <a:cubicBezTo>
                  <a:pt x="604622" y="674014"/>
                  <a:pt x="607467" y="681126"/>
                  <a:pt x="607467" y="685191"/>
                </a:cubicBezTo>
                <a:cubicBezTo>
                  <a:pt x="607467" y="691693"/>
                  <a:pt x="601574" y="696976"/>
                  <a:pt x="589788" y="701040"/>
                </a:cubicBezTo>
                <a:cubicBezTo>
                  <a:pt x="578003" y="705104"/>
                  <a:pt x="558699" y="707949"/>
                  <a:pt x="531876" y="709574"/>
                </a:cubicBezTo>
                <a:cubicBezTo>
                  <a:pt x="498551" y="711200"/>
                  <a:pt x="479451" y="712419"/>
                  <a:pt x="474574" y="713232"/>
                </a:cubicBezTo>
                <a:cubicBezTo>
                  <a:pt x="461569" y="713232"/>
                  <a:pt x="451409" y="712013"/>
                  <a:pt x="444094" y="709574"/>
                </a:cubicBezTo>
                <a:cubicBezTo>
                  <a:pt x="436779" y="706323"/>
                  <a:pt x="429870" y="702259"/>
                  <a:pt x="423367" y="697382"/>
                </a:cubicBezTo>
                <a:cubicBezTo>
                  <a:pt x="416865" y="692506"/>
                  <a:pt x="413614" y="688442"/>
                  <a:pt x="413614" y="685191"/>
                </a:cubicBezTo>
                <a:cubicBezTo>
                  <a:pt x="413614" y="681126"/>
                  <a:pt x="412395" y="678688"/>
                  <a:pt x="409956" y="677875"/>
                </a:cubicBezTo>
                <a:cubicBezTo>
                  <a:pt x="407518" y="676250"/>
                  <a:pt x="406299" y="675030"/>
                  <a:pt x="406299" y="674218"/>
                </a:cubicBezTo>
                <a:cubicBezTo>
                  <a:pt x="406299" y="672592"/>
                  <a:pt x="407721" y="671576"/>
                  <a:pt x="410566" y="671170"/>
                </a:cubicBezTo>
                <a:cubicBezTo>
                  <a:pt x="413411" y="670763"/>
                  <a:pt x="415646" y="670560"/>
                  <a:pt x="417271" y="670560"/>
                </a:cubicBezTo>
                <a:cubicBezTo>
                  <a:pt x="419710" y="669747"/>
                  <a:pt x="427431" y="667309"/>
                  <a:pt x="440436" y="663245"/>
                </a:cubicBezTo>
                <a:cubicBezTo>
                  <a:pt x="456692" y="656742"/>
                  <a:pt x="471932" y="650037"/>
                  <a:pt x="486156" y="643128"/>
                </a:cubicBezTo>
                <a:cubicBezTo>
                  <a:pt x="500380" y="636219"/>
                  <a:pt x="510337" y="631139"/>
                  <a:pt x="516027" y="627888"/>
                </a:cubicBezTo>
                <a:cubicBezTo>
                  <a:pt x="517652" y="626262"/>
                  <a:pt x="519278" y="625450"/>
                  <a:pt x="520903" y="625450"/>
                </a:cubicBezTo>
                <a:close/>
                <a:moveTo>
                  <a:pt x="535534" y="505968"/>
                </a:moveTo>
                <a:cubicBezTo>
                  <a:pt x="539598" y="505968"/>
                  <a:pt x="545287" y="507187"/>
                  <a:pt x="552603" y="509626"/>
                </a:cubicBezTo>
                <a:cubicBezTo>
                  <a:pt x="567233" y="513690"/>
                  <a:pt x="576580" y="516128"/>
                  <a:pt x="580644" y="516941"/>
                </a:cubicBezTo>
                <a:cubicBezTo>
                  <a:pt x="589585" y="519379"/>
                  <a:pt x="596900" y="522630"/>
                  <a:pt x="602590" y="526694"/>
                </a:cubicBezTo>
                <a:cubicBezTo>
                  <a:pt x="607467" y="531571"/>
                  <a:pt x="610718" y="534010"/>
                  <a:pt x="612343" y="534010"/>
                </a:cubicBezTo>
                <a:cubicBezTo>
                  <a:pt x="614782" y="536448"/>
                  <a:pt x="617627" y="540918"/>
                  <a:pt x="620878" y="547421"/>
                </a:cubicBezTo>
                <a:cubicBezTo>
                  <a:pt x="623316" y="551485"/>
                  <a:pt x="624739" y="554939"/>
                  <a:pt x="625145" y="557784"/>
                </a:cubicBezTo>
                <a:cubicBezTo>
                  <a:pt x="625551" y="560629"/>
                  <a:pt x="625348" y="563677"/>
                  <a:pt x="624535" y="566928"/>
                </a:cubicBezTo>
                <a:cubicBezTo>
                  <a:pt x="623723" y="572618"/>
                  <a:pt x="621691" y="576275"/>
                  <a:pt x="618439" y="577901"/>
                </a:cubicBezTo>
                <a:cubicBezTo>
                  <a:pt x="615188" y="579526"/>
                  <a:pt x="609092" y="580339"/>
                  <a:pt x="600151" y="580339"/>
                </a:cubicBezTo>
                <a:cubicBezTo>
                  <a:pt x="584708" y="581965"/>
                  <a:pt x="575361" y="583590"/>
                  <a:pt x="572110" y="585216"/>
                </a:cubicBezTo>
                <a:cubicBezTo>
                  <a:pt x="563982" y="588467"/>
                  <a:pt x="554635" y="590093"/>
                  <a:pt x="544068" y="590093"/>
                </a:cubicBezTo>
                <a:lnTo>
                  <a:pt x="520903" y="594970"/>
                </a:lnTo>
                <a:cubicBezTo>
                  <a:pt x="514401" y="596595"/>
                  <a:pt x="505867" y="597408"/>
                  <a:pt x="495300" y="597408"/>
                </a:cubicBezTo>
                <a:lnTo>
                  <a:pt x="469697" y="599846"/>
                </a:lnTo>
                <a:cubicBezTo>
                  <a:pt x="463195" y="600659"/>
                  <a:pt x="459131" y="599846"/>
                  <a:pt x="457505" y="597408"/>
                </a:cubicBezTo>
                <a:cubicBezTo>
                  <a:pt x="455067" y="594970"/>
                  <a:pt x="449783" y="593751"/>
                  <a:pt x="441655" y="593751"/>
                </a:cubicBezTo>
                <a:cubicBezTo>
                  <a:pt x="423774" y="593751"/>
                  <a:pt x="410363" y="588874"/>
                  <a:pt x="401422" y="579120"/>
                </a:cubicBezTo>
                <a:lnTo>
                  <a:pt x="391668" y="569366"/>
                </a:lnTo>
                <a:lnTo>
                  <a:pt x="403860" y="566928"/>
                </a:lnTo>
                <a:cubicBezTo>
                  <a:pt x="416865" y="565302"/>
                  <a:pt x="438404" y="557784"/>
                  <a:pt x="468478" y="544373"/>
                </a:cubicBezTo>
                <a:cubicBezTo>
                  <a:pt x="498551" y="530962"/>
                  <a:pt x="517246" y="521005"/>
                  <a:pt x="524561" y="514502"/>
                </a:cubicBezTo>
                <a:cubicBezTo>
                  <a:pt x="530251" y="508813"/>
                  <a:pt x="533908" y="505968"/>
                  <a:pt x="535534" y="505968"/>
                </a:cubicBezTo>
                <a:close/>
                <a:moveTo>
                  <a:pt x="413614" y="0"/>
                </a:moveTo>
                <a:cubicBezTo>
                  <a:pt x="420116" y="0"/>
                  <a:pt x="425806" y="2438"/>
                  <a:pt x="430683" y="7315"/>
                </a:cubicBezTo>
                <a:lnTo>
                  <a:pt x="448971" y="20726"/>
                </a:lnTo>
                <a:cubicBezTo>
                  <a:pt x="452222" y="22352"/>
                  <a:pt x="459943" y="28448"/>
                  <a:pt x="472135" y="39014"/>
                </a:cubicBezTo>
                <a:cubicBezTo>
                  <a:pt x="477012" y="43891"/>
                  <a:pt x="483108" y="48768"/>
                  <a:pt x="490423" y="53645"/>
                </a:cubicBezTo>
                <a:cubicBezTo>
                  <a:pt x="496113" y="56083"/>
                  <a:pt x="503022" y="60960"/>
                  <a:pt x="511150" y="68275"/>
                </a:cubicBezTo>
                <a:cubicBezTo>
                  <a:pt x="521716" y="76403"/>
                  <a:pt x="526999" y="83719"/>
                  <a:pt x="526999" y="90221"/>
                </a:cubicBezTo>
                <a:cubicBezTo>
                  <a:pt x="526999" y="92659"/>
                  <a:pt x="524967" y="96723"/>
                  <a:pt x="520903" y="102413"/>
                </a:cubicBezTo>
                <a:cubicBezTo>
                  <a:pt x="516839" y="108102"/>
                  <a:pt x="514807" y="112166"/>
                  <a:pt x="514807" y="114605"/>
                </a:cubicBezTo>
                <a:cubicBezTo>
                  <a:pt x="514807" y="116230"/>
                  <a:pt x="509727" y="121920"/>
                  <a:pt x="499567" y="131674"/>
                </a:cubicBezTo>
                <a:cubicBezTo>
                  <a:pt x="489407" y="141427"/>
                  <a:pt x="483515" y="146304"/>
                  <a:pt x="481889" y="146304"/>
                </a:cubicBezTo>
                <a:cubicBezTo>
                  <a:pt x="480263" y="146304"/>
                  <a:pt x="474980" y="149962"/>
                  <a:pt x="466039" y="157277"/>
                </a:cubicBezTo>
                <a:cubicBezTo>
                  <a:pt x="464414" y="158903"/>
                  <a:pt x="455067" y="165811"/>
                  <a:pt x="437998" y="178003"/>
                </a:cubicBezTo>
                <a:cubicBezTo>
                  <a:pt x="429870" y="183693"/>
                  <a:pt x="419710" y="192227"/>
                  <a:pt x="407518" y="203606"/>
                </a:cubicBezTo>
                <a:cubicBezTo>
                  <a:pt x="395326" y="214985"/>
                  <a:pt x="385166" y="225552"/>
                  <a:pt x="377038" y="235306"/>
                </a:cubicBezTo>
                <a:cubicBezTo>
                  <a:pt x="372161" y="240995"/>
                  <a:pt x="366065" y="245466"/>
                  <a:pt x="358750" y="248717"/>
                </a:cubicBezTo>
                <a:cubicBezTo>
                  <a:pt x="351435" y="251155"/>
                  <a:pt x="344526" y="257251"/>
                  <a:pt x="338023" y="267005"/>
                </a:cubicBezTo>
                <a:lnTo>
                  <a:pt x="336804" y="269443"/>
                </a:lnTo>
                <a:cubicBezTo>
                  <a:pt x="336804" y="270256"/>
                  <a:pt x="337618" y="270663"/>
                  <a:pt x="339243" y="270663"/>
                </a:cubicBezTo>
                <a:cubicBezTo>
                  <a:pt x="341681" y="270663"/>
                  <a:pt x="348996" y="268224"/>
                  <a:pt x="361188" y="263347"/>
                </a:cubicBezTo>
                <a:cubicBezTo>
                  <a:pt x="366065" y="261722"/>
                  <a:pt x="372567" y="259486"/>
                  <a:pt x="380695" y="256642"/>
                </a:cubicBezTo>
                <a:cubicBezTo>
                  <a:pt x="388824" y="253797"/>
                  <a:pt x="398171" y="250749"/>
                  <a:pt x="408737" y="247498"/>
                </a:cubicBezTo>
                <a:cubicBezTo>
                  <a:pt x="437998" y="237744"/>
                  <a:pt x="473355" y="223926"/>
                  <a:pt x="514807" y="206045"/>
                </a:cubicBezTo>
                <a:cubicBezTo>
                  <a:pt x="536753" y="194666"/>
                  <a:pt x="552603" y="187350"/>
                  <a:pt x="562356" y="184099"/>
                </a:cubicBezTo>
                <a:cubicBezTo>
                  <a:pt x="572110" y="180035"/>
                  <a:pt x="577799" y="175971"/>
                  <a:pt x="579425" y="171907"/>
                </a:cubicBezTo>
                <a:cubicBezTo>
                  <a:pt x="581051" y="167843"/>
                  <a:pt x="582676" y="159715"/>
                  <a:pt x="584302" y="147523"/>
                </a:cubicBezTo>
                <a:cubicBezTo>
                  <a:pt x="585927" y="135331"/>
                  <a:pt x="586740" y="123952"/>
                  <a:pt x="586740" y="113386"/>
                </a:cubicBezTo>
                <a:cubicBezTo>
                  <a:pt x="586740" y="98755"/>
                  <a:pt x="587147" y="91440"/>
                  <a:pt x="587959" y="91440"/>
                </a:cubicBezTo>
                <a:cubicBezTo>
                  <a:pt x="590398" y="90627"/>
                  <a:pt x="596697" y="93269"/>
                  <a:pt x="606857" y="99365"/>
                </a:cubicBezTo>
                <a:cubicBezTo>
                  <a:pt x="617017" y="105461"/>
                  <a:pt x="624129" y="110541"/>
                  <a:pt x="628193" y="114605"/>
                </a:cubicBezTo>
                <a:cubicBezTo>
                  <a:pt x="642011" y="127610"/>
                  <a:pt x="651764" y="136144"/>
                  <a:pt x="657454" y="140208"/>
                </a:cubicBezTo>
                <a:cubicBezTo>
                  <a:pt x="663143" y="144272"/>
                  <a:pt x="674116" y="149962"/>
                  <a:pt x="690372" y="157277"/>
                </a:cubicBezTo>
                <a:cubicBezTo>
                  <a:pt x="691998" y="158090"/>
                  <a:pt x="693623" y="159106"/>
                  <a:pt x="695249" y="160325"/>
                </a:cubicBezTo>
                <a:cubicBezTo>
                  <a:pt x="696875" y="161544"/>
                  <a:pt x="697687" y="162966"/>
                  <a:pt x="697687" y="164592"/>
                </a:cubicBezTo>
                <a:cubicBezTo>
                  <a:pt x="697687" y="164592"/>
                  <a:pt x="699719" y="169875"/>
                  <a:pt x="703783" y="180442"/>
                </a:cubicBezTo>
                <a:cubicBezTo>
                  <a:pt x="707035" y="186131"/>
                  <a:pt x="708660" y="194666"/>
                  <a:pt x="708660" y="206045"/>
                </a:cubicBezTo>
                <a:lnTo>
                  <a:pt x="708660" y="213360"/>
                </a:lnTo>
                <a:cubicBezTo>
                  <a:pt x="708660" y="218237"/>
                  <a:pt x="707035" y="221894"/>
                  <a:pt x="703783" y="224333"/>
                </a:cubicBezTo>
                <a:cubicBezTo>
                  <a:pt x="699719" y="226771"/>
                  <a:pt x="697687" y="228803"/>
                  <a:pt x="697687" y="230429"/>
                </a:cubicBezTo>
                <a:cubicBezTo>
                  <a:pt x="697687" y="232867"/>
                  <a:pt x="694233" y="237541"/>
                  <a:pt x="687324" y="244450"/>
                </a:cubicBezTo>
                <a:cubicBezTo>
                  <a:pt x="680415" y="251359"/>
                  <a:pt x="674929" y="255626"/>
                  <a:pt x="670865" y="257251"/>
                </a:cubicBezTo>
                <a:cubicBezTo>
                  <a:pt x="669239" y="258064"/>
                  <a:pt x="663956" y="258470"/>
                  <a:pt x="655015" y="258470"/>
                </a:cubicBezTo>
                <a:cubicBezTo>
                  <a:pt x="648513" y="258470"/>
                  <a:pt x="641198" y="261315"/>
                  <a:pt x="633070" y="267005"/>
                </a:cubicBezTo>
                <a:cubicBezTo>
                  <a:pt x="616814" y="278384"/>
                  <a:pt x="605028" y="285293"/>
                  <a:pt x="597713" y="287731"/>
                </a:cubicBezTo>
                <a:cubicBezTo>
                  <a:pt x="590398" y="289357"/>
                  <a:pt x="581863" y="290170"/>
                  <a:pt x="572110" y="290170"/>
                </a:cubicBezTo>
                <a:cubicBezTo>
                  <a:pt x="568859" y="290170"/>
                  <a:pt x="567030" y="289763"/>
                  <a:pt x="566623" y="288950"/>
                </a:cubicBezTo>
                <a:cubicBezTo>
                  <a:pt x="566217" y="288138"/>
                  <a:pt x="566827" y="286106"/>
                  <a:pt x="568452" y="282854"/>
                </a:cubicBezTo>
                <a:cubicBezTo>
                  <a:pt x="574142" y="273914"/>
                  <a:pt x="576987" y="257658"/>
                  <a:pt x="576987" y="234087"/>
                </a:cubicBezTo>
                <a:cubicBezTo>
                  <a:pt x="576987" y="224333"/>
                  <a:pt x="576580" y="216002"/>
                  <a:pt x="575767" y="209093"/>
                </a:cubicBezTo>
                <a:cubicBezTo>
                  <a:pt x="574955" y="202184"/>
                  <a:pt x="574142" y="197511"/>
                  <a:pt x="573329" y="195072"/>
                </a:cubicBezTo>
                <a:cubicBezTo>
                  <a:pt x="572516" y="194259"/>
                  <a:pt x="569265" y="195885"/>
                  <a:pt x="563575" y="199949"/>
                </a:cubicBezTo>
                <a:cubicBezTo>
                  <a:pt x="557886" y="204013"/>
                  <a:pt x="552603" y="208077"/>
                  <a:pt x="547726" y="212141"/>
                </a:cubicBezTo>
                <a:cubicBezTo>
                  <a:pt x="533095" y="225958"/>
                  <a:pt x="520091" y="236119"/>
                  <a:pt x="508711" y="242621"/>
                </a:cubicBezTo>
                <a:lnTo>
                  <a:pt x="485547" y="259690"/>
                </a:lnTo>
                <a:cubicBezTo>
                  <a:pt x="475793" y="269443"/>
                  <a:pt x="463195" y="279197"/>
                  <a:pt x="447751" y="288950"/>
                </a:cubicBezTo>
                <a:cubicBezTo>
                  <a:pt x="440436" y="293015"/>
                  <a:pt x="436779" y="295859"/>
                  <a:pt x="436779" y="297485"/>
                </a:cubicBezTo>
                <a:cubicBezTo>
                  <a:pt x="436779" y="298298"/>
                  <a:pt x="440030" y="302768"/>
                  <a:pt x="446532" y="310896"/>
                </a:cubicBezTo>
                <a:cubicBezTo>
                  <a:pt x="453847" y="318211"/>
                  <a:pt x="458724" y="324917"/>
                  <a:pt x="461163" y="331013"/>
                </a:cubicBezTo>
                <a:cubicBezTo>
                  <a:pt x="463601" y="337109"/>
                  <a:pt x="464820" y="345847"/>
                  <a:pt x="464820" y="357226"/>
                </a:cubicBezTo>
                <a:cubicBezTo>
                  <a:pt x="464820" y="370230"/>
                  <a:pt x="465633" y="376733"/>
                  <a:pt x="467259" y="376733"/>
                </a:cubicBezTo>
                <a:cubicBezTo>
                  <a:pt x="470510" y="376733"/>
                  <a:pt x="482092" y="374091"/>
                  <a:pt x="502006" y="368808"/>
                </a:cubicBezTo>
                <a:cubicBezTo>
                  <a:pt x="521919" y="363525"/>
                  <a:pt x="535534" y="359664"/>
                  <a:pt x="542849" y="357226"/>
                </a:cubicBezTo>
                <a:cubicBezTo>
                  <a:pt x="542849" y="357226"/>
                  <a:pt x="540004" y="355194"/>
                  <a:pt x="534315" y="351130"/>
                </a:cubicBezTo>
                <a:cubicBezTo>
                  <a:pt x="521310" y="344627"/>
                  <a:pt x="514807" y="338531"/>
                  <a:pt x="514807" y="332842"/>
                </a:cubicBezTo>
                <a:cubicBezTo>
                  <a:pt x="514807" y="329591"/>
                  <a:pt x="519278" y="327965"/>
                  <a:pt x="528219" y="327965"/>
                </a:cubicBezTo>
                <a:cubicBezTo>
                  <a:pt x="536347" y="327965"/>
                  <a:pt x="546507" y="330810"/>
                  <a:pt x="558699" y="336499"/>
                </a:cubicBezTo>
                <a:cubicBezTo>
                  <a:pt x="571703" y="343002"/>
                  <a:pt x="578206" y="346659"/>
                  <a:pt x="578206" y="347472"/>
                </a:cubicBezTo>
                <a:cubicBezTo>
                  <a:pt x="579831" y="349098"/>
                  <a:pt x="584911" y="349301"/>
                  <a:pt x="593446" y="348082"/>
                </a:cubicBezTo>
                <a:cubicBezTo>
                  <a:pt x="601980" y="346863"/>
                  <a:pt x="617220" y="343814"/>
                  <a:pt x="639166" y="338938"/>
                </a:cubicBezTo>
                <a:cubicBezTo>
                  <a:pt x="664363" y="333248"/>
                  <a:pt x="686308" y="329591"/>
                  <a:pt x="705003" y="327965"/>
                </a:cubicBezTo>
                <a:cubicBezTo>
                  <a:pt x="723697" y="324714"/>
                  <a:pt x="733451" y="322682"/>
                  <a:pt x="734263" y="321869"/>
                </a:cubicBezTo>
                <a:cubicBezTo>
                  <a:pt x="735889" y="319430"/>
                  <a:pt x="738327" y="318211"/>
                  <a:pt x="741579" y="318211"/>
                </a:cubicBezTo>
                <a:cubicBezTo>
                  <a:pt x="744830" y="318211"/>
                  <a:pt x="746455" y="316586"/>
                  <a:pt x="746455" y="313334"/>
                </a:cubicBezTo>
                <a:cubicBezTo>
                  <a:pt x="747268" y="310896"/>
                  <a:pt x="748284" y="308661"/>
                  <a:pt x="749503" y="306629"/>
                </a:cubicBezTo>
                <a:cubicBezTo>
                  <a:pt x="750723" y="304597"/>
                  <a:pt x="752551" y="303581"/>
                  <a:pt x="754990" y="303581"/>
                </a:cubicBezTo>
                <a:cubicBezTo>
                  <a:pt x="755803" y="303581"/>
                  <a:pt x="763118" y="305613"/>
                  <a:pt x="776935" y="309677"/>
                </a:cubicBezTo>
                <a:cubicBezTo>
                  <a:pt x="788315" y="312928"/>
                  <a:pt x="803758" y="316586"/>
                  <a:pt x="823265" y="320650"/>
                </a:cubicBezTo>
                <a:cubicBezTo>
                  <a:pt x="835457" y="323088"/>
                  <a:pt x="843179" y="325120"/>
                  <a:pt x="846430" y="326746"/>
                </a:cubicBezTo>
                <a:cubicBezTo>
                  <a:pt x="849681" y="328371"/>
                  <a:pt x="854151" y="332435"/>
                  <a:pt x="859841" y="338938"/>
                </a:cubicBezTo>
                <a:lnTo>
                  <a:pt x="872033" y="351130"/>
                </a:lnTo>
                <a:lnTo>
                  <a:pt x="870814" y="368199"/>
                </a:lnTo>
                <a:cubicBezTo>
                  <a:pt x="868375" y="389331"/>
                  <a:pt x="862279" y="399898"/>
                  <a:pt x="852526" y="399898"/>
                </a:cubicBezTo>
                <a:cubicBezTo>
                  <a:pt x="849275" y="399898"/>
                  <a:pt x="845211" y="398678"/>
                  <a:pt x="840334" y="396240"/>
                </a:cubicBezTo>
                <a:lnTo>
                  <a:pt x="826923" y="390144"/>
                </a:lnTo>
                <a:cubicBezTo>
                  <a:pt x="815543" y="384455"/>
                  <a:pt x="807212" y="380797"/>
                  <a:pt x="801929" y="379171"/>
                </a:cubicBezTo>
                <a:cubicBezTo>
                  <a:pt x="796646" y="377546"/>
                  <a:pt x="789127" y="376733"/>
                  <a:pt x="779374" y="376733"/>
                </a:cubicBezTo>
                <a:cubicBezTo>
                  <a:pt x="767182" y="376733"/>
                  <a:pt x="755396" y="375920"/>
                  <a:pt x="744017" y="374294"/>
                </a:cubicBezTo>
                <a:cubicBezTo>
                  <a:pt x="738327" y="373482"/>
                  <a:pt x="729793" y="373075"/>
                  <a:pt x="718414" y="373075"/>
                </a:cubicBezTo>
                <a:cubicBezTo>
                  <a:pt x="705409" y="373075"/>
                  <a:pt x="696468" y="373888"/>
                  <a:pt x="691591" y="375514"/>
                </a:cubicBezTo>
                <a:lnTo>
                  <a:pt x="684276" y="376733"/>
                </a:lnTo>
                <a:lnTo>
                  <a:pt x="689153" y="371856"/>
                </a:lnTo>
                <a:lnTo>
                  <a:pt x="694030" y="365760"/>
                </a:lnTo>
                <a:lnTo>
                  <a:pt x="683057" y="368199"/>
                </a:lnTo>
                <a:cubicBezTo>
                  <a:pt x="670052" y="369824"/>
                  <a:pt x="657454" y="372466"/>
                  <a:pt x="645262" y="376123"/>
                </a:cubicBezTo>
                <a:cubicBezTo>
                  <a:pt x="633070" y="379781"/>
                  <a:pt x="626567" y="382422"/>
                  <a:pt x="625755" y="384048"/>
                </a:cubicBezTo>
                <a:cubicBezTo>
                  <a:pt x="624942" y="387299"/>
                  <a:pt x="642011" y="404368"/>
                  <a:pt x="676961" y="435254"/>
                </a:cubicBezTo>
                <a:cubicBezTo>
                  <a:pt x="711911" y="466141"/>
                  <a:pt x="737921" y="487680"/>
                  <a:pt x="754990" y="499872"/>
                </a:cubicBezTo>
                <a:lnTo>
                  <a:pt x="802539" y="532790"/>
                </a:lnTo>
                <a:cubicBezTo>
                  <a:pt x="819607" y="544982"/>
                  <a:pt x="841147" y="558394"/>
                  <a:pt x="867156" y="573024"/>
                </a:cubicBezTo>
                <a:cubicBezTo>
                  <a:pt x="902107" y="593344"/>
                  <a:pt x="919988" y="603910"/>
                  <a:pt x="920801" y="604723"/>
                </a:cubicBezTo>
                <a:cubicBezTo>
                  <a:pt x="934619" y="613664"/>
                  <a:pt x="948030" y="625043"/>
                  <a:pt x="961035" y="638861"/>
                </a:cubicBezTo>
                <a:cubicBezTo>
                  <a:pt x="974039" y="652678"/>
                  <a:pt x="980542" y="662432"/>
                  <a:pt x="980542" y="668122"/>
                </a:cubicBezTo>
                <a:cubicBezTo>
                  <a:pt x="980542" y="671373"/>
                  <a:pt x="976071" y="674421"/>
                  <a:pt x="967131" y="677266"/>
                </a:cubicBezTo>
                <a:cubicBezTo>
                  <a:pt x="958190" y="680110"/>
                  <a:pt x="949655" y="681126"/>
                  <a:pt x="941527" y="680314"/>
                </a:cubicBezTo>
                <a:cubicBezTo>
                  <a:pt x="934212" y="680314"/>
                  <a:pt x="926897" y="681533"/>
                  <a:pt x="919582" y="683971"/>
                </a:cubicBezTo>
                <a:cubicBezTo>
                  <a:pt x="915518" y="685597"/>
                  <a:pt x="910641" y="686410"/>
                  <a:pt x="904951" y="686410"/>
                </a:cubicBezTo>
                <a:cubicBezTo>
                  <a:pt x="899262" y="686410"/>
                  <a:pt x="894385" y="686003"/>
                  <a:pt x="890321" y="685191"/>
                </a:cubicBezTo>
                <a:cubicBezTo>
                  <a:pt x="878129" y="683565"/>
                  <a:pt x="868985" y="682142"/>
                  <a:pt x="862889" y="680923"/>
                </a:cubicBezTo>
                <a:cubicBezTo>
                  <a:pt x="856793" y="679704"/>
                  <a:pt x="852932" y="678282"/>
                  <a:pt x="851307" y="676656"/>
                </a:cubicBezTo>
                <a:cubicBezTo>
                  <a:pt x="849681" y="675030"/>
                  <a:pt x="847039" y="673405"/>
                  <a:pt x="843382" y="671779"/>
                </a:cubicBezTo>
                <a:cubicBezTo>
                  <a:pt x="839724" y="670154"/>
                  <a:pt x="836270" y="668122"/>
                  <a:pt x="833019" y="665683"/>
                </a:cubicBezTo>
                <a:cubicBezTo>
                  <a:pt x="817575" y="659181"/>
                  <a:pt x="800913" y="648005"/>
                  <a:pt x="783031" y="632155"/>
                </a:cubicBezTo>
                <a:cubicBezTo>
                  <a:pt x="765150" y="616306"/>
                  <a:pt x="748081" y="598221"/>
                  <a:pt x="731825" y="577901"/>
                </a:cubicBezTo>
                <a:lnTo>
                  <a:pt x="662331" y="481584"/>
                </a:lnTo>
                <a:cubicBezTo>
                  <a:pt x="659892" y="478333"/>
                  <a:pt x="656235" y="473050"/>
                  <a:pt x="651358" y="465734"/>
                </a:cubicBezTo>
                <a:cubicBezTo>
                  <a:pt x="646481" y="458419"/>
                  <a:pt x="635102" y="444602"/>
                  <a:pt x="617220" y="424282"/>
                </a:cubicBezTo>
                <a:cubicBezTo>
                  <a:pt x="603403" y="408026"/>
                  <a:pt x="594665" y="398272"/>
                  <a:pt x="591007" y="395021"/>
                </a:cubicBezTo>
                <a:cubicBezTo>
                  <a:pt x="587350" y="391770"/>
                  <a:pt x="583489" y="390550"/>
                  <a:pt x="579425" y="391363"/>
                </a:cubicBezTo>
                <a:cubicBezTo>
                  <a:pt x="578612" y="391363"/>
                  <a:pt x="563575" y="394614"/>
                  <a:pt x="534315" y="401117"/>
                </a:cubicBezTo>
                <a:cubicBezTo>
                  <a:pt x="520497" y="404368"/>
                  <a:pt x="498958" y="408432"/>
                  <a:pt x="469697" y="413309"/>
                </a:cubicBezTo>
                <a:cubicBezTo>
                  <a:pt x="451815" y="416560"/>
                  <a:pt x="442875" y="418592"/>
                  <a:pt x="442875" y="419405"/>
                </a:cubicBezTo>
                <a:cubicBezTo>
                  <a:pt x="440436" y="421031"/>
                  <a:pt x="435153" y="427939"/>
                  <a:pt x="427025" y="440131"/>
                </a:cubicBezTo>
                <a:cubicBezTo>
                  <a:pt x="418897" y="452323"/>
                  <a:pt x="413207" y="462077"/>
                  <a:pt x="409956" y="469392"/>
                </a:cubicBezTo>
                <a:lnTo>
                  <a:pt x="397764" y="496214"/>
                </a:lnTo>
                <a:cubicBezTo>
                  <a:pt x="396951" y="497840"/>
                  <a:pt x="393700" y="505562"/>
                  <a:pt x="388011" y="519379"/>
                </a:cubicBezTo>
                <a:cubicBezTo>
                  <a:pt x="385572" y="527507"/>
                  <a:pt x="382321" y="534416"/>
                  <a:pt x="378257" y="540106"/>
                </a:cubicBezTo>
                <a:cubicBezTo>
                  <a:pt x="374193" y="544170"/>
                  <a:pt x="368910" y="553517"/>
                  <a:pt x="362407" y="568147"/>
                </a:cubicBezTo>
                <a:cubicBezTo>
                  <a:pt x="354279" y="583590"/>
                  <a:pt x="348590" y="592531"/>
                  <a:pt x="345339" y="594970"/>
                </a:cubicBezTo>
                <a:cubicBezTo>
                  <a:pt x="340462" y="599846"/>
                  <a:pt x="337618" y="603098"/>
                  <a:pt x="336804" y="604723"/>
                </a:cubicBezTo>
                <a:cubicBezTo>
                  <a:pt x="332740" y="609600"/>
                  <a:pt x="325628" y="615899"/>
                  <a:pt x="315468" y="623621"/>
                </a:cubicBezTo>
                <a:cubicBezTo>
                  <a:pt x="305308" y="631343"/>
                  <a:pt x="296164" y="638454"/>
                  <a:pt x="288036" y="644957"/>
                </a:cubicBezTo>
                <a:cubicBezTo>
                  <a:pt x="244145" y="673405"/>
                  <a:pt x="220574" y="687629"/>
                  <a:pt x="217323" y="687629"/>
                </a:cubicBezTo>
                <a:cubicBezTo>
                  <a:pt x="214884" y="687629"/>
                  <a:pt x="212852" y="688442"/>
                  <a:pt x="211227" y="690067"/>
                </a:cubicBezTo>
                <a:cubicBezTo>
                  <a:pt x="211227" y="690067"/>
                  <a:pt x="207163" y="691693"/>
                  <a:pt x="199035" y="694944"/>
                </a:cubicBezTo>
                <a:cubicBezTo>
                  <a:pt x="194158" y="696570"/>
                  <a:pt x="188875" y="699008"/>
                  <a:pt x="183185" y="702259"/>
                </a:cubicBezTo>
                <a:cubicBezTo>
                  <a:pt x="173432" y="708762"/>
                  <a:pt x="153925" y="714045"/>
                  <a:pt x="124663" y="718109"/>
                </a:cubicBezTo>
                <a:cubicBezTo>
                  <a:pt x="117348" y="718922"/>
                  <a:pt x="110033" y="721360"/>
                  <a:pt x="102718" y="725424"/>
                </a:cubicBezTo>
                <a:cubicBezTo>
                  <a:pt x="98654" y="728675"/>
                  <a:pt x="93777" y="730301"/>
                  <a:pt x="88088" y="730301"/>
                </a:cubicBezTo>
                <a:lnTo>
                  <a:pt x="85649" y="729082"/>
                </a:lnTo>
                <a:cubicBezTo>
                  <a:pt x="85649" y="729082"/>
                  <a:pt x="88901" y="727050"/>
                  <a:pt x="95403" y="722986"/>
                </a:cubicBezTo>
                <a:cubicBezTo>
                  <a:pt x="116535" y="711606"/>
                  <a:pt x="146609" y="688442"/>
                  <a:pt x="185623" y="653491"/>
                </a:cubicBezTo>
                <a:cubicBezTo>
                  <a:pt x="224638" y="618541"/>
                  <a:pt x="251867" y="590499"/>
                  <a:pt x="267310" y="569366"/>
                </a:cubicBezTo>
                <a:cubicBezTo>
                  <a:pt x="292507" y="533603"/>
                  <a:pt x="312623" y="504139"/>
                  <a:pt x="327660" y="480975"/>
                </a:cubicBezTo>
                <a:cubicBezTo>
                  <a:pt x="342698" y="457810"/>
                  <a:pt x="349403" y="445414"/>
                  <a:pt x="347778" y="443789"/>
                </a:cubicBezTo>
                <a:cubicBezTo>
                  <a:pt x="346965" y="442976"/>
                  <a:pt x="337820" y="445211"/>
                  <a:pt x="320346" y="450494"/>
                </a:cubicBezTo>
                <a:cubicBezTo>
                  <a:pt x="302870" y="455778"/>
                  <a:pt x="287630" y="460858"/>
                  <a:pt x="274625" y="465734"/>
                </a:cubicBezTo>
                <a:cubicBezTo>
                  <a:pt x="250241" y="474675"/>
                  <a:pt x="231750" y="482397"/>
                  <a:pt x="219151" y="488899"/>
                </a:cubicBezTo>
                <a:cubicBezTo>
                  <a:pt x="206553" y="495402"/>
                  <a:pt x="190500" y="505562"/>
                  <a:pt x="170993" y="519379"/>
                </a:cubicBezTo>
                <a:cubicBezTo>
                  <a:pt x="162865" y="525069"/>
                  <a:pt x="153518" y="530758"/>
                  <a:pt x="142951" y="536448"/>
                </a:cubicBezTo>
                <a:cubicBezTo>
                  <a:pt x="129947" y="543763"/>
                  <a:pt x="116129" y="555955"/>
                  <a:pt x="101499" y="573024"/>
                </a:cubicBezTo>
                <a:lnTo>
                  <a:pt x="91745" y="585216"/>
                </a:lnTo>
                <a:lnTo>
                  <a:pt x="77115" y="582778"/>
                </a:lnTo>
                <a:cubicBezTo>
                  <a:pt x="68987" y="581965"/>
                  <a:pt x="60452" y="578714"/>
                  <a:pt x="51511" y="573024"/>
                </a:cubicBezTo>
                <a:cubicBezTo>
                  <a:pt x="32817" y="558394"/>
                  <a:pt x="19812" y="544982"/>
                  <a:pt x="12497" y="532790"/>
                </a:cubicBezTo>
                <a:lnTo>
                  <a:pt x="2744" y="516941"/>
                </a:lnTo>
                <a:cubicBezTo>
                  <a:pt x="305" y="514502"/>
                  <a:pt x="-508" y="512674"/>
                  <a:pt x="305" y="511454"/>
                </a:cubicBezTo>
                <a:cubicBezTo>
                  <a:pt x="1118" y="510235"/>
                  <a:pt x="3150" y="510438"/>
                  <a:pt x="6401" y="512064"/>
                </a:cubicBezTo>
                <a:cubicBezTo>
                  <a:pt x="11278" y="515315"/>
                  <a:pt x="16358" y="517551"/>
                  <a:pt x="21641" y="518770"/>
                </a:cubicBezTo>
                <a:cubicBezTo>
                  <a:pt x="26924" y="519989"/>
                  <a:pt x="35255" y="520598"/>
                  <a:pt x="46635" y="520598"/>
                </a:cubicBezTo>
                <a:cubicBezTo>
                  <a:pt x="65329" y="520598"/>
                  <a:pt x="83821" y="517754"/>
                  <a:pt x="102108" y="512064"/>
                </a:cubicBezTo>
                <a:cubicBezTo>
                  <a:pt x="120396" y="506374"/>
                  <a:pt x="146609" y="495808"/>
                  <a:pt x="180747" y="480365"/>
                </a:cubicBezTo>
                <a:cubicBezTo>
                  <a:pt x="210820" y="466547"/>
                  <a:pt x="242926" y="452730"/>
                  <a:pt x="277063" y="438912"/>
                </a:cubicBezTo>
                <a:cubicBezTo>
                  <a:pt x="311201" y="425095"/>
                  <a:pt x="339243" y="414528"/>
                  <a:pt x="361188" y="407213"/>
                </a:cubicBezTo>
                <a:cubicBezTo>
                  <a:pt x="366878" y="406400"/>
                  <a:pt x="371145" y="403352"/>
                  <a:pt x="373990" y="398069"/>
                </a:cubicBezTo>
                <a:cubicBezTo>
                  <a:pt x="376835" y="392786"/>
                  <a:pt x="383540" y="377952"/>
                  <a:pt x="394107" y="353568"/>
                </a:cubicBezTo>
                <a:cubicBezTo>
                  <a:pt x="403047" y="331623"/>
                  <a:pt x="405892" y="320650"/>
                  <a:pt x="402641" y="320650"/>
                </a:cubicBezTo>
                <a:cubicBezTo>
                  <a:pt x="401828" y="320650"/>
                  <a:pt x="394513" y="325933"/>
                  <a:pt x="380695" y="336499"/>
                </a:cubicBezTo>
                <a:cubicBezTo>
                  <a:pt x="362814" y="348691"/>
                  <a:pt x="341275" y="368199"/>
                  <a:pt x="316078" y="395021"/>
                </a:cubicBezTo>
                <a:lnTo>
                  <a:pt x="302667" y="409651"/>
                </a:lnTo>
                <a:lnTo>
                  <a:pt x="289255" y="408432"/>
                </a:lnTo>
                <a:cubicBezTo>
                  <a:pt x="278689" y="405994"/>
                  <a:pt x="272999" y="404775"/>
                  <a:pt x="272187" y="404775"/>
                </a:cubicBezTo>
                <a:cubicBezTo>
                  <a:pt x="264871" y="399898"/>
                  <a:pt x="255118" y="392379"/>
                  <a:pt x="242926" y="382219"/>
                </a:cubicBezTo>
                <a:cubicBezTo>
                  <a:pt x="230734" y="372059"/>
                  <a:pt x="222199" y="364134"/>
                  <a:pt x="217323" y="358445"/>
                </a:cubicBezTo>
                <a:cubicBezTo>
                  <a:pt x="210007" y="350317"/>
                  <a:pt x="203708" y="341986"/>
                  <a:pt x="198425" y="333451"/>
                </a:cubicBezTo>
                <a:cubicBezTo>
                  <a:pt x="193142" y="324917"/>
                  <a:pt x="190907" y="319837"/>
                  <a:pt x="191719" y="318211"/>
                </a:cubicBezTo>
                <a:cubicBezTo>
                  <a:pt x="191719" y="317398"/>
                  <a:pt x="192126" y="315366"/>
                  <a:pt x="192939" y="312115"/>
                </a:cubicBezTo>
                <a:cubicBezTo>
                  <a:pt x="193751" y="308864"/>
                  <a:pt x="194158" y="305613"/>
                  <a:pt x="194158" y="302362"/>
                </a:cubicBezTo>
                <a:cubicBezTo>
                  <a:pt x="194158" y="296672"/>
                  <a:pt x="195377" y="290170"/>
                  <a:pt x="197815" y="282854"/>
                </a:cubicBezTo>
                <a:cubicBezTo>
                  <a:pt x="199441" y="280416"/>
                  <a:pt x="200660" y="279197"/>
                  <a:pt x="201473" y="279197"/>
                </a:cubicBezTo>
                <a:cubicBezTo>
                  <a:pt x="201473" y="279197"/>
                  <a:pt x="203505" y="282448"/>
                  <a:pt x="207570" y="288950"/>
                </a:cubicBezTo>
                <a:lnTo>
                  <a:pt x="214884" y="301142"/>
                </a:lnTo>
                <a:lnTo>
                  <a:pt x="228295" y="299923"/>
                </a:lnTo>
                <a:cubicBezTo>
                  <a:pt x="233985" y="299923"/>
                  <a:pt x="247599" y="297485"/>
                  <a:pt x="269139" y="292608"/>
                </a:cubicBezTo>
                <a:cubicBezTo>
                  <a:pt x="290678" y="287731"/>
                  <a:pt x="305918" y="283667"/>
                  <a:pt x="314859" y="280416"/>
                </a:cubicBezTo>
                <a:cubicBezTo>
                  <a:pt x="318110" y="279603"/>
                  <a:pt x="322377" y="275336"/>
                  <a:pt x="327660" y="267614"/>
                </a:cubicBezTo>
                <a:cubicBezTo>
                  <a:pt x="332943" y="259893"/>
                  <a:pt x="336398" y="253187"/>
                  <a:pt x="338023" y="247498"/>
                </a:cubicBezTo>
                <a:cubicBezTo>
                  <a:pt x="338023" y="243434"/>
                  <a:pt x="339243" y="238963"/>
                  <a:pt x="341681" y="234087"/>
                </a:cubicBezTo>
                <a:lnTo>
                  <a:pt x="345339" y="220675"/>
                </a:lnTo>
                <a:cubicBezTo>
                  <a:pt x="345339" y="215799"/>
                  <a:pt x="346965" y="211734"/>
                  <a:pt x="350215" y="208483"/>
                </a:cubicBezTo>
                <a:cubicBezTo>
                  <a:pt x="352654" y="202794"/>
                  <a:pt x="355702" y="194462"/>
                  <a:pt x="359359" y="183490"/>
                </a:cubicBezTo>
                <a:cubicBezTo>
                  <a:pt x="363017" y="172517"/>
                  <a:pt x="365659" y="162560"/>
                  <a:pt x="367284" y="153619"/>
                </a:cubicBezTo>
                <a:cubicBezTo>
                  <a:pt x="368910" y="146304"/>
                  <a:pt x="372771" y="133706"/>
                  <a:pt x="378867" y="115824"/>
                </a:cubicBezTo>
                <a:cubicBezTo>
                  <a:pt x="384963" y="97942"/>
                  <a:pt x="391668" y="80467"/>
                  <a:pt x="398984" y="63399"/>
                </a:cubicBezTo>
                <a:cubicBezTo>
                  <a:pt x="406299" y="46330"/>
                  <a:pt x="411175" y="33528"/>
                  <a:pt x="413614" y="24994"/>
                </a:cubicBezTo>
                <a:cubicBezTo>
                  <a:pt x="416052" y="16459"/>
                  <a:pt x="416459" y="10567"/>
                  <a:pt x="414833" y="7315"/>
                </a:cubicBezTo>
                <a:cubicBezTo>
                  <a:pt x="412395" y="4877"/>
                  <a:pt x="411175" y="2845"/>
                  <a:pt x="411175" y="1219"/>
                </a:cubicBezTo>
                <a:cubicBezTo>
                  <a:pt x="411175" y="406"/>
                  <a:pt x="411988" y="0"/>
                  <a:pt x="413614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8000"/>
                  <a:lumOff val="82000"/>
                </a:schemeClr>
              </a:gs>
              <a:gs pos="100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ctr">
              <a:defRPr sz="13000" spc="-300">
                <a:gradFill>
                  <a:gsLst>
                    <a:gs pos="0">
                      <a:schemeClr val="accent3">
                        <a:lumMod val="18000"/>
                        <a:lumOff val="82000"/>
                      </a:schemeClr>
                    </a:gs>
                    <a:gs pos="88000">
                      <a:schemeClr val="accent3">
                        <a:lumMod val="86000"/>
                      </a:schemeClr>
                    </a:gs>
                  </a:gsLst>
                  <a:lin ang="5400000" scaled="1"/>
                </a:gradFill>
                <a:effectLst/>
                <a:latin typeface="演示春风楷" panose="00000500000000000000" pitchFamily="2" charset="-122"/>
                <a:ea typeface="演示春风楷" panose="00000500000000000000" pitchFamily="2" charset="-122"/>
              </a:defRPr>
            </a:lvl1pPr>
          </a:lstStyle>
          <a:p>
            <a:endParaRPr lang="zh-CN" altLang="en-US" sz="9600" dirty="0">
              <a:gradFill>
                <a:gsLst>
                  <a:gs pos="0">
                    <a:schemeClr val="accent3">
                      <a:lumMod val="18000"/>
                      <a:lumOff val="82000"/>
                    </a:schemeClr>
                  </a:gs>
                  <a:gs pos="100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 descr="图片包含 标志, 游戏机, 房间&#10;&#10;描述已自动生成">
            <a:extLst>
              <a:ext uri="{FF2B5EF4-FFF2-40B4-BE49-F238E27FC236}">
                <a16:creationId xmlns:a16="http://schemas.microsoft.com/office/drawing/2014/main" id="{3BF05081-3800-CB6A-9C7E-98BA06C4D4E9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262022"/>
            <a:ext cx="955584" cy="955584"/>
          </a:xfrm>
          <a:prstGeom prst="rect">
            <a:avLst/>
          </a:pr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6A3A4153-0C44-71DC-3B57-559EAEA81FFD}"/>
              </a:ext>
            </a:extLst>
          </p:cNvPr>
          <p:cNvSpPr/>
          <p:nvPr/>
        </p:nvSpPr>
        <p:spPr>
          <a:xfrm rot="5400000">
            <a:off x="5557039" y="-2494760"/>
            <a:ext cx="1077926" cy="12192002"/>
          </a:xfrm>
          <a:custGeom>
            <a:avLst/>
            <a:gdLst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7" fmla="*/ 88155 w 5794376"/>
              <a:gd name="connsiteY7" fmla="*/ 9144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4214742 w 5794376"/>
              <a:gd name="connsiteY0" fmla="*/ 0 h 6858000"/>
              <a:gd name="connsiteX1" fmla="*/ 4315210 w 5794376"/>
              <a:gd name="connsiteY1" fmla="*/ 87026 h 6858000"/>
              <a:gd name="connsiteX2" fmla="*/ 5794376 w 5794376"/>
              <a:gd name="connsiteY2" fmla="*/ 3429000 h 6858000"/>
              <a:gd name="connsiteX3" fmla="*/ 4315210 w 5794376"/>
              <a:gd name="connsiteY3" fmla="*/ 6770974 h 6858000"/>
              <a:gd name="connsiteX4" fmla="*/ 4214742 w 5794376"/>
              <a:gd name="connsiteY4" fmla="*/ 6858000 h 6858000"/>
              <a:gd name="connsiteX5" fmla="*/ 0 w 5794376"/>
              <a:gd name="connsiteY5" fmla="*/ 6858000 h 6858000"/>
              <a:gd name="connsiteX0" fmla="*/ 0 w 1579634"/>
              <a:gd name="connsiteY0" fmla="*/ 0 h 6858000"/>
              <a:gd name="connsiteX1" fmla="*/ 100468 w 1579634"/>
              <a:gd name="connsiteY1" fmla="*/ 87026 h 6858000"/>
              <a:gd name="connsiteX2" fmla="*/ 1579634 w 1579634"/>
              <a:gd name="connsiteY2" fmla="*/ 3429000 h 6858000"/>
              <a:gd name="connsiteX3" fmla="*/ 100468 w 1579634"/>
              <a:gd name="connsiteY3" fmla="*/ 6770974 h 6858000"/>
              <a:gd name="connsiteX4" fmla="*/ 0 w 157963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79634" h="6858000">
                <a:moveTo>
                  <a:pt x="0" y="0"/>
                </a:moveTo>
                <a:lnTo>
                  <a:pt x="100468" y="87026"/>
                </a:lnTo>
                <a:cubicBezTo>
                  <a:pt x="1009150" y="912918"/>
                  <a:pt x="1579634" y="2104337"/>
                  <a:pt x="1579634" y="3429000"/>
                </a:cubicBezTo>
                <a:cubicBezTo>
                  <a:pt x="1579634" y="4753663"/>
                  <a:pt x="1009150" y="5945082"/>
                  <a:pt x="100468" y="6770974"/>
                </a:cubicBezTo>
                <a:lnTo>
                  <a:pt x="0" y="6858000"/>
                </a:lnTo>
              </a:path>
            </a:pathLst>
          </a:custGeom>
          <a:noFill/>
          <a:ln w="285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F4EA26A2-A04A-2166-5497-990E9DA6E09E}"/>
              </a:ext>
            </a:extLst>
          </p:cNvPr>
          <p:cNvSpPr/>
          <p:nvPr/>
        </p:nvSpPr>
        <p:spPr>
          <a:xfrm>
            <a:off x="2868931" y="3851751"/>
            <a:ext cx="6297929" cy="141922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9D448A8-A26C-5642-EC6F-2A3341BA7159}"/>
              </a:ext>
            </a:extLst>
          </p:cNvPr>
          <p:cNvSpPr txBox="1"/>
          <p:nvPr/>
        </p:nvSpPr>
        <p:spPr>
          <a:xfrm>
            <a:off x="4570272" y="4049823"/>
            <a:ext cx="3385542" cy="1015663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algn="ctr">
              <a:defRPr sz="66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3">
                        <a:lumMod val="88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254000" dist="127000" algn="l" rotWithShape="0">
                    <a:schemeClr val="accent3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Arial" panose="020B0604020202020204" pitchFamily="34" charset="0"/>
              </a:rPr>
              <a:t>师资队伍</a:t>
            </a:r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FED6EB2F-FEEA-7447-61D2-BACAE2F418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23246" y="4005104"/>
            <a:ext cx="1060382" cy="106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14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图片 104" descr="背景图案&#10;&#10;描述已自动生成">
            <a:extLst>
              <a:ext uri="{FF2B5EF4-FFF2-40B4-BE49-F238E27FC236}">
                <a16:creationId xmlns:a16="http://schemas.microsoft.com/office/drawing/2014/main" id="{6224C30A-F50B-147C-385D-E0E0366502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3073706" y="0"/>
            <a:ext cx="11468559" cy="6858000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1BD7BAAE-0890-69AF-1FE9-64EEBA7F80FF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4008" y="-7919"/>
            <a:ext cx="6988758" cy="688472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B1DB776-EDDC-B30C-262B-AF4B8CC41628}"/>
              </a:ext>
            </a:extLst>
          </p:cNvPr>
          <p:cNvSpPr txBox="1">
            <a:spLocks/>
          </p:cNvSpPr>
          <p:nvPr/>
        </p:nvSpPr>
        <p:spPr>
          <a:xfrm>
            <a:off x="1340295" y="336355"/>
            <a:ext cx="4180199" cy="512289"/>
          </a:xfrm>
          <a:custGeom>
            <a:avLst/>
            <a:gdLst/>
            <a:ahLst/>
            <a:cxnLst/>
            <a:rect l="l" t="t" r="r" b="b"/>
            <a:pathLst>
              <a:path w="4180199" h="512289">
                <a:moveTo>
                  <a:pt x="2131876" y="277545"/>
                </a:moveTo>
                <a:cubicBezTo>
                  <a:pt x="2147020" y="276199"/>
                  <a:pt x="2154593" y="283098"/>
                  <a:pt x="2154593" y="298243"/>
                </a:cubicBezTo>
                <a:cubicBezTo>
                  <a:pt x="2151564" y="309349"/>
                  <a:pt x="2145001" y="315407"/>
                  <a:pt x="2134905" y="316417"/>
                </a:cubicBezTo>
                <a:lnTo>
                  <a:pt x="2028387" y="322980"/>
                </a:lnTo>
                <a:cubicBezTo>
                  <a:pt x="2013242" y="324326"/>
                  <a:pt x="2006511" y="317258"/>
                  <a:pt x="2008194" y="301777"/>
                </a:cubicBezTo>
                <a:cubicBezTo>
                  <a:pt x="2009540" y="291007"/>
                  <a:pt x="2015598" y="285286"/>
                  <a:pt x="2026367" y="284613"/>
                </a:cubicBezTo>
                <a:close/>
                <a:moveTo>
                  <a:pt x="3410845" y="261896"/>
                </a:moveTo>
                <a:cubicBezTo>
                  <a:pt x="3406133" y="262232"/>
                  <a:pt x="3403778" y="264756"/>
                  <a:pt x="3403778" y="269468"/>
                </a:cubicBezTo>
                <a:lnTo>
                  <a:pt x="3403778" y="328533"/>
                </a:lnTo>
                <a:cubicBezTo>
                  <a:pt x="3403778" y="343677"/>
                  <a:pt x="3411855" y="346875"/>
                  <a:pt x="3428009" y="338124"/>
                </a:cubicBezTo>
                <a:cubicBezTo>
                  <a:pt x="3432721" y="335432"/>
                  <a:pt x="3434067" y="331898"/>
                  <a:pt x="3432048" y="327523"/>
                </a:cubicBezTo>
                <a:lnTo>
                  <a:pt x="3420941" y="291176"/>
                </a:lnTo>
                <a:cubicBezTo>
                  <a:pt x="3419932" y="287137"/>
                  <a:pt x="3422793" y="282930"/>
                  <a:pt x="3429523" y="278555"/>
                </a:cubicBezTo>
                <a:cubicBezTo>
                  <a:pt x="3429523" y="266103"/>
                  <a:pt x="3423297" y="260550"/>
                  <a:pt x="3410845" y="261896"/>
                </a:cubicBezTo>
                <a:close/>
                <a:moveTo>
                  <a:pt x="3010519" y="231101"/>
                </a:moveTo>
                <a:lnTo>
                  <a:pt x="3002442" y="232111"/>
                </a:lnTo>
                <a:cubicBezTo>
                  <a:pt x="2987297" y="233457"/>
                  <a:pt x="2978210" y="243890"/>
                  <a:pt x="2975181" y="263410"/>
                </a:cubicBezTo>
                <a:cubicBezTo>
                  <a:pt x="2966767" y="325335"/>
                  <a:pt x="2958354" y="378342"/>
                  <a:pt x="2949940" y="422430"/>
                </a:cubicBezTo>
                <a:cubicBezTo>
                  <a:pt x="2947584" y="435219"/>
                  <a:pt x="2953978" y="440772"/>
                  <a:pt x="2969123" y="439089"/>
                </a:cubicBezTo>
                <a:lnTo>
                  <a:pt x="3010519" y="435051"/>
                </a:lnTo>
                <a:cubicBezTo>
                  <a:pt x="3025663" y="433705"/>
                  <a:pt x="3033236" y="425459"/>
                  <a:pt x="3033236" y="410314"/>
                </a:cubicBezTo>
                <a:lnTo>
                  <a:pt x="3033236" y="251799"/>
                </a:lnTo>
                <a:cubicBezTo>
                  <a:pt x="3033236" y="236655"/>
                  <a:pt x="3025663" y="229755"/>
                  <a:pt x="3010519" y="231101"/>
                </a:cubicBezTo>
                <a:close/>
                <a:moveTo>
                  <a:pt x="1819894" y="231101"/>
                </a:moveTo>
                <a:lnTo>
                  <a:pt x="1811817" y="232111"/>
                </a:lnTo>
                <a:cubicBezTo>
                  <a:pt x="1796672" y="233457"/>
                  <a:pt x="1787585" y="243890"/>
                  <a:pt x="1784556" y="263410"/>
                </a:cubicBezTo>
                <a:cubicBezTo>
                  <a:pt x="1776142" y="325335"/>
                  <a:pt x="1767729" y="378342"/>
                  <a:pt x="1759315" y="422430"/>
                </a:cubicBezTo>
                <a:cubicBezTo>
                  <a:pt x="1756959" y="435219"/>
                  <a:pt x="1763354" y="440772"/>
                  <a:pt x="1778498" y="439089"/>
                </a:cubicBezTo>
                <a:lnTo>
                  <a:pt x="1819894" y="435051"/>
                </a:lnTo>
                <a:cubicBezTo>
                  <a:pt x="1835039" y="433705"/>
                  <a:pt x="1842611" y="425459"/>
                  <a:pt x="1842611" y="410314"/>
                </a:cubicBezTo>
                <a:lnTo>
                  <a:pt x="1842611" y="251799"/>
                </a:lnTo>
                <a:cubicBezTo>
                  <a:pt x="1842611" y="236655"/>
                  <a:pt x="1835039" y="229755"/>
                  <a:pt x="1819894" y="231101"/>
                </a:cubicBezTo>
                <a:close/>
                <a:moveTo>
                  <a:pt x="3323510" y="169008"/>
                </a:moveTo>
                <a:cubicBezTo>
                  <a:pt x="3313077" y="170018"/>
                  <a:pt x="3307861" y="175739"/>
                  <a:pt x="3307861" y="186172"/>
                </a:cubicBezTo>
                <a:lnTo>
                  <a:pt x="3307861" y="196773"/>
                </a:lnTo>
                <a:lnTo>
                  <a:pt x="3330073" y="215452"/>
                </a:lnTo>
                <a:cubicBezTo>
                  <a:pt x="3340842" y="224875"/>
                  <a:pt x="3346227" y="222015"/>
                  <a:pt x="3346227" y="206870"/>
                </a:cubicBezTo>
                <a:lnTo>
                  <a:pt x="3346227" y="189706"/>
                </a:lnTo>
                <a:cubicBezTo>
                  <a:pt x="3346227" y="174561"/>
                  <a:pt x="3338655" y="167662"/>
                  <a:pt x="3323510" y="169008"/>
                </a:cubicBezTo>
                <a:close/>
                <a:moveTo>
                  <a:pt x="3403778" y="166484"/>
                </a:moveTo>
                <a:lnTo>
                  <a:pt x="3403778" y="215957"/>
                </a:lnTo>
                <a:cubicBezTo>
                  <a:pt x="3403778" y="231101"/>
                  <a:pt x="3411350" y="234804"/>
                  <a:pt x="3426495" y="227063"/>
                </a:cubicBezTo>
                <a:lnTo>
                  <a:pt x="3429523" y="213433"/>
                </a:lnTo>
                <a:lnTo>
                  <a:pt x="3429523" y="186677"/>
                </a:lnTo>
                <a:cubicBezTo>
                  <a:pt x="3429523" y="171532"/>
                  <a:pt x="3420941" y="164801"/>
                  <a:pt x="3403778" y="166484"/>
                </a:cubicBezTo>
                <a:close/>
                <a:moveTo>
                  <a:pt x="793080" y="157145"/>
                </a:moveTo>
                <a:cubicBezTo>
                  <a:pt x="789378" y="156976"/>
                  <a:pt x="785676" y="160594"/>
                  <a:pt x="781974" y="167998"/>
                </a:cubicBezTo>
                <a:lnTo>
                  <a:pt x="769858" y="184658"/>
                </a:lnTo>
                <a:cubicBezTo>
                  <a:pt x="759088" y="196437"/>
                  <a:pt x="742261" y="208889"/>
                  <a:pt x="719375" y="222015"/>
                </a:cubicBezTo>
                <a:cubicBezTo>
                  <a:pt x="706250" y="229419"/>
                  <a:pt x="691147" y="236486"/>
                  <a:pt x="674067" y="243217"/>
                </a:cubicBezTo>
                <a:lnTo>
                  <a:pt x="620114" y="261321"/>
                </a:lnTo>
                <a:lnTo>
                  <a:pt x="628507" y="263915"/>
                </a:lnTo>
                <a:lnTo>
                  <a:pt x="816302" y="245237"/>
                </a:lnTo>
                <a:lnTo>
                  <a:pt x="831951" y="229587"/>
                </a:lnTo>
                <a:cubicBezTo>
                  <a:pt x="837504" y="224034"/>
                  <a:pt x="844193" y="221552"/>
                  <a:pt x="852018" y="222141"/>
                </a:cubicBezTo>
                <a:lnTo>
                  <a:pt x="859084" y="223929"/>
                </a:lnTo>
                <a:lnTo>
                  <a:pt x="835990" y="211287"/>
                </a:lnTo>
                <a:cubicBezTo>
                  <a:pt x="821518" y="200602"/>
                  <a:pt x="810917" y="186509"/>
                  <a:pt x="804186" y="169008"/>
                </a:cubicBezTo>
                <a:cubicBezTo>
                  <a:pt x="800484" y="161267"/>
                  <a:pt x="796782" y="157313"/>
                  <a:pt x="793080" y="157145"/>
                </a:cubicBezTo>
                <a:close/>
                <a:moveTo>
                  <a:pt x="3551060" y="117642"/>
                </a:moveTo>
                <a:cubicBezTo>
                  <a:pt x="3549294" y="116548"/>
                  <a:pt x="3546475" y="118862"/>
                  <a:pt x="3542604" y="124583"/>
                </a:cubicBezTo>
                <a:cubicBezTo>
                  <a:pt x="3541932" y="144776"/>
                  <a:pt x="3540417" y="166147"/>
                  <a:pt x="3538061" y="188696"/>
                </a:cubicBezTo>
                <a:cubicBezTo>
                  <a:pt x="3537388" y="197783"/>
                  <a:pt x="3540922" y="201990"/>
                  <a:pt x="3548662" y="201317"/>
                </a:cubicBezTo>
                <a:cubicBezTo>
                  <a:pt x="3551355" y="177422"/>
                  <a:pt x="3552869" y="154031"/>
                  <a:pt x="3553206" y="131146"/>
                </a:cubicBezTo>
                <a:cubicBezTo>
                  <a:pt x="3553542" y="123237"/>
                  <a:pt x="3552827" y="118736"/>
                  <a:pt x="3551060" y="117642"/>
                </a:cubicBezTo>
                <a:close/>
                <a:moveTo>
                  <a:pt x="3856889" y="108524"/>
                </a:moveTo>
                <a:cubicBezTo>
                  <a:pt x="3858888" y="108545"/>
                  <a:pt x="3860981" y="109018"/>
                  <a:pt x="3863168" y="109943"/>
                </a:cubicBezTo>
                <a:cubicBezTo>
                  <a:pt x="3823792" y="214947"/>
                  <a:pt x="3801075" y="278050"/>
                  <a:pt x="3795017" y="299253"/>
                </a:cubicBezTo>
                <a:cubicBezTo>
                  <a:pt x="3789296" y="316753"/>
                  <a:pt x="3786435" y="330720"/>
                  <a:pt x="3786435" y="341153"/>
                </a:cubicBezTo>
                <a:cubicBezTo>
                  <a:pt x="3786435" y="348221"/>
                  <a:pt x="3789632" y="359832"/>
                  <a:pt x="3796026" y="375986"/>
                </a:cubicBezTo>
                <a:cubicBezTo>
                  <a:pt x="3802758" y="391804"/>
                  <a:pt x="3805955" y="408632"/>
                  <a:pt x="3805618" y="426469"/>
                </a:cubicBezTo>
                <a:cubicBezTo>
                  <a:pt x="3805282" y="439931"/>
                  <a:pt x="3800738" y="451037"/>
                  <a:pt x="3791988" y="459787"/>
                </a:cubicBezTo>
                <a:cubicBezTo>
                  <a:pt x="3783574" y="468874"/>
                  <a:pt x="3772468" y="474091"/>
                  <a:pt x="3758669" y="475437"/>
                </a:cubicBezTo>
                <a:cubicBezTo>
                  <a:pt x="3750256" y="476110"/>
                  <a:pt x="3743525" y="474175"/>
                  <a:pt x="3738476" y="469631"/>
                </a:cubicBezTo>
                <a:cubicBezTo>
                  <a:pt x="3733428" y="465088"/>
                  <a:pt x="3729894" y="458441"/>
                  <a:pt x="3727875" y="449691"/>
                </a:cubicBezTo>
                <a:cubicBezTo>
                  <a:pt x="3731241" y="427478"/>
                  <a:pt x="3732923" y="408295"/>
                  <a:pt x="3732923" y="392141"/>
                </a:cubicBezTo>
                <a:cubicBezTo>
                  <a:pt x="3732923" y="367909"/>
                  <a:pt x="3729894" y="354279"/>
                  <a:pt x="3723837" y="351250"/>
                </a:cubicBezTo>
                <a:cubicBezTo>
                  <a:pt x="3718116" y="347884"/>
                  <a:pt x="3710375" y="346033"/>
                  <a:pt x="3700614" y="345697"/>
                </a:cubicBezTo>
                <a:cubicBezTo>
                  <a:pt x="3698259" y="346033"/>
                  <a:pt x="3696913" y="344687"/>
                  <a:pt x="3696576" y="341658"/>
                </a:cubicBezTo>
                <a:cubicBezTo>
                  <a:pt x="3699605" y="331898"/>
                  <a:pt x="3705327" y="326682"/>
                  <a:pt x="3713740" y="326009"/>
                </a:cubicBezTo>
                <a:lnTo>
                  <a:pt x="3729390" y="323989"/>
                </a:lnTo>
                <a:cubicBezTo>
                  <a:pt x="3731409" y="323316"/>
                  <a:pt x="3733765" y="320624"/>
                  <a:pt x="3736457" y="315912"/>
                </a:cubicBezTo>
                <a:cubicBezTo>
                  <a:pt x="3744535" y="303123"/>
                  <a:pt x="3779535" y="238001"/>
                  <a:pt x="3841461" y="120545"/>
                </a:cubicBezTo>
                <a:cubicBezTo>
                  <a:pt x="3845752" y="112468"/>
                  <a:pt x="3850894" y="108461"/>
                  <a:pt x="3856889" y="108524"/>
                </a:cubicBezTo>
                <a:close/>
                <a:moveTo>
                  <a:pt x="11106" y="95303"/>
                </a:moveTo>
                <a:lnTo>
                  <a:pt x="64618" y="98333"/>
                </a:lnTo>
                <a:cubicBezTo>
                  <a:pt x="72695" y="98333"/>
                  <a:pt x="75050" y="102371"/>
                  <a:pt x="71685" y="110448"/>
                </a:cubicBezTo>
                <a:cubicBezTo>
                  <a:pt x="63271" y="115833"/>
                  <a:pt x="59064" y="123237"/>
                  <a:pt x="59064" y="132661"/>
                </a:cubicBezTo>
                <a:lnTo>
                  <a:pt x="59064" y="371948"/>
                </a:lnTo>
                <a:cubicBezTo>
                  <a:pt x="59064" y="374304"/>
                  <a:pt x="57886" y="376828"/>
                  <a:pt x="55531" y="379520"/>
                </a:cubicBezTo>
                <a:cubicBezTo>
                  <a:pt x="53511" y="381539"/>
                  <a:pt x="49136" y="384063"/>
                  <a:pt x="42405" y="387092"/>
                </a:cubicBezTo>
                <a:cubicBezTo>
                  <a:pt x="32982" y="391804"/>
                  <a:pt x="23390" y="394665"/>
                  <a:pt x="13630" y="395674"/>
                </a:cubicBezTo>
                <a:cubicBezTo>
                  <a:pt x="4543" y="393655"/>
                  <a:pt x="0" y="388607"/>
                  <a:pt x="0" y="380530"/>
                </a:cubicBezTo>
                <a:lnTo>
                  <a:pt x="3534" y="118021"/>
                </a:lnTo>
                <a:cubicBezTo>
                  <a:pt x="3534" y="102876"/>
                  <a:pt x="6058" y="95303"/>
                  <a:pt x="11106" y="95303"/>
                </a:cubicBezTo>
                <a:close/>
                <a:moveTo>
                  <a:pt x="2286600" y="82683"/>
                </a:moveTo>
                <a:cubicBezTo>
                  <a:pt x="2275157" y="83693"/>
                  <a:pt x="2269436" y="89919"/>
                  <a:pt x="2269436" y="101361"/>
                </a:cubicBezTo>
                <a:lnTo>
                  <a:pt x="2269436" y="323989"/>
                </a:lnTo>
                <a:cubicBezTo>
                  <a:pt x="2269436" y="339134"/>
                  <a:pt x="2277008" y="345865"/>
                  <a:pt x="2292153" y="344182"/>
                </a:cubicBezTo>
                <a:lnTo>
                  <a:pt x="2304269" y="343173"/>
                </a:lnTo>
                <a:cubicBezTo>
                  <a:pt x="2308307" y="342836"/>
                  <a:pt x="2312178" y="341153"/>
                  <a:pt x="2315880" y="338124"/>
                </a:cubicBezTo>
                <a:cubicBezTo>
                  <a:pt x="2320255" y="333076"/>
                  <a:pt x="2322442" y="325167"/>
                  <a:pt x="2322442" y="314398"/>
                </a:cubicBezTo>
                <a:cubicBezTo>
                  <a:pt x="2322442" y="275021"/>
                  <a:pt x="2313692" y="246583"/>
                  <a:pt x="2296192" y="229082"/>
                </a:cubicBezTo>
                <a:cubicBezTo>
                  <a:pt x="2286768" y="216293"/>
                  <a:pt x="2283571" y="204009"/>
                  <a:pt x="2286600" y="192230"/>
                </a:cubicBezTo>
                <a:cubicBezTo>
                  <a:pt x="2292994" y="170691"/>
                  <a:pt x="2298715" y="143598"/>
                  <a:pt x="2303764" y="110953"/>
                </a:cubicBezTo>
                <a:cubicBezTo>
                  <a:pt x="2307466" y="90424"/>
                  <a:pt x="2301745" y="81000"/>
                  <a:pt x="2286600" y="82683"/>
                </a:cubicBezTo>
                <a:close/>
                <a:moveTo>
                  <a:pt x="1095975" y="82683"/>
                </a:moveTo>
                <a:cubicBezTo>
                  <a:pt x="1084532" y="83693"/>
                  <a:pt x="1078811" y="89919"/>
                  <a:pt x="1078811" y="101361"/>
                </a:cubicBezTo>
                <a:lnTo>
                  <a:pt x="1078811" y="323989"/>
                </a:lnTo>
                <a:cubicBezTo>
                  <a:pt x="1078811" y="339134"/>
                  <a:pt x="1086383" y="345865"/>
                  <a:pt x="1101528" y="344182"/>
                </a:cubicBezTo>
                <a:lnTo>
                  <a:pt x="1113644" y="343173"/>
                </a:lnTo>
                <a:cubicBezTo>
                  <a:pt x="1117682" y="342836"/>
                  <a:pt x="1121553" y="341153"/>
                  <a:pt x="1125255" y="338124"/>
                </a:cubicBezTo>
                <a:cubicBezTo>
                  <a:pt x="1129630" y="333076"/>
                  <a:pt x="1131817" y="325167"/>
                  <a:pt x="1131817" y="314398"/>
                </a:cubicBezTo>
                <a:cubicBezTo>
                  <a:pt x="1131817" y="275021"/>
                  <a:pt x="1123067" y="246583"/>
                  <a:pt x="1105566" y="229082"/>
                </a:cubicBezTo>
                <a:cubicBezTo>
                  <a:pt x="1096143" y="216293"/>
                  <a:pt x="1092946" y="204009"/>
                  <a:pt x="1095975" y="192230"/>
                </a:cubicBezTo>
                <a:cubicBezTo>
                  <a:pt x="1102369" y="170691"/>
                  <a:pt x="1108091" y="143598"/>
                  <a:pt x="1113139" y="110953"/>
                </a:cubicBezTo>
                <a:cubicBezTo>
                  <a:pt x="1116841" y="90424"/>
                  <a:pt x="1111120" y="81000"/>
                  <a:pt x="1095975" y="82683"/>
                </a:cubicBezTo>
                <a:close/>
                <a:moveTo>
                  <a:pt x="3403778" y="73596"/>
                </a:moveTo>
                <a:lnTo>
                  <a:pt x="3403778" y="120040"/>
                </a:lnTo>
                <a:cubicBezTo>
                  <a:pt x="3403778" y="135185"/>
                  <a:pt x="3412359" y="141916"/>
                  <a:pt x="3429523" y="140233"/>
                </a:cubicBezTo>
                <a:lnTo>
                  <a:pt x="3429523" y="93789"/>
                </a:lnTo>
                <a:cubicBezTo>
                  <a:pt x="3429523" y="78644"/>
                  <a:pt x="3420941" y="71913"/>
                  <a:pt x="3403778" y="73596"/>
                </a:cubicBezTo>
                <a:close/>
                <a:moveTo>
                  <a:pt x="4049954" y="66024"/>
                </a:moveTo>
                <a:lnTo>
                  <a:pt x="3951512" y="76120"/>
                </a:lnTo>
                <a:cubicBezTo>
                  <a:pt x="3936368" y="77466"/>
                  <a:pt x="3928796" y="85712"/>
                  <a:pt x="3928796" y="100857"/>
                </a:cubicBezTo>
                <a:lnTo>
                  <a:pt x="3928796" y="185162"/>
                </a:lnTo>
                <a:cubicBezTo>
                  <a:pt x="3928796" y="200307"/>
                  <a:pt x="3936368" y="207206"/>
                  <a:pt x="3951512" y="205860"/>
                </a:cubicBezTo>
                <a:lnTo>
                  <a:pt x="4049954" y="195764"/>
                </a:lnTo>
                <a:cubicBezTo>
                  <a:pt x="4065099" y="194418"/>
                  <a:pt x="4072670" y="186172"/>
                  <a:pt x="4072670" y="171027"/>
                </a:cubicBezTo>
                <a:lnTo>
                  <a:pt x="4072670" y="86721"/>
                </a:lnTo>
                <a:cubicBezTo>
                  <a:pt x="4072670" y="71577"/>
                  <a:pt x="4065099" y="64677"/>
                  <a:pt x="4049954" y="66024"/>
                </a:cubicBezTo>
                <a:close/>
                <a:moveTo>
                  <a:pt x="3548158" y="60975"/>
                </a:moveTo>
                <a:lnTo>
                  <a:pt x="3494141" y="64004"/>
                </a:lnTo>
                <a:cubicBezTo>
                  <a:pt x="3487747" y="67033"/>
                  <a:pt x="3484549" y="71913"/>
                  <a:pt x="3484549" y="78644"/>
                </a:cubicBezTo>
                <a:lnTo>
                  <a:pt x="3484549" y="184658"/>
                </a:lnTo>
                <a:cubicBezTo>
                  <a:pt x="3484549" y="199802"/>
                  <a:pt x="3485559" y="198624"/>
                  <a:pt x="3487578" y="181124"/>
                </a:cubicBezTo>
                <a:lnTo>
                  <a:pt x="3494646" y="111963"/>
                </a:lnTo>
                <a:cubicBezTo>
                  <a:pt x="3495992" y="96818"/>
                  <a:pt x="3499694" y="89246"/>
                  <a:pt x="3505752" y="89246"/>
                </a:cubicBezTo>
                <a:lnTo>
                  <a:pt x="3519887" y="89246"/>
                </a:lnTo>
                <a:cubicBezTo>
                  <a:pt x="3543109" y="88909"/>
                  <a:pt x="3554721" y="81337"/>
                  <a:pt x="3554721" y="66529"/>
                </a:cubicBezTo>
                <a:cubicBezTo>
                  <a:pt x="3554721" y="62153"/>
                  <a:pt x="3552532" y="60302"/>
                  <a:pt x="3548158" y="60975"/>
                </a:cubicBezTo>
                <a:close/>
                <a:moveTo>
                  <a:pt x="3733491" y="55233"/>
                </a:moveTo>
                <a:cubicBezTo>
                  <a:pt x="3736730" y="54770"/>
                  <a:pt x="3740748" y="54833"/>
                  <a:pt x="3745544" y="55422"/>
                </a:cubicBezTo>
                <a:cubicBezTo>
                  <a:pt x="3778189" y="55759"/>
                  <a:pt x="3801748" y="68716"/>
                  <a:pt x="3816220" y="94294"/>
                </a:cubicBezTo>
                <a:cubicBezTo>
                  <a:pt x="3820595" y="101698"/>
                  <a:pt x="3822782" y="109439"/>
                  <a:pt x="3822782" y="117516"/>
                </a:cubicBezTo>
                <a:cubicBezTo>
                  <a:pt x="3822782" y="125593"/>
                  <a:pt x="3820090" y="133838"/>
                  <a:pt x="3814705" y="142252"/>
                </a:cubicBezTo>
                <a:cubicBezTo>
                  <a:pt x="3807637" y="152349"/>
                  <a:pt x="3798887" y="157902"/>
                  <a:pt x="3788454" y="158911"/>
                </a:cubicBezTo>
                <a:cubicBezTo>
                  <a:pt x="3784080" y="159248"/>
                  <a:pt x="3779535" y="158911"/>
                  <a:pt x="3774824" y="157902"/>
                </a:cubicBezTo>
                <a:cubicBezTo>
                  <a:pt x="3769776" y="156892"/>
                  <a:pt x="3764054" y="153695"/>
                  <a:pt x="3757660" y="148310"/>
                </a:cubicBezTo>
                <a:cubicBezTo>
                  <a:pt x="3755304" y="133502"/>
                  <a:pt x="3749751" y="118357"/>
                  <a:pt x="3741001" y="102876"/>
                </a:cubicBezTo>
                <a:cubicBezTo>
                  <a:pt x="3731914" y="87395"/>
                  <a:pt x="3726697" y="77635"/>
                  <a:pt x="3725351" y="73596"/>
                </a:cubicBezTo>
                <a:cubicBezTo>
                  <a:pt x="3721060" y="62742"/>
                  <a:pt x="3723773" y="56621"/>
                  <a:pt x="3733491" y="55233"/>
                </a:cubicBezTo>
                <a:close/>
                <a:moveTo>
                  <a:pt x="656146" y="49491"/>
                </a:moveTo>
                <a:cubicBezTo>
                  <a:pt x="659764" y="49070"/>
                  <a:pt x="663003" y="50711"/>
                  <a:pt x="665864" y="54413"/>
                </a:cubicBezTo>
                <a:cubicBezTo>
                  <a:pt x="622113" y="115665"/>
                  <a:pt x="597376" y="150834"/>
                  <a:pt x="591655" y="159921"/>
                </a:cubicBezTo>
                <a:cubicBezTo>
                  <a:pt x="583578" y="173383"/>
                  <a:pt x="579539" y="183480"/>
                  <a:pt x="579539" y="190211"/>
                </a:cubicBezTo>
                <a:cubicBezTo>
                  <a:pt x="579539" y="193913"/>
                  <a:pt x="581895" y="201149"/>
                  <a:pt x="586606" y="211918"/>
                </a:cubicBezTo>
                <a:cubicBezTo>
                  <a:pt x="591655" y="222688"/>
                  <a:pt x="594179" y="233457"/>
                  <a:pt x="594179" y="244227"/>
                </a:cubicBezTo>
                <a:cubicBezTo>
                  <a:pt x="593506" y="249948"/>
                  <a:pt x="595693" y="253650"/>
                  <a:pt x="600741" y="255333"/>
                </a:cubicBezTo>
                <a:lnTo>
                  <a:pt x="611838" y="258763"/>
                </a:lnTo>
                <a:lnTo>
                  <a:pt x="614372" y="247887"/>
                </a:lnTo>
                <a:cubicBezTo>
                  <a:pt x="616559" y="244269"/>
                  <a:pt x="619925" y="241366"/>
                  <a:pt x="624468" y="239179"/>
                </a:cubicBezTo>
                <a:cubicBezTo>
                  <a:pt x="659806" y="223024"/>
                  <a:pt x="686393" y="205187"/>
                  <a:pt x="704231" y="185667"/>
                </a:cubicBezTo>
                <a:cubicBezTo>
                  <a:pt x="708606" y="180956"/>
                  <a:pt x="712476" y="176076"/>
                  <a:pt x="715841" y="171027"/>
                </a:cubicBezTo>
                <a:cubicBezTo>
                  <a:pt x="723919" y="157565"/>
                  <a:pt x="729472" y="145197"/>
                  <a:pt x="732501" y="133923"/>
                </a:cubicBezTo>
                <a:cubicBezTo>
                  <a:pt x="735530" y="122648"/>
                  <a:pt x="737044" y="115665"/>
                  <a:pt x="737044" y="112972"/>
                </a:cubicBezTo>
                <a:cubicBezTo>
                  <a:pt x="740410" y="95135"/>
                  <a:pt x="744448" y="86217"/>
                  <a:pt x="749160" y="86217"/>
                </a:cubicBezTo>
                <a:lnTo>
                  <a:pt x="808225" y="88741"/>
                </a:lnTo>
                <a:cubicBezTo>
                  <a:pt x="816638" y="88741"/>
                  <a:pt x="818826" y="92948"/>
                  <a:pt x="814787" y="101361"/>
                </a:cubicBezTo>
                <a:cubicBezTo>
                  <a:pt x="806374" y="108429"/>
                  <a:pt x="803681" y="114487"/>
                  <a:pt x="806710" y="119535"/>
                </a:cubicBezTo>
                <a:cubicBezTo>
                  <a:pt x="821182" y="148142"/>
                  <a:pt x="870150" y="165642"/>
                  <a:pt x="953614" y="172037"/>
                </a:cubicBezTo>
                <a:cubicBezTo>
                  <a:pt x="960009" y="172374"/>
                  <a:pt x="962028" y="176244"/>
                  <a:pt x="959672" y="183648"/>
                </a:cubicBezTo>
                <a:cubicBezTo>
                  <a:pt x="946547" y="188023"/>
                  <a:pt x="936787" y="193744"/>
                  <a:pt x="930392" y="200812"/>
                </a:cubicBezTo>
                <a:lnTo>
                  <a:pt x="923325" y="212928"/>
                </a:lnTo>
                <a:cubicBezTo>
                  <a:pt x="918276" y="230092"/>
                  <a:pt x="907507" y="236823"/>
                  <a:pt x="891016" y="233121"/>
                </a:cubicBezTo>
                <a:lnTo>
                  <a:pt x="866581" y="226404"/>
                </a:lnTo>
                <a:lnTo>
                  <a:pt x="878900" y="233121"/>
                </a:lnTo>
                <a:cubicBezTo>
                  <a:pt x="896737" y="244563"/>
                  <a:pt x="906329" y="251463"/>
                  <a:pt x="907675" y="253819"/>
                </a:cubicBezTo>
                <a:cubicBezTo>
                  <a:pt x="907675" y="255165"/>
                  <a:pt x="906497" y="257184"/>
                  <a:pt x="904141" y="259877"/>
                </a:cubicBezTo>
                <a:cubicBezTo>
                  <a:pt x="893035" y="266944"/>
                  <a:pt x="887482" y="276704"/>
                  <a:pt x="887482" y="289156"/>
                </a:cubicBezTo>
                <a:lnTo>
                  <a:pt x="885463" y="375986"/>
                </a:lnTo>
                <a:cubicBezTo>
                  <a:pt x="884453" y="377669"/>
                  <a:pt x="881256" y="379772"/>
                  <a:pt x="875871" y="382296"/>
                </a:cubicBezTo>
                <a:cubicBezTo>
                  <a:pt x="870486" y="384821"/>
                  <a:pt x="863587" y="387429"/>
                  <a:pt x="855173" y="390121"/>
                </a:cubicBezTo>
                <a:lnTo>
                  <a:pt x="855056" y="390149"/>
                </a:lnTo>
                <a:lnTo>
                  <a:pt x="871454" y="392014"/>
                </a:lnTo>
                <a:cubicBezTo>
                  <a:pt x="897957" y="397147"/>
                  <a:pt x="917940" y="405771"/>
                  <a:pt x="931402" y="417887"/>
                </a:cubicBezTo>
                <a:cubicBezTo>
                  <a:pt x="939143" y="424618"/>
                  <a:pt x="943013" y="431685"/>
                  <a:pt x="943013" y="439089"/>
                </a:cubicBezTo>
                <a:cubicBezTo>
                  <a:pt x="943013" y="445484"/>
                  <a:pt x="939984" y="452047"/>
                  <a:pt x="933926" y="458778"/>
                </a:cubicBezTo>
                <a:cubicBezTo>
                  <a:pt x="926522" y="466518"/>
                  <a:pt x="917267" y="470893"/>
                  <a:pt x="906161" y="471903"/>
                </a:cubicBezTo>
                <a:cubicBezTo>
                  <a:pt x="894381" y="473249"/>
                  <a:pt x="884116" y="471230"/>
                  <a:pt x="875366" y="465845"/>
                </a:cubicBezTo>
                <a:cubicBezTo>
                  <a:pt x="835990" y="439258"/>
                  <a:pt x="794089" y="422094"/>
                  <a:pt x="749665" y="414353"/>
                </a:cubicBezTo>
                <a:cubicBezTo>
                  <a:pt x="733847" y="410651"/>
                  <a:pt x="721226" y="414185"/>
                  <a:pt x="711803" y="424954"/>
                </a:cubicBezTo>
                <a:lnTo>
                  <a:pt x="649710" y="465845"/>
                </a:lnTo>
                <a:cubicBezTo>
                  <a:pt x="615045" y="482673"/>
                  <a:pt x="567759" y="496976"/>
                  <a:pt x="507854" y="508755"/>
                </a:cubicBezTo>
                <a:cubicBezTo>
                  <a:pt x="497757" y="511111"/>
                  <a:pt x="492877" y="507241"/>
                  <a:pt x="493214" y="497144"/>
                </a:cubicBezTo>
                <a:cubicBezTo>
                  <a:pt x="540667" y="481326"/>
                  <a:pt x="580380" y="463826"/>
                  <a:pt x="612353" y="444642"/>
                </a:cubicBezTo>
                <a:cubicBezTo>
                  <a:pt x="626151" y="436565"/>
                  <a:pt x="637762" y="427647"/>
                  <a:pt x="647186" y="417887"/>
                </a:cubicBezTo>
                <a:cubicBezTo>
                  <a:pt x="656609" y="408463"/>
                  <a:pt x="663845" y="399545"/>
                  <a:pt x="668893" y="391131"/>
                </a:cubicBezTo>
                <a:cubicBezTo>
                  <a:pt x="674278" y="383054"/>
                  <a:pt x="678485" y="372957"/>
                  <a:pt x="681514" y="360842"/>
                </a:cubicBezTo>
                <a:cubicBezTo>
                  <a:pt x="684879" y="348726"/>
                  <a:pt x="687067" y="337619"/>
                  <a:pt x="688076" y="327523"/>
                </a:cubicBezTo>
                <a:lnTo>
                  <a:pt x="690096" y="311369"/>
                </a:lnTo>
                <a:cubicBezTo>
                  <a:pt x="692788" y="293532"/>
                  <a:pt x="701538" y="285454"/>
                  <a:pt x="716347" y="287137"/>
                </a:cubicBezTo>
                <a:lnTo>
                  <a:pt x="774906" y="293195"/>
                </a:lnTo>
                <a:cubicBezTo>
                  <a:pt x="777598" y="295551"/>
                  <a:pt x="777430" y="298243"/>
                  <a:pt x="774401" y="301272"/>
                </a:cubicBezTo>
                <a:lnTo>
                  <a:pt x="753199" y="342163"/>
                </a:lnTo>
                <a:cubicBezTo>
                  <a:pt x="751853" y="355625"/>
                  <a:pt x="750170" y="362861"/>
                  <a:pt x="748151" y="363870"/>
                </a:cubicBezTo>
                <a:cubicBezTo>
                  <a:pt x="742093" y="379688"/>
                  <a:pt x="750170" y="387429"/>
                  <a:pt x="772382" y="387092"/>
                </a:cubicBezTo>
                <a:lnTo>
                  <a:pt x="821773" y="386949"/>
                </a:lnTo>
                <a:lnTo>
                  <a:pt x="818826" y="378006"/>
                </a:lnTo>
                <a:lnTo>
                  <a:pt x="818826" y="290671"/>
                </a:lnTo>
                <a:cubicBezTo>
                  <a:pt x="818826" y="275526"/>
                  <a:pt x="811254" y="268795"/>
                  <a:pt x="796109" y="270478"/>
                </a:cubicBezTo>
                <a:lnTo>
                  <a:pt x="650719" y="285118"/>
                </a:lnTo>
                <a:cubicBezTo>
                  <a:pt x="635575" y="286464"/>
                  <a:pt x="628002" y="294709"/>
                  <a:pt x="628002" y="309854"/>
                </a:cubicBezTo>
                <a:lnTo>
                  <a:pt x="628002" y="410819"/>
                </a:lnTo>
                <a:cubicBezTo>
                  <a:pt x="628002" y="413175"/>
                  <a:pt x="626824" y="415867"/>
                  <a:pt x="624468" y="418896"/>
                </a:cubicBezTo>
                <a:cubicBezTo>
                  <a:pt x="622113" y="421589"/>
                  <a:pt x="616896" y="424954"/>
                  <a:pt x="608819" y="428993"/>
                </a:cubicBezTo>
                <a:cubicBezTo>
                  <a:pt x="597039" y="435051"/>
                  <a:pt x="585260" y="438585"/>
                  <a:pt x="573481" y="439594"/>
                </a:cubicBezTo>
                <a:cubicBezTo>
                  <a:pt x="565067" y="437575"/>
                  <a:pt x="560861" y="432695"/>
                  <a:pt x="560861" y="424954"/>
                </a:cubicBezTo>
                <a:lnTo>
                  <a:pt x="560861" y="292185"/>
                </a:lnTo>
                <a:cubicBezTo>
                  <a:pt x="560861" y="286801"/>
                  <a:pt x="558168" y="284276"/>
                  <a:pt x="552783" y="284613"/>
                </a:cubicBezTo>
                <a:cubicBezTo>
                  <a:pt x="546389" y="285286"/>
                  <a:pt x="540836" y="283603"/>
                  <a:pt x="536124" y="279565"/>
                </a:cubicBezTo>
                <a:cubicBezTo>
                  <a:pt x="531412" y="275526"/>
                  <a:pt x="528383" y="269973"/>
                  <a:pt x="527037" y="262905"/>
                </a:cubicBezTo>
                <a:cubicBezTo>
                  <a:pt x="528720" y="248770"/>
                  <a:pt x="529561" y="238169"/>
                  <a:pt x="529561" y="231101"/>
                </a:cubicBezTo>
                <a:cubicBezTo>
                  <a:pt x="529561" y="224034"/>
                  <a:pt x="529393" y="218649"/>
                  <a:pt x="529056" y="214947"/>
                </a:cubicBezTo>
                <a:cubicBezTo>
                  <a:pt x="527710" y="204851"/>
                  <a:pt x="524850" y="199129"/>
                  <a:pt x="520474" y="197783"/>
                </a:cubicBezTo>
                <a:lnTo>
                  <a:pt x="505330" y="193240"/>
                </a:lnTo>
                <a:cubicBezTo>
                  <a:pt x="497589" y="190884"/>
                  <a:pt x="495233" y="184489"/>
                  <a:pt x="498262" y="174056"/>
                </a:cubicBezTo>
                <a:lnTo>
                  <a:pt x="525018" y="171532"/>
                </a:lnTo>
                <a:cubicBezTo>
                  <a:pt x="530739" y="170859"/>
                  <a:pt x="535956" y="168335"/>
                  <a:pt x="540667" y="163960"/>
                </a:cubicBezTo>
                <a:cubicBezTo>
                  <a:pt x="550091" y="154536"/>
                  <a:pt x="584587" y="118862"/>
                  <a:pt x="644157" y="56937"/>
                </a:cubicBezTo>
                <a:cubicBezTo>
                  <a:pt x="648532" y="52393"/>
                  <a:pt x="652528" y="49911"/>
                  <a:pt x="656146" y="49491"/>
                </a:cubicBezTo>
                <a:close/>
                <a:moveTo>
                  <a:pt x="557926" y="41540"/>
                </a:moveTo>
                <a:cubicBezTo>
                  <a:pt x="574522" y="43054"/>
                  <a:pt x="587616" y="51384"/>
                  <a:pt x="597208" y="66529"/>
                </a:cubicBezTo>
                <a:cubicBezTo>
                  <a:pt x="600910" y="72586"/>
                  <a:pt x="602761" y="78813"/>
                  <a:pt x="602761" y="85207"/>
                </a:cubicBezTo>
                <a:cubicBezTo>
                  <a:pt x="602761" y="91601"/>
                  <a:pt x="600069" y="98333"/>
                  <a:pt x="594684" y="105400"/>
                </a:cubicBezTo>
                <a:cubicBezTo>
                  <a:pt x="587953" y="114150"/>
                  <a:pt x="579875" y="119030"/>
                  <a:pt x="570452" y="120040"/>
                </a:cubicBezTo>
                <a:cubicBezTo>
                  <a:pt x="563385" y="120713"/>
                  <a:pt x="555139" y="118189"/>
                  <a:pt x="545716" y="112468"/>
                </a:cubicBezTo>
                <a:cubicBezTo>
                  <a:pt x="543023" y="102034"/>
                  <a:pt x="537638" y="91601"/>
                  <a:pt x="529561" y="81168"/>
                </a:cubicBezTo>
                <a:cubicBezTo>
                  <a:pt x="521148" y="70399"/>
                  <a:pt x="517277" y="64677"/>
                  <a:pt x="517950" y="64004"/>
                </a:cubicBezTo>
                <a:cubicBezTo>
                  <a:pt x="512565" y="49869"/>
                  <a:pt x="519970" y="42633"/>
                  <a:pt x="540163" y="42297"/>
                </a:cubicBezTo>
                <a:cubicBezTo>
                  <a:pt x="546473" y="41287"/>
                  <a:pt x="552394" y="41035"/>
                  <a:pt x="557926" y="41540"/>
                </a:cubicBezTo>
                <a:close/>
                <a:moveTo>
                  <a:pt x="2344402" y="32074"/>
                </a:moveTo>
                <a:cubicBezTo>
                  <a:pt x="2350124" y="31653"/>
                  <a:pt x="2355761" y="33715"/>
                  <a:pt x="2361314" y="38258"/>
                </a:cubicBezTo>
                <a:lnTo>
                  <a:pt x="2403719" y="74606"/>
                </a:lnTo>
                <a:cubicBezTo>
                  <a:pt x="2403719" y="76288"/>
                  <a:pt x="2402878" y="78139"/>
                  <a:pt x="2401195" y="80159"/>
                </a:cubicBezTo>
                <a:cubicBezTo>
                  <a:pt x="2386387" y="86217"/>
                  <a:pt x="2374103" y="97996"/>
                  <a:pt x="2364343" y="115497"/>
                </a:cubicBezTo>
                <a:cubicBezTo>
                  <a:pt x="2345160" y="150498"/>
                  <a:pt x="2330183" y="175066"/>
                  <a:pt x="2319414" y="189201"/>
                </a:cubicBezTo>
                <a:cubicBezTo>
                  <a:pt x="2311000" y="200980"/>
                  <a:pt x="2313356" y="210908"/>
                  <a:pt x="2326481" y="218986"/>
                </a:cubicBezTo>
                <a:cubicBezTo>
                  <a:pt x="2338933" y="224034"/>
                  <a:pt x="2351891" y="236823"/>
                  <a:pt x="2365353" y="257352"/>
                </a:cubicBezTo>
                <a:cubicBezTo>
                  <a:pt x="2379151" y="278892"/>
                  <a:pt x="2386050" y="301272"/>
                  <a:pt x="2386050" y="324494"/>
                </a:cubicBezTo>
                <a:cubicBezTo>
                  <a:pt x="2386050" y="353437"/>
                  <a:pt x="2378983" y="375818"/>
                  <a:pt x="2364848" y="391636"/>
                </a:cubicBezTo>
                <a:cubicBezTo>
                  <a:pt x="2351386" y="406107"/>
                  <a:pt x="2338260" y="412839"/>
                  <a:pt x="2325471" y="411829"/>
                </a:cubicBezTo>
                <a:cubicBezTo>
                  <a:pt x="2306961" y="413175"/>
                  <a:pt x="2297033" y="404593"/>
                  <a:pt x="2295687" y="386083"/>
                </a:cubicBezTo>
                <a:lnTo>
                  <a:pt x="2291648" y="370938"/>
                </a:lnTo>
                <a:cubicBezTo>
                  <a:pt x="2277513" y="365217"/>
                  <a:pt x="2270446" y="369928"/>
                  <a:pt x="2270446" y="385073"/>
                </a:cubicBezTo>
                <a:lnTo>
                  <a:pt x="2269436" y="485028"/>
                </a:lnTo>
                <a:cubicBezTo>
                  <a:pt x="2269436" y="488394"/>
                  <a:pt x="2267417" y="491759"/>
                  <a:pt x="2263378" y="495125"/>
                </a:cubicBezTo>
                <a:cubicBezTo>
                  <a:pt x="2259339" y="498490"/>
                  <a:pt x="2253450" y="501940"/>
                  <a:pt x="2245709" y="505474"/>
                </a:cubicBezTo>
                <a:cubicBezTo>
                  <a:pt x="2237968" y="509008"/>
                  <a:pt x="2229386" y="511279"/>
                  <a:pt x="2219963" y="512289"/>
                </a:cubicBezTo>
                <a:cubicBezTo>
                  <a:pt x="2210540" y="510270"/>
                  <a:pt x="2205828" y="504885"/>
                  <a:pt x="2205828" y="496135"/>
                </a:cubicBezTo>
                <a:lnTo>
                  <a:pt x="2211886" y="65519"/>
                </a:lnTo>
                <a:cubicBezTo>
                  <a:pt x="2211886" y="50374"/>
                  <a:pt x="2218953" y="44821"/>
                  <a:pt x="2233088" y="48860"/>
                </a:cubicBezTo>
                <a:lnTo>
                  <a:pt x="2272465" y="60471"/>
                </a:lnTo>
                <a:lnTo>
                  <a:pt x="2309317" y="56937"/>
                </a:lnTo>
                <a:lnTo>
                  <a:pt x="2326986" y="40782"/>
                </a:lnTo>
                <a:cubicBezTo>
                  <a:pt x="2332876" y="35398"/>
                  <a:pt x="2338681" y="32495"/>
                  <a:pt x="2344402" y="32074"/>
                </a:cubicBezTo>
                <a:close/>
                <a:moveTo>
                  <a:pt x="1153777" y="32074"/>
                </a:moveTo>
                <a:cubicBezTo>
                  <a:pt x="1159499" y="31653"/>
                  <a:pt x="1165136" y="33715"/>
                  <a:pt x="1170689" y="38258"/>
                </a:cubicBezTo>
                <a:lnTo>
                  <a:pt x="1213094" y="74606"/>
                </a:lnTo>
                <a:cubicBezTo>
                  <a:pt x="1213094" y="76288"/>
                  <a:pt x="1212253" y="78139"/>
                  <a:pt x="1210570" y="80159"/>
                </a:cubicBezTo>
                <a:cubicBezTo>
                  <a:pt x="1195762" y="86217"/>
                  <a:pt x="1183478" y="97996"/>
                  <a:pt x="1173718" y="115497"/>
                </a:cubicBezTo>
                <a:cubicBezTo>
                  <a:pt x="1154535" y="150498"/>
                  <a:pt x="1139558" y="175066"/>
                  <a:pt x="1128788" y="189201"/>
                </a:cubicBezTo>
                <a:cubicBezTo>
                  <a:pt x="1120375" y="200980"/>
                  <a:pt x="1122731" y="210908"/>
                  <a:pt x="1135856" y="218986"/>
                </a:cubicBezTo>
                <a:cubicBezTo>
                  <a:pt x="1148308" y="224034"/>
                  <a:pt x="1161265" y="236823"/>
                  <a:pt x="1174728" y="257352"/>
                </a:cubicBezTo>
                <a:cubicBezTo>
                  <a:pt x="1188526" y="278892"/>
                  <a:pt x="1195425" y="301272"/>
                  <a:pt x="1195425" y="324494"/>
                </a:cubicBezTo>
                <a:cubicBezTo>
                  <a:pt x="1195425" y="353437"/>
                  <a:pt x="1188358" y="375818"/>
                  <a:pt x="1174223" y="391636"/>
                </a:cubicBezTo>
                <a:cubicBezTo>
                  <a:pt x="1160761" y="406107"/>
                  <a:pt x="1147635" y="412839"/>
                  <a:pt x="1134846" y="411829"/>
                </a:cubicBezTo>
                <a:cubicBezTo>
                  <a:pt x="1116336" y="413175"/>
                  <a:pt x="1106408" y="404593"/>
                  <a:pt x="1105062" y="386083"/>
                </a:cubicBezTo>
                <a:lnTo>
                  <a:pt x="1101023" y="370938"/>
                </a:lnTo>
                <a:cubicBezTo>
                  <a:pt x="1086888" y="365217"/>
                  <a:pt x="1079820" y="369928"/>
                  <a:pt x="1079820" y="385073"/>
                </a:cubicBezTo>
                <a:lnTo>
                  <a:pt x="1078811" y="485028"/>
                </a:lnTo>
                <a:cubicBezTo>
                  <a:pt x="1078811" y="488394"/>
                  <a:pt x="1076792" y="491759"/>
                  <a:pt x="1072753" y="495125"/>
                </a:cubicBezTo>
                <a:cubicBezTo>
                  <a:pt x="1068714" y="498490"/>
                  <a:pt x="1062825" y="501940"/>
                  <a:pt x="1055084" y="505474"/>
                </a:cubicBezTo>
                <a:cubicBezTo>
                  <a:pt x="1047343" y="509008"/>
                  <a:pt x="1038761" y="511279"/>
                  <a:pt x="1029338" y="512289"/>
                </a:cubicBezTo>
                <a:cubicBezTo>
                  <a:pt x="1019915" y="510270"/>
                  <a:pt x="1015203" y="504885"/>
                  <a:pt x="1015203" y="496135"/>
                </a:cubicBezTo>
                <a:lnTo>
                  <a:pt x="1021261" y="65519"/>
                </a:lnTo>
                <a:cubicBezTo>
                  <a:pt x="1021261" y="50374"/>
                  <a:pt x="1028328" y="44821"/>
                  <a:pt x="1042463" y="48860"/>
                </a:cubicBezTo>
                <a:lnTo>
                  <a:pt x="1081840" y="60471"/>
                </a:lnTo>
                <a:lnTo>
                  <a:pt x="1118692" y="56937"/>
                </a:lnTo>
                <a:lnTo>
                  <a:pt x="1136361" y="40782"/>
                </a:lnTo>
                <a:cubicBezTo>
                  <a:pt x="1142250" y="35398"/>
                  <a:pt x="1148056" y="32495"/>
                  <a:pt x="1153777" y="32074"/>
                </a:cubicBezTo>
                <a:close/>
                <a:moveTo>
                  <a:pt x="95412" y="25133"/>
                </a:moveTo>
                <a:cubicBezTo>
                  <a:pt x="96085" y="25133"/>
                  <a:pt x="110725" y="25806"/>
                  <a:pt x="139332" y="27152"/>
                </a:cubicBezTo>
                <a:cubicBezTo>
                  <a:pt x="155149" y="27489"/>
                  <a:pt x="161376" y="31864"/>
                  <a:pt x="158010" y="40278"/>
                </a:cubicBezTo>
                <a:cubicBezTo>
                  <a:pt x="149260" y="45999"/>
                  <a:pt x="144884" y="53740"/>
                  <a:pt x="144884" y="63500"/>
                </a:cubicBezTo>
                <a:lnTo>
                  <a:pt x="144884" y="243217"/>
                </a:lnTo>
                <a:cubicBezTo>
                  <a:pt x="144211" y="301440"/>
                  <a:pt x="134283" y="352933"/>
                  <a:pt x="115100" y="397694"/>
                </a:cubicBezTo>
                <a:cubicBezTo>
                  <a:pt x="95580" y="443128"/>
                  <a:pt x="62766" y="479644"/>
                  <a:pt x="16659" y="507241"/>
                </a:cubicBezTo>
                <a:cubicBezTo>
                  <a:pt x="11947" y="510606"/>
                  <a:pt x="7909" y="508419"/>
                  <a:pt x="4543" y="500678"/>
                </a:cubicBezTo>
                <a:cubicBezTo>
                  <a:pt x="33486" y="468369"/>
                  <a:pt x="53679" y="431769"/>
                  <a:pt x="65122" y="390879"/>
                </a:cubicBezTo>
                <a:cubicBezTo>
                  <a:pt x="76565" y="349988"/>
                  <a:pt x="82286" y="302787"/>
                  <a:pt x="82286" y="249275"/>
                </a:cubicBezTo>
                <a:lnTo>
                  <a:pt x="85820" y="47345"/>
                </a:lnTo>
                <a:cubicBezTo>
                  <a:pt x="85820" y="32200"/>
                  <a:pt x="89017" y="24796"/>
                  <a:pt x="95412" y="25133"/>
                </a:cubicBezTo>
                <a:close/>
                <a:moveTo>
                  <a:pt x="3092301" y="17434"/>
                </a:moveTo>
                <a:cubicBezTo>
                  <a:pt x="3098358" y="17014"/>
                  <a:pt x="3104753" y="19243"/>
                  <a:pt x="3111484" y="24123"/>
                </a:cubicBezTo>
                <a:lnTo>
                  <a:pt x="3152375" y="55422"/>
                </a:lnTo>
                <a:cubicBezTo>
                  <a:pt x="3152375" y="58788"/>
                  <a:pt x="3151028" y="61985"/>
                  <a:pt x="3148337" y="65014"/>
                </a:cubicBezTo>
                <a:cubicBezTo>
                  <a:pt x="3144970" y="68380"/>
                  <a:pt x="3139922" y="70399"/>
                  <a:pt x="3133191" y="71072"/>
                </a:cubicBezTo>
                <a:lnTo>
                  <a:pt x="3022130" y="82178"/>
                </a:lnTo>
                <a:cubicBezTo>
                  <a:pt x="3006985" y="83524"/>
                  <a:pt x="2998403" y="91770"/>
                  <a:pt x="2996384" y="106915"/>
                </a:cubicBezTo>
                <a:cubicBezTo>
                  <a:pt x="2993691" y="132829"/>
                  <a:pt x="2990494" y="158238"/>
                  <a:pt x="2986792" y="183143"/>
                </a:cubicBezTo>
                <a:cubicBezTo>
                  <a:pt x="2984436" y="201317"/>
                  <a:pt x="2990831" y="209562"/>
                  <a:pt x="3005975" y="207879"/>
                </a:cubicBezTo>
                <a:lnTo>
                  <a:pt x="3030712" y="205355"/>
                </a:lnTo>
                <a:lnTo>
                  <a:pt x="3047876" y="188696"/>
                </a:lnTo>
                <a:cubicBezTo>
                  <a:pt x="3059319" y="177590"/>
                  <a:pt x="3074968" y="178936"/>
                  <a:pt x="3094825" y="192735"/>
                </a:cubicBezTo>
                <a:cubicBezTo>
                  <a:pt x="3112325" y="204514"/>
                  <a:pt x="3121412" y="210740"/>
                  <a:pt x="3122085" y="211413"/>
                </a:cubicBezTo>
                <a:cubicBezTo>
                  <a:pt x="3122759" y="214442"/>
                  <a:pt x="3121917" y="217303"/>
                  <a:pt x="3119561" y="219995"/>
                </a:cubicBezTo>
                <a:cubicBezTo>
                  <a:pt x="3108455" y="226726"/>
                  <a:pt x="3102902" y="236318"/>
                  <a:pt x="3102902" y="248770"/>
                </a:cubicBezTo>
                <a:lnTo>
                  <a:pt x="3102902" y="391636"/>
                </a:lnTo>
                <a:cubicBezTo>
                  <a:pt x="3102902" y="406781"/>
                  <a:pt x="3108287" y="405098"/>
                  <a:pt x="3119057" y="386588"/>
                </a:cubicBezTo>
                <a:cubicBezTo>
                  <a:pt x="3125787" y="382549"/>
                  <a:pt x="3131677" y="382886"/>
                  <a:pt x="3136725" y="387597"/>
                </a:cubicBezTo>
                <a:cubicBezTo>
                  <a:pt x="3152879" y="401396"/>
                  <a:pt x="3166846" y="415194"/>
                  <a:pt x="3178626" y="428993"/>
                </a:cubicBezTo>
                <a:cubicBezTo>
                  <a:pt x="3178626" y="432358"/>
                  <a:pt x="3177111" y="435556"/>
                  <a:pt x="3174082" y="438585"/>
                </a:cubicBezTo>
                <a:cubicBezTo>
                  <a:pt x="3171390" y="441614"/>
                  <a:pt x="3166846" y="443296"/>
                  <a:pt x="3160452" y="443633"/>
                </a:cubicBezTo>
                <a:lnTo>
                  <a:pt x="2834840" y="473417"/>
                </a:lnTo>
                <a:cubicBezTo>
                  <a:pt x="2823061" y="474427"/>
                  <a:pt x="2817339" y="468033"/>
                  <a:pt x="2817676" y="454234"/>
                </a:cubicBezTo>
                <a:lnTo>
                  <a:pt x="2853014" y="450700"/>
                </a:lnTo>
                <a:cubicBezTo>
                  <a:pt x="2868158" y="449354"/>
                  <a:pt x="2876909" y="442455"/>
                  <a:pt x="2879264" y="430003"/>
                </a:cubicBezTo>
                <a:cubicBezTo>
                  <a:pt x="2887678" y="387261"/>
                  <a:pt x="2896092" y="334254"/>
                  <a:pt x="2904505" y="270983"/>
                </a:cubicBezTo>
                <a:cubicBezTo>
                  <a:pt x="2907198" y="251126"/>
                  <a:pt x="2900972" y="242039"/>
                  <a:pt x="2885827" y="243722"/>
                </a:cubicBezTo>
                <a:lnTo>
                  <a:pt x="2857557" y="244227"/>
                </a:lnTo>
                <a:cubicBezTo>
                  <a:pt x="2846114" y="244900"/>
                  <a:pt x="2840393" y="238337"/>
                  <a:pt x="2840393" y="224539"/>
                </a:cubicBezTo>
                <a:lnTo>
                  <a:pt x="2889361" y="219490"/>
                </a:lnTo>
                <a:cubicBezTo>
                  <a:pt x="2904505" y="218144"/>
                  <a:pt x="2913087" y="209730"/>
                  <a:pt x="2915107" y="194249"/>
                </a:cubicBezTo>
                <a:cubicBezTo>
                  <a:pt x="2919146" y="166652"/>
                  <a:pt x="2922343" y="141243"/>
                  <a:pt x="2924699" y="118021"/>
                </a:cubicBezTo>
                <a:cubicBezTo>
                  <a:pt x="2927054" y="100184"/>
                  <a:pt x="2920660" y="92106"/>
                  <a:pt x="2905515" y="93789"/>
                </a:cubicBezTo>
                <a:lnTo>
                  <a:pt x="2859071" y="95808"/>
                </a:lnTo>
                <a:cubicBezTo>
                  <a:pt x="2850489" y="96566"/>
                  <a:pt x="2845220" y="93063"/>
                  <a:pt x="2843264" y="85302"/>
                </a:cubicBezTo>
                <a:lnTo>
                  <a:pt x="2842899" y="81365"/>
                </a:lnTo>
                <a:lnTo>
                  <a:pt x="2841655" y="84576"/>
                </a:lnTo>
                <a:cubicBezTo>
                  <a:pt x="2832568" y="107293"/>
                  <a:pt x="2824238" y="125845"/>
                  <a:pt x="2816666" y="140233"/>
                </a:cubicBezTo>
                <a:cubicBezTo>
                  <a:pt x="2812291" y="149320"/>
                  <a:pt x="2816330" y="156387"/>
                  <a:pt x="2828782" y="161436"/>
                </a:cubicBezTo>
                <a:cubicBezTo>
                  <a:pt x="2828782" y="164128"/>
                  <a:pt x="2827436" y="166989"/>
                  <a:pt x="2824743" y="170018"/>
                </a:cubicBezTo>
                <a:cubicBezTo>
                  <a:pt x="2816666" y="174729"/>
                  <a:pt x="2812628" y="181460"/>
                  <a:pt x="2812628" y="190211"/>
                </a:cubicBezTo>
                <a:lnTo>
                  <a:pt x="2812628" y="480990"/>
                </a:lnTo>
                <a:cubicBezTo>
                  <a:pt x="2812628" y="482673"/>
                  <a:pt x="2811450" y="484860"/>
                  <a:pt x="2809093" y="487553"/>
                </a:cubicBezTo>
                <a:cubicBezTo>
                  <a:pt x="2807074" y="490245"/>
                  <a:pt x="2801690" y="493779"/>
                  <a:pt x="2792939" y="498154"/>
                </a:cubicBezTo>
                <a:cubicBezTo>
                  <a:pt x="2781833" y="504212"/>
                  <a:pt x="2770727" y="507746"/>
                  <a:pt x="2759621" y="508755"/>
                </a:cubicBezTo>
                <a:cubicBezTo>
                  <a:pt x="2749188" y="506736"/>
                  <a:pt x="2743971" y="500846"/>
                  <a:pt x="2743971" y="491086"/>
                </a:cubicBezTo>
                <a:lnTo>
                  <a:pt x="2743971" y="283098"/>
                </a:lnTo>
                <a:cubicBezTo>
                  <a:pt x="2743971" y="267954"/>
                  <a:pt x="2738755" y="266776"/>
                  <a:pt x="2728322" y="279565"/>
                </a:cubicBezTo>
                <a:lnTo>
                  <a:pt x="2692984" y="312883"/>
                </a:lnTo>
                <a:cubicBezTo>
                  <a:pt x="2688609" y="316585"/>
                  <a:pt x="2684065" y="315071"/>
                  <a:pt x="2679354" y="308340"/>
                </a:cubicBezTo>
                <a:cubicBezTo>
                  <a:pt x="2699210" y="273002"/>
                  <a:pt x="2718394" y="229671"/>
                  <a:pt x="2736904" y="178347"/>
                </a:cubicBezTo>
                <a:cubicBezTo>
                  <a:pt x="2755414" y="127023"/>
                  <a:pt x="2769717" y="82683"/>
                  <a:pt x="2779814" y="45326"/>
                </a:cubicBezTo>
                <a:cubicBezTo>
                  <a:pt x="2784189" y="30181"/>
                  <a:pt x="2793613" y="23955"/>
                  <a:pt x="2808084" y="26647"/>
                </a:cubicBezTo>
                <a:lnTo>
                  <a:pt x="2850994" y="37753"/>
                </a:lnTo>
                <a:cubicBezTo>
                  <a:pt x="2865129" y="41455"/>
                  <a:pt x="2865129" y="49028"/>
                  <a:pt x="2850994" y="60471"/>
                </a:cubicBezTo>
                <a:lnTo>
                  <a:pt x="2845032" y="75860"/>
                </a:lnTo>
                <a:lnTo>
                  <a:pt x="3030207" y="57442"/>
                </a:lnTo>
                <a:cubicBezTo>
                  <a:pt x="3045352" y="56095"/>
                  <a:pt x="3057468" y="48860"/>
                  <a:pt x="3066554" y="35734"/>
                </a:cubicBezTo>
                <a:lnTo>
                  <a:pt x="3075137" y="26647"/>
                </a:lnTo>
                <a:cubicBezTo>
                  <a:pt x="3080521" y="20926"/>
                  <a:pt x="3086243" y="17855"/>
                  <a:pt x="3092301" y="17434"/>
                </a:cubicBezTo>
                <a:close/>
                <a:moveTo>
                  <a:pt x="1901676" y="17434"/>
                </a:moveTo>
                <a:cubicBezTo>
                  <a:pt x="1907734" y="17014"/>
                  <a:pt x="1914128" y="19243"/>
                  <a:pt x="1920859" y="24123"/>
                </a:cubicBezTo>
                <a:lnTo>
                  <a:pt x="1961750" y="55422"/>
                </a:lnTo>
                <a:cubicBezTo>
                  <a:pt x="1961750" y="58788"/>
                  <a:pt x="1960403" y="61985"/>
                  <a:pt x="1957711" y="65014"/>
                </a:cubicBezTo>
                <a:cubicBezTo>
                  <a:pt x="1954346" y="68380"/>
                  <a:pt x="1949297" y="70399"/>
                  <a:pt x="1942566" y="71072"/>
                </a:cubicBezTo>
                <a:lnTo>
                  <a:pt x="1831505" y="82178"/>
                </a:lnTo>
                <a:cubicBezTo>
                  <a:pt x="1816360" y="83524"/>
                  <a:pt x="1807778" y="91770"/>
                  <a:pt x="1805759" y="106915"/>
                </a:cubicBezTo>
                <a:cubicBezTo>
                  <a:pt x="1803067" y="132829"/>
                  <a:pt x="1799869" y="158238"/>
                  <a:pt x="1796167" y="183143"/>
                </a:cubicBezTo>
                <a:cubicBezTo>
                  <a:pt x="1793811" y="201317"/>
                  <a:pt x="1800206" y="209562"/>
                  <a:pt x="1815351" y="207879"/>
                </a:cubicBezTo>
                <a:lnTo>
                  <a:pt x="1840087" y="205355"/>
                </a:lnTo>
                <a:lnTo>
                  <a:pt x="1857251" y="188696"/>
                </a:lnTo>
                <a:cubicBezTo>
                  <a:pt x="1868694" y="177590"/>
                  <a:pt x="1884343" y="178936"/>
                  <a:pt x="1904200" y="192735"/>
                </a:cubicBezTo>
                <a:cubicBezTo>
                  <a:pt x="1921700" y="204514"/>
                  <a:pt x="1930787" y="210740"/>
                  <a:pt x="1931460" y="211413"/>
                </a:cubicBezTo>
                <a:cubicBezTo>
                  <a:pt x="1932133" y="214442"/>
                  <a:pt x="1931292" y="217303"/>
                  <a:pt x="1928936" y="219995"/>
                </a:cubicBezTo>
                <a:cubicBezTo>
                  <a:pt x="1917830" y="226726"/>
                  <a:pt x="1912277" y="236318"/>
                  <a:pt x="1912277" y="248770"/>
                </a:cubicBezTo>
                <a:lnTo>
                  <a:pt x="1912277" y="391636"/>
                </a:lnTo>
                <a:cubicBezTo>
                  <a:pt x="1912277" y="406781"/>
                  <a:pt x="1917662" y="405098"/>
                  <a:pt x="1928431" y="386588"/>
                </a:cubicBezTo>
                <a:cubicBezTo>
                  <a:pt x="1935162" y="382549"/>
                  <a:pt x="1941052" y="382886"/>
                  <a:pt x="1946100" y="387597"/>
                </a:cubicBezTo>
                <a:cubicBezTo>
                  <a:pt x="1962255" y="401396"/>
                  <a:pt x="1976222" y="415194"/>
                  <a:pt x="1988001" y="428993"/>
                </a:cubicBezTo>
                <a:cubicBezTo>
                  <a:pt x="1988001" y="432358"/>
                  <a:pt x="1986486" y="435556"/>
                  <a:pt x="1983457" y="438585"/>
                </a:cubicBezTo>
                <a:cubicBezTo>
                  <a:pt x="1980765" y="441614"/>
                  <a:pt x="1976222" y="443296"/>
                  <a:pt x="1969827" y="443633"/>
                </a:cubicBezTo>
                <a:lnTo>
                  <a:pt x="1644215" y="473417"/>
                </a:lnTo>
                <a:cubicBezTo>
                  <a:pt x="1632436" y="474427"/>
                  <a:pt x="1626714" y="468033"/>
                  <a:pt x="1627051" y="454234"/>
                </a:cubicBezTo>
                <a:lnTo>
                  <a:pt x="1662389" y="450700"/>
                </a:lnTo>
                <a:cubicBezTo>
                  <a:pt x="1677533" y="449354"/>
                  <a:pt x="1686284" y="442455"/>
                  <a:pt x="1688639" y="430003"/>
                </a:cubicBezTo>
                <a:cubicBezTo>
                  <a:pt x="1697053" y="387261"/>
                  <a:pt x="1705467" y="334254"/>
                  <a:pt x="1713881" y="270983"/>
                </a:cubicBezTo>
                <a:cubicBezTo>
                  <a:pt x="1716573" y="251126"/>
                  <a:pt x="1710347" y="242039"/>
                  <a:pt x="1695202" y="243722"/>
                </a:cubicBezTo>
                <a:lnTo>
                  <a:pt x="1666932" y="244227"/>
                </a:lnTo>
                <a:cubicBezTo>
                  <a:pt x="1655489" y="244900"/>
                  <a:pt x="1649768" y="238337"/>
                  <a:pt x="1649768" y="224539"/>
                </a:cubicBezTo>
                <a:lnTo>
                  <a:pt x="1698736" y="219490"/>
                </a:lnTo>
                <a:cubicBezTo>
                  <a:pt x="1713881" y="218144"/>
                  <a:pt x="1722463" y="209731"/>
                  <a:pt x="1724482" y="194249"/>
                </a:cubicBezTo>
                <a:cubicBezTo>
                  <a:pt x="1728521" y="166652"/>
                  <a:pt x="1731718" y="141243"/>
                  <a:pt x="1734074" y="118021"/>
                </a:cubicBezTo>
                <a:cubicBezTo>
                  <a:pt x="1736430" y="100184"/>
                  <a:pt x="1730035" y="92106"/>
                  <a:pt x="1714890" y="93789"/>
                </a:cubicBezTo>
                <a:lnTo>
                  <a:pt x="1668446" y="95808"/>
                </a:lnTo>
                <a:cubicBezTo>
                  <a:pt x="1659864" y="96566"/>
                  <a:pt x="1654595" y="93063"/>
                  <a:pt x="1652639" y="85302"/>
                </a:cubicBezTo>
                <a:lnTo>
                  <a:pt x="1652274" y="81365"/>
                </a:lnTo>
                <a:lnTo>
                  <a:pt x="1651030" y="84576"/>
                </a:lnTo>
                <a:cubicBezTo>
                  <a:pt x="1641943" y="107293"/>
                  <a:pt x="1633614" y="125845"/>
                  <a:pt x="1626041" y="140233"/>
                </a:cubicBezTo>
                <a:cubicBezTo>
                  <a:pt x="1621666" y="149320"/>
                  <a:pt x="1625705" y="156387"/>
                  <a:pt x="1638157" y="161436"/>
                </a:cubicBezTo>
                <a:cubicBezTo>
                  <a:pt x="1638157" y="164128"/>
                  <a:pt x="1636811" y="166989"/>
                  <a:pt x="1634118" y="170018"/>
                </a:cubicBezTo>
                <a:cubicBezTo>
                  <a:pt x="1626041" y="174729"/>
                  <a:pt x="1622003" y="181460"/>
                  <a:pt x="1622003" y="190211"/>
                </a:cubicBezTo>
                <a:lnTo>
                  <a:pt x="1622003" y="480990"/>
                </a:lnTo>
                <a:cubicBezTo>
                  <a:pt x="1622003" y="482673"/>
                  <a:pt x="1620825" y="484860"/>
                  <a:pt x="1618469" y="487553"/>
                </a:cubicBezTo>
                <a:cubicBezTo>
                  <a:pt x="1616449" y="490245"/>
                  <a:pt x="1611065" y="493779"/>
                  <a:pt x="1602314" y="498154"/>
                </a:cubicBezTo>
                <a:cubicBezTo>
                  <a:pt x="1591208" y="504212"/>
                  <a:pt x="1580102" y="507746"/>
                  <a:pt x="1568996" y="508755"/>
                </a:cubicBezTo>
                <a:cubicBezTo>
                  <a:pt x="1558563" y="506736"/>
                  <a:pt x="1553346" y="500846"/>
                  <a:pt x="1553346" y="491086"/>
                </a:cubicBezTo>
                <a:lnTo>
                  <a:pt x="1553346" y="283098"/>
                </a:lnTo>
                <a:cubicBezTo>
                  <a:pt x="1553346" y="267954"/>
                  <a:pt x="1548130" y="266776"/>
                  <a:pt x="1537697" y="279565"/>
                </a:cubicBezTo>
                <a:lnTo>
                  <a:pt x="1502359" y="312883"/>
                </a:lnTo>
                <a:cubicBezTo>
                  <a:pt x="1497984" y="316585"/>
                  <a:pt x="1493440" y="315071"/>
                  <a:pt x="1488729" y="308340"/>
                </a:cubicBezTo>
                <a:cubicBezTo>
                  <a:pt x="1508585" y="273002"/>
                  <a:pt x="1527769" y="229671"/>
                  <a:pt x="1546279" y="178347"/>
                </a:cubicBezTo>
                <a:cubicBezTo>
                  <a:pt x="1564789" y="127023"/>
                  <a:pt x="1579092" y="82683"/>
                  <a:pt x="1589189" y="45326"/>
                </a:cubicBezTo>
                <a:cubicBezTo>
                  <a:pt x="1593564" y="30181"/>
                  <a:pt x="1602988" y="23955"/>
                  <a:pt x="1617459" y="26647"/>
                </a:cubicBezTo>
                <a:lnTo>
                  <a:pt x="1660369" y="37753"/>
                </a:lnTo>
                <a:cubicBezTo>
                  <a:pt x="1674504" y="41455"/>
                  <a:pt x="1674504" y="49028"/>
                  <a:pt x="1660369" y="60471"/>
                </a:cubicBezTo>
                <a:lnTo>
                  <a:pt x="1654407" y="75860"/>
                </a:lnTo>
                <a:lnTo>
                  <a:pt x="1839582" y="57442"/>
                </a:lnTo>
                <a:cubicBezTo>
                  <a:pt x="1854727" y="56095"/>
                  <a:pt x="1866843" y="48860"/>
                  <a:pt x="1875930" y="35734"/>
                </a:cubicBezTo>
                <a:lnTo>
                  <a:pt x="1884511" y="26647"/>
                </a:lnTo>
                <a:cubicBezTo>
                  <a:pt x="1889896" y="20926"/>
                  <a:pt x="1895618" y="17855"/>
                  <a:pt x="1901676" y="17434"/>
                </a:cubicBezTo>
                <a:close/>
                <a:moveTo>
                  <a:pt x="4109270" y="14784"/>
                </a:moveTo>
                <a:cubicBezTo>
                  <a:pt x="4116843" y="15289"/>
                  <a:pt x="4125509" y="18907"/>
                  <a:pt x="4135269" y="25638"/>
                </a:cubicBezTo>
                <a:cubicBezTo>
                  <a:pt x="4151087" y="36407"/>
                  <a:pt x="4159669" y="42802"/>
                  <a:pt x="4161015" y="44821"/>
                </a:cubicBezTo>
                <a:cubicBezTo>
                  <a:pt x="4161015" y="46167"/>
                  <a:pt x="4160006" y="48018"/>
                  <a:pt x="4157986" y="50374"/>
                </a:cubicBezTo>
                <a:cubicBezTo>
                  <a:pt x="4146543" y="57105"/>
                  <a:pt x="4140822" y="66865"/>
                  <a:pt x="4140822" y="79654"/>
                </a:cubicBezTo>
                <a:lnTo>
                  <a:pt x="4138803" y="224539"/>
                </a:lnTo>
                <a:cubicBezTo>
                  <a:pt x="4137793" y="225885"/>
                  <a:pt x="4135437" y="227568"/>
                  <a:pt x="4131735" y="229587"/>
                </a:cubicBezTo>
                <a:cubicBezTo>
                  <a:pt x="4128369" y="231606"/>
                  <a:pt x="4122480" y="234130"/>
                  <a:pt x="4114066" y="237159"/>
                </a:cubicBezTo>
                <a:cubicBezTo>
                  <a:pt x="4105989" y="239515"/>
                  <a:pt x="4097239" y="241198"/>
                  <a:pt x="4087816" y="242208"/>
                </a:cubicBezTo>
                <a:cubicBezTo>
                  <a:pt x="4077719" y="240188"/>
                  <a:pt x="4072670" y="234467"/>
                  <a:pt x="4072670" y="225043"/>
                </a:cubicBezTo>
                <a:cubicBezTo>
                  <a:pt x="4069978" y="220332"/>
                  <a:pt x="4068632" y="220332"/>
                  <a:pt x="4068632" y="225043"/>
                </a:cubicBezTo>
                <a:lnTo>
                  <a:pt x="4069642" y="399713"/>
                </a:lnTo>
                <a:cubicBezTo>
                  <a:pt x="4070651" y="400386"/>
                  <a:pt x="4072839" y="400554"/>
                  <a:pt x="4076204" y="400218"/>
                </a:cubicBezTo>
                <a:lnTo>
                  <a:pt x="4099931" y="397694"/>
                </a:lnTo>
                <a:cubicBezTo>
                  <a:pt x="4111037" y="396684"/>
                  <a:pt x="4117768" y="395674"/>
                  <a:pt x="4120124" y="394665"/>
                </a:cubicBezTo>
                <a:cubicBezTo>
                  <a:pt x="4122817" y="394665"/>
                  <a:pt x="4124668" y="393150"/>
                  <a:pt x="4125677" y="390121"/>
                </a:cubicBezTo>
                <a:cubicBezTo>
                  <a:pt x="4128706" y="384400"/>
                  <a:pt x="4136279" y="361178"/>
                  <a:pt x="4148394" y="320456"/>
                </a:cubicBezTo>
                <a:cubicBezTo>
                  <a:pt x="4150750" y="313388"/>
                  <a:pt x="4155462" y="311032"/>
                  <a:pt x="4162530" y="313388"/>
                </a:cubicBezTo>
                <a:lnTo>
                  <a:pt x="4164045" y="366394"/>
                </a:lnTo>
                <a:cubicBezTo>
                  <a:pt x="4164045" y="381539"/>
                  <a:pt x="4168924" y="394665"/>
                  <a:pt x="4178684" y="405771"/>
                </a:cubicBezTo>
                <a:lnTo>
                  <a:pt x="4180199" y="414353"/>
                </a:lnTo>
                <a:cubicBezTo>
                  <a:pt x="4180199" y="428152"/>
                  <a:pt x="4173467" y="438921"/>
                  <a:pt x="4160006" y="446662"/>
                </a:cubicBezTo>
                <a:cubicBezTo>
                  <a:pt x="4147217" y="453729"/>
                  <a:pt x="4125341" y="458778"/>
                  <a:pt x="4094379" y="461806"/>
                </a:cubicBezTo>
                <a:lnTo>
                  <a:pt x="4059545" y="465340"/>
                </a:lnTo>
                <a:cubicBezTo>
                  <a:pt x="4036996" y="467696"/>
                  <a:pt x="4022020" y="465509"/>
                  <a:pt x="4014616" y="458778"/>
                </a:cubicBezTo>
                <a:cubicBezTo>
                  <a:pt x="4007548" y="452047"/>
                  <a:pt x="4004014" y="438248"/>
                  <a:pt x="4004014" y="417382"/>
                </a:cubicBezTo>
                <a:lnTo>
                  <a:pt x="4004014" y="239684"/>
                </a:lnTo>
                <a:cubicBezTo>
                  <a:pt x="4004014" y="229250"/>
                  <a:pt x="3998798" y="224539"/>
                  <a:pt x="3988365" y="225548"/>
                </a:cubicBezTo>
                <a:cubicBezTo>
                  <a:pt x="3986346" y="258530"/>
                  <a:pt x="3981970" y="287978"/>
                  <a:pt x="3975239" y="313893"/>
                </a:cubicBezTo>
                <a:cubicBezTo>
                  <a:pt x="3968508" y="339807"/>
                  <a:pt x="3957907" y="364880"/>
                  <a:pt x="3943436" y="389112"/>
                </a:cubicBezTo>
                <a:cubicBezTo>
                  <a:pt x="3928964" y="414016"/>
                  <a:pt x="3909275" y="436060"/>
                  <a:pt x="3884371" y="455244"/>
                </a:cubicBezTo>
                <a:cubicBezTo>
                  <a:pt x="3859803" y="474427"/>
                  <a:pt x="3830354" y="489908"/>
                  <a:pt x="3796026" y="501688"/>
                </a:cubicBezTo>
                <a:cubicBezTo>
                  <a:pt x="3790978" y="503707"/>
                  <a:pt x="3788117" y="500510"/>
                  <a:pt x="3787444" y="492096"/>
                </a:cubicBezTo>
                <a:cubicBezTo>
                  <a:pt x="3837590" y="458778"/>
                  <a:pt x="3871918" y="421757"/>
                  <a:pt x="3890429" y="381035"/>
                </a:cubicBezTo>
                <a:cubicBezTo>
                  <a:pt x="3905910" y="347043"/>
                  <a:pt x="3914829" y="312883"/>
                  <a:pt x="3917184" y="278555"/>
                </a:cubicBezTo>
                <a:cubicBezTo>
                  <a:pt x="3918531" y="265093"/>
                  <a:pt x="3913650" y="260718"/>
                  <a:pt x="3902544" y="265430"/>
                </a:cubicBezTo>
                <a:cubicBezTo>
                  <a:pt x="3895141" y="267785"/>
                  <a:pt x="3886727" y="269300"/>
                  <a:pt x="3877303" y="269973"/>
                </a:cubicBezTo>
                <a:cubicBezTo>
                  <a:pt x="3867880" y="267954"/>
                  <a:pt x="3863168" y="262569"/>
                  <a:pt x="3863168" y="253819"/>
                </a:cubicBezTo>
                <a:lnTo>
                  <a:pt x="3868722" y="59461"/>
                </a:lnTo>
                <a:cubicBezTo>
                  <a:pt x="3869059" y="44316"/>
                  <a:pt x="3876293" y="38763"/>
                  <a:pt x="3890429" y="42802"/>
                </a:cubicBezTo>
                <a:lnTo>
                  <a:pt x="3930310" y="54413"/>
                </a:lnTo>
                <a:lnTo>
                  <a:pt x="4073680" y="40278"/>
                </a:lnTo>
                <a:lnTo>
                  <a:pt x="4089835" y="22609"/>
                </a:lnTo>
                <a:cubicBezTo>
                  <a:pt x="4095219" y="16887"/>
                  <a:pt x="4101698" y="14279"/>
                  <a:pt x="4109270" y="14784"/>
                </a:cubicBezTo>
                <a:close/>
                <a:moveTo>
                  <a:pt x="708774" y="10998"/>
                </a:moveTo>
                <a:lnTo>
                  <a:pt x="764810" y="17560"/>
                </a:lnTo>
                <a:cubicBezTo>
                  <a:pt x="770531" y="17897"/>
                  <a:pt x="772214" y="21094"/>
                  <a:pt x="769858" y="27152"/>
                </a:cubicBezTo>
                <a:cubicBezTo>
                  <a:pt x="758415" y="32200"/>
                  <a:pt x="749665" y="39773"/>
                  <a:pt x="743607" y="49869"/>
                </a:cubicBezTo>
                <a:cubicBezTo>
                  <a:pt x="738895" y="57947"/>
                  <a:pt x="740915" y="61480"/>
                  <a:pt x="749665" y="60471"/>
                </a:cubicBezTo>
                <a:lnTo>
                  <a:pt x="870318" y="48355"/>
                </a:lnTo>
                <a:lnTo>
                  <a:pt x="887987" y="32200"/>
                </a:lnTo>
                <a:cubicBezTo>
                  <a:pt x="899766" y="21431"/>
                  <a:pt x="911041" y="20758"/>
                  <a:pt x="921810" y="30181"/>
                </a:cubicBezTo>
                <a:lnTo>
                  <a:pt x="944023" y="54413"/>
                </a:lnTo>
                <a:cubicBezTo>
                  <a:pt x="952773" y="63836"/>
                  <a:pt x="950417" y="71240"/>
                  <a:pt x="936955" y="76625"/>
                </a:cubicBezTo>
                <a:cubicBezTo>
                  <a:pt x="916089" y="98837"/>
                  <a:pt x="893877" y="117684"/>
                  <a:pt x="870318" y="133165"/>
                </a:cubicBezTo>
                <a:cubicBezTo>
                  <a:pt x="864260" y="137204"/>
                  <a:pt x="858202" y="136194"/>
                  <a:pt x="852144" y="130136"/>
                </a:cubicBezTo>
                <a:cubicBezTo>
                  <a:pt x="856856" y="116338"/>
                  <a:pt x="859885" y="106073"/>
                  <a:pt x="861231" y="99342"/>
                </a:cubicBezTo>
                <a:cubicBezTo>
                  <a:pt x="866279" y="81505"/>
                  <a:pt x="861231" y="73259"/>
                  <a:pt x="846086" y="74606"/>
                </a:cubicBezTo>
                <a:lnTo>
                  <a:pt x="717356" y="87731"/>
                </a:lnTo>
                <a:cubicBezTo>
                  <a:pt x="688076" y="125761"/>
                  <a:pt x="655263" y="154873"/>
                  <a:pt x="618915" y="175066"/>
                </a:cubicBezTo>
                <a:cubicBezTo>
                  <a:pt x="615213" y="177085"/>
                  <a:pt x="611511" y="174561"/>
                  <a:pt x="607809" y="167494"/>
                </a:cubicBezTo>
                <a:cubicBezTo>
                  <a:pt x="624300" y="149320"/>
                  <a:pt x="639277" y="126098"/>
                  <a:pt x="652738" y="97828"/>
                </a:cubicBezTo>
                <a:cubicBezTo>
                  <a:pt x="666537" y="69557"/>
                  <a:pt x="675456" y="47850"/>
                  <a:pt x="679494" y="32705"/>
                </a:cubicBezTo>
                <a:cubicBezTo>
                  <a:pt x="684206" y="17560"/>
                  <a:pt x="693966" y="10325"/>
                  <a:pt x="708774" y="10998"/>
                </a:cubicBezTo>
                <a:close/>
                <a:moveTo>
                  <a:pt x="2456221" y="8474"/>
                </a:moveTo>
                <a:cubicBezTo>
                  <a:pt x="2456894" y="8474"/>
                  <a:pt x="2481125" y="8474"/>
                  <a:pt x="2528916" y="8474"/>
                </a:cubicBezTo>
                <a:cubicBezTo>
                  <a:pt x="2529926" y="8137"/>
                  <a:pt x="2531440" y="9147"/>
                  <a:pt x="2533459" y="11503"/>
                </a:cubicBezTo>
                <a:cubicBezTo>
                  <a:pt x="2533459" y="16214"/>
                  <a:pt x="2531777" y="20421"/>
                  <a:pt x="2528411" y="24123"/>
                </a:cubicBezTo>
                <a:cubicBezTo>
                  <a:pt x="2518988" y="29508"/>
                  <a:pt x="2514276" y="37249"/>
                  <a:pt x="2514276" y="47345"/>
                </a:cubicBezTo>
                <a:lnTo>
                  <a:pt x="2513266" y="104895"/>
                </a:lnTo>
                <a:cubicBezTo>
                  <a:pt x="2519324" y="178263"/>
                  <a:pt x="2534132" y="238674"/>
                  <a:pt x="2557691" y="286127"/>
                </a:cubicBezTo>
                <a:cubicBezTo>
                  <a:pt x="2580576" y="333581"/>
                  <a:pt x="2615914" y="370265"/>
                  <a:pt x="2663704" y="396179"/>
                </a:cubicBezTo>
                <a:cubicBezTo>
                  <a:pt x="2668079" y="398535"/>
                  <a:pt x="2668416" y="403247"/>
                  <a:pt x="2664714" y="410314"/>
                </a:cubicBezTo>
                <a:cubicBezTo>
                  <a:pt x="2640146" y="417382"/>
                  <a:pt x="2626179" y="428488"/>
                  <a:pt x="2622814" y="443633"/>
                </a:cubicBezTo>
                <a:cubicBezTo>
                  <a:pt x="2615409" y="461133"/>
                  <a:pt x="2606322" y="465340"/>
                  <a:pt x="2595553" y="456253"/>
                </a:cubicBezTo>
                <a:cubicBezTo>
                  <a:pt x="2571658" y="438416"/>
                  <a:pt x="2550960" y="405266"/>
                  <a:pt x="2533459" y="356803"/>
                </a:cubicBezTo>
                <a:cubicBezTo>
                  <a:pt x="2519661" y="317763"/>
                  <a:pt x="2510405" y="280743"/>
                  <a:pt x="2505694" y="245741"/>
                </a:cubicBezTo>
                <a:cubicBezTo>
                  <a:pt x="2503675" y="229587"/>
                  <a:pt x="2501151" y="229419"/>
                  <a:pt x="2498122" y="245237"/>
                </a:cubicBezTo>
                <a:lnTo>
                  <a:pt x="2492064" y="270478"/>
                </a:lnTo>
                <a:cubicBezTo>
                  <a:pt x="2484660" y="297065"/>
                  <a:pt x="2473722" y="324158"/>
                  <a:pt x="2459250" y="351755"/>
                </a:cubicBezTo>
                <a:cubicBezTo>
                  <a:pt x="2445115" y="380025"/>
                  <a:pt x="2425595" y="406949"/>
                  <a:pt x="2400690" y="432527"/>
                </a:cubicBezTo>
                <a:cubicBezTo>
                  <a:pt x="2375786" y="457768"/>
                  <a:pt x="2346674" y="479475"/>
                  <a:pt x="2313356" y="497649"/>
                </a:cubicBezTo>
                <a:cubicBezTo>
                  <a:pt x="2307634" y="501351"/>
                  <a:pt x="2303091" y="498827"/>
                  <a:pt x="2299725" y="490077"/>
                </a:cubicBezTo>
                <a:cubicBezTo>
                  <a:pt x="2337082" y="456085"/>
                  <a:pt x="2365184" y="421252"/>
                  <a:pt x="2384031" y="385578"/>
                </a:cubicBezTo>
                <a:cubicBezTo>
                  <a:pt x="2394128" y="367068"/>
                  <a:pt x="2402709" y="349567"/>
                  <a:pt x="2409777" y="333076"/>
                </a:cubicBezTo>
                <a:cubicBezTo>
                  <a:pt x="2417181" y="316249"/>
                  <a:pt x="2423071" y="297402"/>
                  <a:pt x="2427446" y="276536"/>
                </a:cubicBezTo>
                <a:cubicBezTo>
                  <a:pt x="2431821" y="254997"/>
                  <a:pt x="2435355" y="236234"/>
                  <a:pt x="2438048" y="220248"/>
                </a:cubicBezTo>
                <a:cubicBezTo>
                  <a:pt x="2440740" y="204262"/>
                  <a:pt x="2442591" y="184405"/>
                  <a:pt x="2443601" y="160678"/>
                </a:cubicBezTo>
                <a:cubicBezTo>
                  <a:pt x="2444610" y="136952"/>
                  <a:pt x="2445283" y="117179"/>
                  <a:pt x="2445619" y="101361"/>
                </a:cubicBezTo>
                <a:lnTo>
                  <a:pt x="2446125" y="38763"/>
                </a:lnTo>
                <a:lnTo>
                  <a:pt x="2447134" y="31191"/>
                </a:lnTo>
                <a:cubicBezTo>
                  <a:pt x="2448817" y="15709"/>
                  <a:pt x="2451846" y="8137"/>
                  <a:pt x="2456221" y="8474"/>
                </a:cubicBezTo>
                <a:close/>
                <a:moveTo>
                  <a:pt x="1265596" y="8474"/>
                </a:moveTo>
                <a:cubicBezTo>
                  <a:pt x="1266269" y="8474"/>
                  <a:pt x="1290501" y="8474"/>
                  <a:pt x="1338291" y="8474"/>
                </a:cubicBezTo>
                <a:cubicBezTo>
                  <a:pt x="1339301" y="8137"/>
                  <a:pt x="1340815" y="9147"/>
                  <a:pt x="1342834" y="11503"/>
                </a:cubicBezTo>
                <a:cubicBezTo>
                  <a:pt x="1342834" y="16214"/>
                  <a:pt x="1341152" y="20421"/>
                  <a:pt x="1337786" y="24123"/>
                </a:cubicBezTo>
                <a:cubicBezTo>
                  <a:pt x="1328363" y="29508"/>
                  <a:pt x="1323651" y="37249"/>
                  <a:pt x="1323651" y="47345"/>
                </a:cubicBezTo>
                <a:lnTo>
                  <a:pt x="1322641" y="104895"/>
                </a:lnTo>
                <a:cubicBezTo>
                  <a:pt x="1328699" y="178263"/>
                  <a:pt x="1343507" y="238674"/>
                  <a:pt x="1367066" y="286127"/>
                </a:cubicBezTo>
                <a:cubicBezTo>
                  <a:pt x="1389951" y="333581"/>
                  <a:pt x="1425289" y="370265"/>
                  <a:pt x="1473079" y="396179"/>
                </a:cubicBezTo>
                <a:cubicBezTo>
                  <a:pt x="1477454" y="398535"/>
                  <a:pt x="1477791" y="403247"/>
                  <a:pt x="1474089" y="410314"/>
                </a:cubicBezTo>
                <a:cubicBezTo>
                  <a:pt x="1449521" y="417382"/>
                  <a:pt x="1435554" y="428488"/>
                  <a:pt x="1432188" y="443633"/>
                </a:cubicBezTo>
                <a:cubicBezTo>
                  <a:pt x="1424784" y="461133"/>
                  <a:pt x="1415697" y="465340"/>
                  <a:pt x="1404928" y="456253"/>
                </a:cubicBezTo>
                <a:cubicBezTo>
                  <a:pt x="1381033" y="438416"/>
                  <a:pt x="1360335" y="405266"/>
                  <a:pt x="1342834" y="356803"/>
                </a:cubicBezTo>
                <a:cubicBezTo>
                  <a:pt x="1329036" y="317763"/>
                  <a:pt x="1319781" y="280743"/>
                  <a:pt x="1315069" y="245741"/>
                </a:cubicBezTo>
                <a:cubicBezTo>
                  <a:pt x="1313050" y="229587"/>
                  <a:pt x="1310526" y="229419"/>
                  <a:pt x="1307497" y="245237"/>
                </a:cubicBezTo>
                <a:lnTo>
                  <a:pt x="1301439" y="270478"/>
                </a:lnTo>
                <a:cubicBezTo>
                  <a:pt x="1294035" y="297065"/>
                  <a:pt x="1283097" y="324158"/>
                  <a:pt x="1268625" y="351755"/>
                </a:cubicBezTo>
                <a:cubicBezTo>
                  <a:pt x="1254490" y="380025"/>
                  <a:pt x="1234970" y="406949"/>
                  <a:pt x="1210065" y="432527"/>
                </a:cubicBezTo>
                <a:cubicBezTo>
                  <a:pt x="1185161" y="457768"/>
                  <a:pt x="1156049" y="479475"/>
                  <a:pt x="1122731" y="497649"/>
                </a:cubicBezTo>
                <a:cubicBezTo>
                  <a:pt x="1117009" y="501351"/>
                  <a:pt x="1112466" y="498827"/>
                  <a:pt x="1109100" y="490077"/>
                </a:cubicBezTo>
                <a:cubicBezTo>
                  <a:pt x="1146457" y="456085"/>
                  <a:pt x="1174559" y="421252"/>
                  <a:pt x="1193406" y="385578"/>
                </a:cubicBezTo>
                <a:cubicBezTo>
                  <a:pt x="1203503" y="367068"/>
                  <a:pt x="1212085" y="349567"/>
                  <a:pt x="1219152" y="333076"/>
                </a:cubicBezTo>
                <a:cubicBezTo>
                  <a:pt x="1226556" y="316249"/>
                  <a:pt x="1232446" y="297402"/>
                  <a:pt x="1236821" y="276536"/>
                </a:cubicBezTo>
                <a:cubicBezTo>
                  <a:pt x="1241196" y="254997"/>
                  <a:pt x="1244730" y="236234"/>
                  <a:pt x="1247422" y="220248"/>
                </a:cubicBezTo>
                <a:cubicBezTo>
                  <a:pt x="1250115" y="204262"/>
                  <a:pt x="1251966" y="184405"/>
                  <a:pt x="1252975" y="160678"/>
                </a:cubicBezTo>
                <a:cubicBezTo>
                  <a:pt x="1253985" y="136952"/>
                  <a:pt x="1254658" y="117179"/>
                  <a:pt x="1254995" y="101361"/>
                </a:cubicBezTo>
                <a:lnTo>
                  <a:pt x="1255500" y="38763"/>
                </a:lnTo>
                <a:lnTo>
                  <a:pt x="1256509" y="31191"/>
                </a:lnTo>
                <a:cubicBezTo>
                  <a:pt x="1258192" y="15709"/>
                  <a:pt x="1261221" y="8137"/>
                  <a:pt x="1265596" y="8474"/>
                </a:cubicBezTo>
                <a:close/>
                <a:moveTo>
                  <a:pt x="409287" y="4309"/>
                </a:moveTo>
                <a:cubicBezTo>
                  <a:pt x="415260" y="3888"/>
                  <a:pt x="421529" y="6118"/>
                  <a:pt x="428092" y="10998"/>
                </a:cubicBezTo>
                <a:lnTo>
                  <a:pt x="465953" y="41287"/>
                </a:lnTo>
                <a:cubicBezTo>
                  <a:pt x="465953" y="44316"/>
                  <a:pt x="464607" y="47345"/>
                  <a:pt x="461915" y="50374"/>
                </a:cubicBezTo>
                <a:cubicBezTo>
                  <a:pt x="458549" y="53740"/>
                  <a:pt x="453501" y="55759"/>
                  <a:pt x="446770" y="56432"/>
                </a:cubicBezTo>
                <a:lnTo>
                  <a:pt x="358930" y="65519"/>
                </a:lnTo>
                <a:cubicBezTo>
                  <a:pt x="343785" y="66865"/>
                  <a:pt x="336213" y="75110"/>
                  <a:pt x="336213" y="90255"/>
                </a:cubicBezTo>
                <a:lnTo>
                  <a:pt x="336213" y="114487"/>
                </a:lnTo>
                <a:cubicBezTo>
                  <a:pt x="336213" y="129632"/>
                  <a:pt x="343785" y="136531"/>
                  <a:pt x="358930" y="135185"/>
                </a:cubicBezTo>
                <a:lnTo>
                  <a:pt x="369532" y="133670"/>
                </a:lnTo>
                <a:lnTo>
                  <a:pt x="382152" y="120545"/>
                </a:lnTo>
                <a:cubicBezTo>
                  <a:pt x="393258" y="109439"/>
                  <a:pt x="408740" y="110448"/>
                  <a:pt x="428596" y="123574"/>
                </a:cubicBezTo>
                <a:lnTo>
                  <a:pt x="442227" y="133670"/>
                </a:lnTo>
                <a:cubicBezTo>
                  <a:pt x="449967" y="141411"/>
                  <a:pt x="448453" y="151507"/>
                  <a:pt x="437683" y="163960"/>
                </a:cubicBezTo>
                <a:lnTo>
                  <a:pt x="435159" y="178600"/>
                </a:lnTo>
                <a:lnTo>
                  <a:pt x="435159" y="333581"/>
                </a:lnTo>
                <a:cubicBezTo>
                  <a:pt x="435159" y="357812"/>
                  <a:pt x="430447" y="375145"/>
                  <a:pt x="421024" y="385578"/>
                </a:cubicBezTo>
                <a:cubicBezTo>
                  <a:pt x="412274" y="395674"/>
                  <a:pt x="403692" y="400218"/>
                  <a:pt x="395278" y="399208"/>
                </a:cubicBezTo>
                <a:cubicBezTo>
                  <a:pt x="376094" y="401564"/>
                  <a:pt x="365830" y="393823"/>
                  <a:pt x="364484" y="375986"/>
                </a:cubicBezTo>
                <a:lnTo>
                  <a:pt x="361959" y="367909"/>
                </a:lnTo>
                <a:lnTo>
                  <a:pt x="346815" y="355793"/>
                </a:lnTo>
                <a:cubicBezTo>
                  <a:pt x="341430" y="353774"/>
                  <a:pt x="340252" y="348557"/>
                  <a:pt x="343281" y="340144"/>
                </a:cubicBezTo>
                <a:lnTo>
                  <a:pt x="349339" y="338629"/>
                </a:lnTo>
                <a:cubicBezTo>
                  <a:pt x="364484" y="336273"/>
                  <a:pt x="372056" y="327523"/>
                  <a:pt x="372056" y="312378"/>
                </a:cubicBezTo>
                <a:lnTo>
                  <a:pt x="372056" y="179609"/>
                </a:lnTo>
                <a:cubicBezTo>
                  <a:pt x="372056" y="164465"/>
                  <a:pt x="364484" y="157565"/>
                  <a:pt x="349339" y="158911"/>
                </a:cubicBezTo>
                <a:cubicBezTo>
                  <a:pt x="340588" y="159921"/>
                  <a:pt x="336213" y="164801"/>
                  <a:pt x="336213" y="173551"/>
                </a:cubicBezTo>
                <a:lnTo>
                  <a:pt x="336213" y="459787"/>
                </a:lnTo>
                <a:cubicBezTo>
                  <a:pt x="336213" y="466518"/>
                  <a:pt x="327968" y="473249"/>
                  <a:pt x="311477" y="479980"/>
                </a:cubicBezTo>
                <a:cubicBezTo>
                  <a:pt x="303400" y="482673"/>
                  <a:pt x="294818" y="484524"/>
                  <a:pt x="285731" y="485533"/>
                </a:cubicBezTo>
                <a:cubicBezTo>
                  <a:pt x="275971" y="483514"/>
                  <a:pt x="271091" y="477961"/>
                  <a:pt x="271091" y="468874"/>
                </a:cubicBezTo>
                <a:lnTo>
                  <a:pt x="271091" y="189706"/>
                </a:lnTo>
                <a:cubicBezTo>
                  <a:pt x="271091" y="174561"/>
                  <a:pt x="263518" y="167662"/>
                  <a:pt x="248374" y="169008"/>
                </a:cubicBezTo>
                <a:cubicBezTo>
                  <a:pt x="240297" y="170018"/>
                  <a:pt x="236258" y="174561"/>
                  <a:pt x="236258" y="182638"/>
                </a:cubicBezTo>
                <a:lnTo>
                  <a:pt x="236258" y="402742"/>
                </a:lnTo>
                <a:cubicBezTo>
                  <a:pt x="236258" y="406107"/>
                  <a:pt x="234070" y="409641"/>
                  <a:pt x="229695" y="413343"/>
                </a:cubicBezTo>
                <a:cubicBezTo>
                  <a:pt x="225656" y="416709"/>
                  <a:pt x="219767" y="420074"/>
                  <a:pt x="212026" y="423440"/>
                </a:cubicBezTo>
                <a:cubicBezTo>
                  <a:pt x="204622" y="426132"/>
                  <a:pt x="196545" y="427815"/>
                  <a:pt x="187795" y="428488"/>
                </a:cubicBezTo>
                <a:cubicBezTo>
                  <a:pt x="178371" y="426469"/>
                  <a:pt x="173659" y="421084"/>
                  <a:pt x="173659" y="412334"/>
                </a:cubicBezTo>
                <a:lnTo>
                  <a:pt x="179718" y="152349"/>
                </a:lnTo>
                <a:cubicBezTo>
                  <a:pt x="179718" y="137204"/>
                  <a:pt x="186785" y="131651"/>
                  <a:pt x="200920" y="135690"/>
                </a:cubicBezTo>
                <a:lnTo>
                  <a:pt x="238782" y="146796"/>
                </a:lnTo>
                <a:lnTo>
                  <a:pt x="248374" y="145786"/>
                </a:lnTo>
                <a:cubicBezTo>
                  <a:pt x="263518" y="144440"/>
                  <a:pt x="271091" y="136194"/>
                  <a:pt x="271091" y="121050"/>
                </a:cubicBezTo>
                <a:lnTo>
                  <a:pt x="271091" y="96818"/>
                </a:lnTo>
                <a:cubicBezTo>
                  <a:pt x="271091" y="81673"/>
                  <a:pt x="263518" y="74774"/>
                  <a:pt x="248374" y="76120"/>
                </a:cubicBezTo>
                <a:lnTo>
                  <a:pt x="174164" y="80664"/>
                </a:lnTo>
                <a:cubicBezTo>
                  <a:pt x="163395" y="81337"/>
                  <a:pt x="158346" y="74942"/>
                  <a:pt x="159020" y="61480"/>
                </a:cubicBezTo>
                <a:lnTo>
                  <a:pt x="348834" y="42802"/>
                </a:lnTo>
                <a:cubicBezTo>
                  <a:pt x="363978" y="41119"/>
                  <a:pt x="376094" y="33715"/>
                  <a:pt x="385181" y="20589"/>
                </a:cubicBezTo>
                <a:lnTo>
                  <a:pt x="392249" y="13522"/>
                </a:lnTo>
                <a:cubicBezTo>
                  <a:pt x="397633" y="7801"/>
                  <a:pt x="403313" y="4730"/>
                  <a:pt x="409287" y="4309"/>
                </a:cubicBezTo>
                <a:close/>
                <a:moveTo>
                  <a:pt x="3625648" y="18"/>
                </a:moveTo>
                <a:cubicBezTo>
                  <a:pt x="3631706" y="-235"/>
                  <a:pt x="3638016" y="2247"/>
                  <a:pt x="3644579" y="7464"/>
                </a:cubicBezTo>
                <a:lnTo>
                  <a:pt x="3678908" y="34220"/>
                </a:lnTo>
                <a:cubicBezTo>
                  <a:pt x="3678908" y="37585"/>
                  <a:pt x="3677561" y="40782"/>
                  <a:pt x="3674869" y="43811"/>
                </a:cubicBezTo>
                <a:cubicBezTo>
                  <a:pt x="3671503" y="47177"/>
                  <a:pt x="3666455" y="49196"/>
                  <a:pt x="3659724" y="49869"/>
                </a:cubicBezTo>
                <a:lnTo>
                  <a:pt x="3637511" y="51889"/>
                </a:lnTo>
                <a:cubicBezTo>
                  <a:pt x="3622367" y="53235"/>
                  <a:pt x="3614458" y="63668"/>
                  <a:pt x="3613784" y="83188"/>
                </a:cubicBezTo>
                <a:cubicBezTo>
                  <a:pt x="3612775" y="123574"/>
                  <a:pt x="3610924" y="153022"/>
                  <a:pt x="3608232" y="171532"/>
                </a:cubicBezTo>
                <a:cubicBezTo>
                  <a:pt x="3606885" y="184994"/>
                  <a:pt x="3610251" y="184994"/>
                  <a:pt x="3618328" y="171532"/>
                </a:cubicBezTo>
                <a:cubicBezTo>
                  <a:pt x="3628761" y="161099"/>
                  <a:pt x="3639531" y="160426"/>
                  <a:pt x="3650637" y="169513"/>
                </a:cubicBezTo>
                <a:lnTo>
                  <a:pt x="3680421" y="198288"/>
                </a:lnTo>
                <a:cubicBezTo>
                  <a:pt x="3680421" y="201317"/>
                  <a:pt x="3678908" y="204514"/>
                  <a:pt x="3675878" y="207879"/>
                </a:cubicBezTo>
                <a:cubicBezTo>
                  <a:pt x="3672849" y="210908"/>
                  <a:pt x="3668306" y="212759"/>
                  <a:pt x="3662248" y="213433"/>
                </a:cubicBezTo>
                <a:lnTo>
                  <a:pt x="3624386" y="217471"/>
                </a:lnTo>
                <a:cubicBezTo>
                  <a:pt x="3609241" y="218817"/>
                  <a:pt x="3599986" y="227568"/>
                  <a:pt x="3596620" y="243722"/>
                </a:cubicBezTo>
                <a:cubicBezTo>
                  <a:pt x="3593929" y="256174"/>
                  <a:pt x="3598640" y="262232"/>
                  <a:pt x="3610756" y="261896"/>
                </a:cubicBezTo>
                <a:lnTo>
                  <a:pt x="3620852" y="263410"/>
                </a:lnTo>
                <a:cubicBezTo>
                  <a:pt x="3628593" y="264420"/>
                  <a:pt x="3630949" y="268963"/>
                  <a:pt x="3627920" y="277040"/>
                </a:cubicBezTo>
                <a:cubicBezTo>
                  <a:pt x="3620515" y="281752"/>
                  <a:pt x="3616814" y="288315"/>
                  <a:pt x="3616814" y="296729"/>
                </a:cubicBezTo>
                <a:lnTo>
                  <a:pt x="3616814" y="391131"/>
                </a:lnTo>
                <a:cubicBezTo>
                  <a:pt x="3616814" y="399545"/>
                  <a:pt x="3621525" y="403078"/>
                  <a:pt x="3630949" y="401732"/>
                </a:cubicBezTo>
                <a:cubicBezTo>
                  <a:pt x="3633977" y="396011"/>
                  <a:pt x="3639700" y="379184"/>
                  <a:pt x="3648113" y="351250"/>
                </a:cubicBezTo>
                <a:cubicBezTo>
                  <a:pt x="3650469" y="344519"/>
                  <a:pt x="3655180" y="342331"/>
                  <a:pt x="3662248" y="344687"/>
                </a:cubicBezTo>
                <a:lnTo>
                  <a:pt x="3663257" y="377501"/>
                </a:lnTo>
                <a:cubicBezTo>
                  <a:pt x="3663594" y="392645"/>
                  <a:pt x="3668138" y="407454"/>
                  <a:pt x="3676888" y="421925"/>
                </a:cubicBezTo>
                <a:cubicBezTo>
                  <a:pt x="3676888" y="430003"/>
                  <a:pt x="3674195" y="437070"/>
                  <a:pt x="3668811" y="443128"/>
                </a:cubicBezTo>
                <a:cubicBezTo>
                  <a:pt x="3659724" y="452888"/>
                  <a:pt x="3642896" y="459114"/>
                  <a:pt x="3618328" y="461806"/>
                </a:cubicBezTo>
                <a:lnTo>
                  <a:pt x="3600155" y="463321"/>
                </a:lnTo>
                <a:cubicBezTo>
                  <a:pt x="3582990" y="465004"/>
                  <a:pt x="3571884" y="462732"/>
                  <a:pt x="3566836" y="456506"/>
                </a:cubicBezTo>
                <a:cubicBezTo>
                  <a:pt x="3561788" y="450280"/>
                  <a:pt x="3559263" y="438921"/>
                  <a:pt x="3559263" y="422430"/>
                </a:cubicBezTo>
                <a:lnTo>
                  <a:pt x="3559263" y="373462"/>
                </a:lnTo>
                <a:cubicBezTo>
                  <a:pt x="3559263" y="358317"/>
                  <a:pt x="3555393" y="357644"/>
                  <a:pt x="3547652" y="371443"/>
                </a:cubicBezTo>
                <a:cubicBezTo>
                  <a:pt x="3527796" y="410483"/>
                  <a:pt x="3492963" y="448008"/>
                  <a:pt x="3443154" y="484019"/>
                </a:cubicBezTo>
                <a:cubicBezTo>
                  <a:pt x="3436086" y="489740"/>
                  <a:pt x="3430534" y="487889"/>
                  <a:pt x="3426495" y="478466"/>
                </a:cubicBezTo>
                <a:cubicBezTo>
                  <a:pt x="3462842" y="439089"/>
                  <a:pt x="3489934" y="398872"/>
                  <a:pt x="3507772" y="357812"/>
                </a:cubicBezTo>
                <a:cubicBezTo>
                  <a:pt x="3525945" y="316080"/>
                  <a:pt x="3537893" y="275863"/>
                  <a:pt x="3543614" y="237159"/>
                </a:cubicBezTo>
                <a:cubicBezTo>
                  <a:pt x="3544960" y="229082"/>
                  <a:pt x="3541932" y="225380"/>
                  <a:pt x="3534528" y="226053"/>
                </a:cubicBezTo>
                <a:cubicBezTo>
                  <a:pt x="3522748" y="237159"/>
                  <a:pt x="3510632" y="240020"/>
                  <a:pt x="3498180" y="234635"/>
                </a:cubicBezTo>
                <a:cubicBezTo>
                  <a:pt x="3489093" y="230260"/>
                  <a:pt x="3484549" y="233121"/>
                  <a:pt x="3484549" y="243217"/>
                </a:cubicBezTo>
                <a:lnTo>
                  <a:pt x="3484549" y="259372"/>
                </a:lnTo>
                <a:cubicBezTo>
                  <a:pt x="3484549" y="261054"/>
                  <a:pt x="3483540" y="263074"/>
                  <a:pt x="3481520" y="265430"/>
                </a:cubicBezTo>
                <a:cubicBezTo>
                  <a:pt x="3479838" y="267449"/>
                  <a:pt x="3474621" y="270646"/>
                  <a:pt x="3465871" y="275021"/>
                </a:cubicBezTo>
                <a:cubicBezTo>
                  <a:pt x="3448034" y="282089"/>
                  <a:pt x="3446519" y="289493"/>
                  <a:pt x="3461328" y="297233"/>
                </a:cubicBezTo>
                <a:cubicBezTo>
                  <a:pt x="3478829" y="302282"/>
                  <a:pt x="3490775" y="318100"/>
                  <a:pt x="3497170" y="344687"/>
                </a:cubicBezTo>
                <a:cubicBezTo>
                  <a:pt x="3498516" y="349399"/>
                  <a:pt x="3499189" y="353942"/>
                  <a:pt x="3499189" y="358317"/>
                </a:cubicBezTo>
                <a:cubicBezTo>
                  <a:pt x="3499189" y="369424"/>
                  <a:pt x="3495151" y="378847"/>
                  <a:pt x="3487074" y="386588"/>
                </a:cubicBezTo>
                <a:cubicBezTo>
                  <a:pt x="3482025" y="391299"/>
                  <a:pt x="3476472" y="393992"/>
                  <a:pt x="3470414" y="394665"/>
                </a:cubicBezTo>
                <a:cubicBezTo>
                  <a:pt x="3463347" y="395338"/>
                  <a:pt x="3455101" y="391468"/>
                  <a:pt x="3445678" y="383054"/>
                </a:cubicBezTo>
                <a:cubicBezTo>
                  <a:pt x="3443659" y="369255"/>
                  <a:pt x="3437264" y="368750"/>
                  <a:pt x="3426495" y="381539"/>
                </a:cubicBezTo>
                <a:cubicBezTo>
                  <a:pt x="3415388" y="395001"/>
                  <a:pt x="3400917" y="410987"/>
                  <a:pt x="3383080" y="429498"/>
                </a:cubicBezTo>
                <a:lnTo>
                  <a:pt x="3378031" y="437070"/>
                </a:lnTo>
                <a:cubicBezTo>
                  <a:pt x="3364233" y="445147"/>
                  <a:pt x="3354305" y="442791"/>
                  <a:pt x="3348247" y="430003"/>
                </a:cubicBezTo>
                <a:lnTo>
                  <a:pt x="3336131" y="401732"/>
                </a:lnTo>
                <a:cubicBezTo>
                  <a:pt x="3332092" y="391972"/>
                  <a:pt x="3334616" y="383390"/>
                  <a:pt x="3343703" y="375986"/>
                </a:cubicBezTo>
                <a:cubicBezTo>
                  <a:pt x="3345386" y="373630"/>
                  <a:pt x="3346227" y="369760"/>
                  <a:pt x="3346227" y="364375"/>
                </a:cubicBezTo>
                <a:lnTo>
                  <a:pt x="3346227" y="298748"/>
                </a:lnTo>
                <a:cubicBezTo>
                  <a:pt x="3346227" y="288315"/>
                  <a:pt x="3341179" y="285454"/>
                  <a:pt x="3331083" y="290166"/>
                </a:cubicBezTo>
                <a:cubicBezTo>
                  <a:pt x="3325698" y="290502"/>
                  <a:pt x="3319640" y="286969"/>
                  <a:pt x="3312910" y="279565"/>
                </a:cubicBezTo>
                <a:lnTo>
                  <a:pt x="3311395" y="270478"/>
                </a:lnTo>
                <a:cubicBezTo>
                  <a:pt x="3309039" y="255333"/>
                  <a:pt x="3307861" y="255333"/>
                  <a:pt x="3307861" y="270478"/>
                </a:cubicBezTo>
                <a:lnTo>
                  <a:pt x="3307861" y="480485"/>
                </a:lnTo>
                <a:cubicBezTo>
                  <a:pt x="3307861" y="483177"/>
                  <a:pt x="3306514" y="486038"/>
                  <a:pt x="3303822" y="489067"/>
                </a:cubicBezTo>
                <a:cubicBezTo>
                  <a:pt x="3301466" y="492096"/>
                  <a:pt x="3297259" y="495293"/>
                  <a:pt x="3291202" y="498659"/>
                </a:cubicBezTo>
                <a:cubicBezTo>
                  <a:pt x="3281105" y="504717"/>
                  <a:pt x="3271177" y="508082"/>
                  <a:pt x="3261417" y="508755"/>
                </a:cubicBezTo>
                <a:cubicBezTo>
                  <a:pt x="3251320" y="506736"/>
                  <a:pt x="3246272" y="501015"/>
                  <a:pt x="3246272" y="491591"/>
                </a:cubicBezTo>
                <a:lnTo>
                  <a:pt x="3246272" y="349230"/>
                </a:lnTo>
                <a:cubicBezTo>
                  <a:pt x="3246272" y="334086"/>
                  <a:pt x="3242233" y="333244"/>
                  <a:pt x="3234157" y="346706"/>
                </a:cubicBezTo>
                <a:lnTo>
                  <a:pt x="3199323" y="388102"/>
                </a:lnTo>
                <a:cubicBezTo>
                  <a:pt x="3195286" y="393150"/>
                  <a:pt x="3190573" y="392141"/>
                  <a:pt x="3185188" y="385073"/>
                </a:cubicBezTo>
                <a:cubicBezTo>
                  <a:pt x="3210429" y="332235"/>
                  <a:pt x="3227089" y="272329"/>
                  <a:pt x="3235166" y="205355"/>
                </a:cubicBezTo>
                <a:cubicBezTo>
                  <a:pt x="3237858" y="186845"/>
                  <a:pt x="3231632" y="178263"/>
                  <a:pt x="3216488" y="179609"/>
                </a:cubicBezTo>
                <a:lnTo>
                  <a:pt x="3207905" y="179609"/>
                </a:lnTo>
                <a:cubicBezTo>
                  <a:pt x="3196463" y="179273"/>
                  <a:pt x="3190910" y="172205"/>
                  <a:pt x="3191247" y="158407"/>
                </a:cubicBezTo>
                <a:lnTo>
                  <a:pt x="3223555" y="155378"/>
                </a:lnTo>
                <a:cubicBezTo>
                  <a:pt x="3238700" y="153695"/>
                  <a:pt x="3246272" y="145281"/>
                  <a:pt x="3246272" y="130136"/>
                </a:cubicBezTo>
                <a:lnTo>
                  <a:pt x="3249301" y="48860"/>
                </a:lnTo>
                <a:cubicBezTo>
                  <a:pt x="3249638" y="33715"/>
                  <a:pt x="3252330" y="26142"/>
                  <a:pt x="3257378" y="26142"/>
                </a:cubicBezTo>
                <a:lnTo>
                  <a:pt x="3313918" y="29171"/>
                </a:lnTo>
                <a:cubicBezTo>
                  <a:pt x="3322332" y="29508"/>
                  <a:pt x="3324856" y="33883"/>
                  <a:pt x="3321491" y="42297"/>
                </a:cubicBezTo>
                <a:cubicBezTo>
                  <a:pt x="3312404" y="47682"/>
                  <a:pt x="3307861" y="55422"/>
                  <a:pt x="3307861" y="65519"/>
                </a:cubicBezTo>
                <a:lnTo>
                  <a:pt x="3307861" y="110448"/>
                </a:lnTo>
                <a:cubicBezTo>
                  <a:pt x="3307861" y="121554"/>
                  <a:pt x="3313414" y="121891"/>
                  <a:pt x="3324520" y="111458"/>
                </a:cubicBezTo>
                <a:lnTo>
                  <a:pt x="3329568" y="116506"/>
                </a:lnTo>
                <a:cubicBezTo>
                  <a:pt x="3340674" y="126266"/>
                  <a:pt x="3346227" y="123574"/>
                  <a:pt x="3346227" y="108429"/>
                </a:cubicBezTo>
                <a:lnTo>
                  <a:pt x="3351276" y="52393"/>
                </a:lnTo>
                <a:cubicBezTo>
                  <a:pt x="3352285" y="36912"/>
                  <a:pt x="3359521" y="31696"/>
                  <a:pt x="3372983" y="36744"/>
                </a:cubicBezTo>
                <a:lnTo>
                  <a:pt x="3406302" y="50374"/>
                </a:lnTo>
                <a:lnTo>
                  <a:pt x="3427504" y="48355"/>
                </a:lnTo>
                <a:lnTo>
                  <a:pt x="3436591" y="39773"/>
                </a:lnTo>
                <a:cubicBezTo>
                  <a:pt x="3448370" y="28667"/>
                  <a:pt x="3460318" y="27152"/>
                  <a:pt x="3472434" y="35229"/>
                </a:cubicBezTo>
                <a:lnTo>
                  <a:pt x="3494141" y="42802"/>
                </a:lnTo>
                <a:lnTo>
                  <a:pt x="3567845" y="35734"/>
                </a:lnTo>
                <a:cubicBezTo>
                  <a:pt x="3582990" y="34051"/>
                  <a:pt x="3594938" y="26816"/>
                  <a:pt x="3603688" y="14027"/>
                </a:cubicBezTo>
                <a:lnTo>
                  <a:pt x="3608232" y="8978"/>
                </a:lnTo>
                <a:cubicBezTo>
                  <a:pt x="3613785" y="3257"/>
                  <a:pt x="3619590" y="270"/>
                  <a:pt x="3625648" y="18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727C228-0B15-C144-7412-2A431129C69B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03878601-498C-188B-044E-C99E6D6E3175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Picture 5-mask">
            <a:extLst>
              <a:ext uri="{FF2B5EF4-FFF2-40B4-BE49-F238E27FC236}">
                <a16:creationId xmlns:a16="http://schemas.microsoft.com/office/drawing/2014/main" id="{D570868A-1B76-DF80-1D38-AB24FC4588EA}"/>
              </a:ext>
            </a:extLst>
          </p:cNvPr>
          <p:cNvSpPr/>
          <p:nvPr/>
        </p:nvSpPr>
        <p:spPr>
          <a:xfrm>
            <a:off x="5204008" y="-26722"/>
            <a:ext cx="6988757" cy="6884722"/>
          </a:xfrm>
          <a:prstGeom prst="rect">
            <a:avLst/>
          </a:prstGeom>
          <a:gradFill flip="none" rotWithShape="1">
            <a:gsLst>
              <a:gs pos="0">
                <a:schemeClr val="accent3">
                  <a:alpha val="0"/>
                </a:schemeClr>
              </a:gs>
              <a:gs pos="58000">
                <a:schemeClr val="accent1">
                  <a:lumMod val="60000"/>
                  <a:lumOff val="40000"/>
                  <a:alpha val="5800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gaoding-3">
            <a:extLst>
              <a:ext uri="{FF2B5EF4-FFF2-40B4-BE49-F238E27FC236}">
                <a16:creationId xmlns:a16="http://schemas.microsoft.com/office/drawing/2014/main" id="{AACD746E-67B3-8DE2-2116-098FF23FE82C}"/>
              </a:ext>
            </a:extLst>
          </p:cNvPr>
          <p:cNvSpPr/>
          <p:nvPr/>
        </p:nvSpPr>
        <p:spPr>
          <a:xfrm>
            <a:off x="781085" y="2656120"/>
            <a:ext cx="10703649" cy="3477979"/>
          </a:xfrm>
          <a:prstGeom prst="roundRect">
            <a:avLst>
              <a:gd name="adj" fmla="val 5338"/>
            </a:avLst>
          </a:prstGeom>
          <a:solidFill>
            <a:schemeClr val="bg1">
              <a:alpha val="80000"/>
            </a:schemeClr>
          </a:solidFill>
          <a:ln w="25400">
            <a:gradFill>
              <a:gsLst>
                <a:gs pos="0">
                  <a:schemeClr val="accent1">
                    <a:lumMod val="84000"/>
                    <a:lumOff val="16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</a:ln>
          <a:effectLst>
            <a:outerShdw blurRad="254000" dist="63500" sx="102000" sy="102000" algn="ctr" rotWithShape="0">
              <a:schemeClr val="accent3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2254F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R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4" name="gaoding-6">
            <a:extLst>
              <a:ext uri="{FF2B5EF4-FFF2-40B4-BE49-F238E27FC236}">
                <a16:creationId xmlns:a16="http://schemas.microsoft.com/office/drawing/2014/main" id="{A4510463-60BE-B021-2D1B-0899C7CD5569}"/>
              </a:ext>
            </a:extLst>
          </p:cNvPr>
          <p:cNvSpPr/>
          <p:nvPr/>
        </p:nvSpPr>
        <p:spPr>
          <a:xfrm>
            <a:off x="2720622" y="2489255"/>
            <a:ext cx="6750756" cy="3682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R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6" name="gaoding-3">
            <a:extLst>
              <a:ext uri="{FF2B5EF4-FFF2-40B4-BE49-F238E27FC236}">
                <a16:creationId xmlns:a16="http://schemas.microsoft.com/office/drawing/2014/main" id="{7B96CFC4-350A-C64A-8591-EA57CBEE4FD2}"/>
              </a:ext>
            </a:extLst>
          </p:cNvPr>
          <p:cNvSpPr/>
          <p:nvPr/>
        </p:nvSpPr>
        <p:spPr>
          <a:xfrm>
            <a:off x="781085" y="1356969"/>
            <a:ext cx="6988757" cy="859834"/>
          </a:xfrm>
          <a:prstGeom prst="roundRect">
            <a:avLst>
              <a:gd name="adj" fmla="val 25594"/>
            </a:avLst>
          </a:prstGeom>
          <a:solidFill>
            <a:schemeClr val="bg1">
              <a:alpha val="80000"/>
            </a:schemeClr>
          </a:solidFill>
          <a:ln w="25400">
            <a:gradFill>
              <a:gsLst>
                <a:gs pos="0">
                  <a:schemeClr val="accent1">
                    <a:lumMod val="84000"/>
                    <a:lumOff val="16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</a:ln>
          <a:effectLst>
            <a:outerShdw blurRad="254000" dist="63500" sx="102000" sy="102000" algn="ctr" rotWithShape="0">
              <a:schemeClr val="accent3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2254F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OPPOSans R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CE1EC45-E841-9BD2-D407-593C3215E9E6}"/>
              </a:ext>
            </a:extLst>
          </p:cNvPr>
          <p:cNvSpPr txBox="1"/>
          <p:nvPr/>
        </p:nvSpPr>
        <p:spPr>
          <a:xfrm>
            <a:off x="944554" y="1405664"/>
            <a:ext cx="6647974" cy="7289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学校坚持人才强校，通过培育与引进并举，</a:t>
            </a:r>
            <a:endParaRPr lang="en-US" altLang="zh-CN" b="0" i="0" dirty="0">
              <a:solidFill>
                <a:srgbClr val="222222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基本形成一支师德高尚、学术精湛、充满活力的高素质师资队伍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ECD4A65A-BD4D-32BC-6873-07233CAFFF17}"/>
              </a:ext>
            </a:extLst>
          </p:cNvPr>
          <p:cNvGrpSpPr/>
          <p:nvPr/>
        </p:nvGrpSpPr>
        <p:grpSpPr>
          <a:xfrm>
            <a:off x="9919356" y="3402338"/>
            <a:ext cx="358541" cy="378292"/>
            <a:chOff x="5241875" y="-1793734"/>
            <a:chExt cx="358541" cy="378292"/>
          </a:xfr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3"/>
              </a:gs>
            </a:gsLst>
            <a:lin ang="8100000" scaled="1"/>
          </a:gradFill>
        </p:grpSpPr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28033CC4-D316-925D-73E1-4A3E51F60C43}"/>
                </a:ext>
              </a:extLst>
            </p:cNvPr>
            <p:cNvSpPr/>
            <p:nvPr/>
          </p:nvSpPr>
          <p:spPr>
            <a:xfrm>
              <a:off x="5241875" y="-1793734"/>
              <a:ext cx="358541" cy="235903"/>
            </a:xfrm>
            <a:custGeom>
              <a:avLst/>
              <a:gdLst>
                <a:gd name="connsiteX0" fmla="*/ 176295 w 358541"/>
                <a:gd name="connsiteY0" fmla="*/ 0 h 235903"/>
                <a:gd name="connsiteX1" fmla="*/ 182284 w 358541"/>
                <a:gd name="connsiteY1" fmla="*/ 0 h 235903"/>
                <a:gd name="connsiteX2" fmla="*/ 209225 w 358541"/>
                <a:gd name="connsiteY2" fmla="*/ 3044 h 235903"/>
                <a:gd name="connsiteX3" fmla="*/ 226884 w 358541"/>
                <a:gd name="connsiteY3" fmla="*/ 8130 h 235903"/>
                <a:gd name="connsiteX4" fmla="*/ 338643 w 358541"/>
                <a:gd name="connsiteY4" fmla="*/ 41543 h 235903"/>
                <a:gd name="connsiteX5" fmla="*/ 354260 w 358541"/>
                <a:gd name="connsiteY5" fmla="*/ 50205 h 235903"/>
                <a:gd name="connsiteX6" fmla="*/ 358542 w 358541"/>
                <a:gd name="connsiteY6" fmla="*/ 59598 h 235903"/>
                <a:gd name="connsiteX7" fmla="*/ 358542 w 358541"/>
                <a:gd name="connsiteY7" fmla="*/ 61986 h 235903"/>
                <a:gd name="connsiteX8" fmla="*/ 354173 w 358541"/>
                <a:gd name="connsiteY8" fmla="*/ 71330 h 235903"/>
                <a:gd name="connsiteX9" fmla="*/ 339113 w 358541"/>
                <a:gd name="connsiteY9" fmla="*/ 79757 h 235903"/>
                <a:gd name="connsiteX10" fmla="*/ 278847 w 358541"/>
                <a:gd name="connsiteY10" fmla="*/ 97800 h 235903"/>
                <a:gd name="connsiteX11" fmla="*/ 278847 w 358541"/>
                <a:gd name="connsiteY11" fmla="*/ 130532 h 235903"/>
                <a:gd name="connsiteX12" fmla="*/ 273897 w 358541"/>
                <a:gd name="connsiteY12" fmla="*/ 166481 h 235903"/>
                <a:gd name="connsiteX13" fmla="*/ 230584 w 358541"/>
                <a:gd name="connsiteY13" fmla="*/ 221475 h 235903"/>
                <a:gd name="connsiteX14" fmla="*/ 143328 w 358541"/>
                <a:gd name="connsiteY14" fmla="*/ 229086 h 235903"/>
                <a:gd name="connsiteX15" fmla="*/ 91613 w 358541"/>
                <a:gd name="connsiteY15" fmla="*/ 182705 h 235903"/>
                <a:gd name="connsiteX16" fmla="*/ 79720 w 358541"/>
                <a:gd name="connsiteY16" fmla="*/ 135543 h 235903"/>
                <a:gd name="connsiteX17" fmla="*/ 79720 w 358541"/>
                <a:gd name="connsiteY17" fmla="*/ 97849 h 235903"/>
                <a:gd name="connsiteX18" fmla="*/ 57903 w 358541"/>
                <a:gd name="connsiteY18" fmla="*/ 91327 h 235903"/>
                <a:gd name="connsiteX19" fmla="*/ 57903 w 358541"/>
                <a:gd name="connsiteY19" fmla="*/ 128452 h 235903"/>
                <a:gd name="connsiteX20" fmla="*/ 54958 w 358541"/>
                <a:gd name="connsiteY20" fmla="*/ 135878 h 235903"/>
                <a:gd name="connsiteX21" fmla="*/ 40960 w 358541"/>
                <a:gd name="connsiteY21" fmla="*/ 136138 h 235903"/>
                <a:gd name="connsiteX22" fmla="*/ 37930 w 358541"/>
                <a:gd name="connsiteY22" fmla="*/ 129183 h 235903"/>
                <a:gd name="connsiteX23" fmla="*/ 37930 w 358541"/>
                <a:gd name="connsiteY23" fmla="*/ 85388 h 235903"/>
                <a:gd name="connsiteX24" fmla="*/ 19962 w 358541"/>
                <a:gd name="connsiteY24" fmla="*/ 79992 h 235903"/>
                <a:gd name="connsiteX25" fmla="*/ 7537 w 358541"/>
                <a:gd name="connsiteY25" fmla="*/ 74250 h 235903"/>
                <a:gd name="connsiteX26" fmla="*/ 1164 w 358541"/>
                <a:gd name="connsiteY26" fmla="*/ 66553 h 235903"/>
                <a:gd name="connsiteX27" fmla="*/ 904 w 358541"/>
                <a:gd name="connsiteY27" fmla="*/ 55688 h 235903"/>
                <a:gd name="connsiteX28" fmla="*/ 7401 w 358541"/>
                <a:gd name="connsiteY28" fmla="*/ 47471 h 235903"/>
                <a:gd name="connsiteX29" fmla="*/ 22251 w 358541"/>
                <a:gd name="connsiteY29" fmla="*/ 40862 h 235903"/>
                <a:gd name="connsiteX30" fmla="*/ 142858 w 358541"/>
                <a:gd name="connsiteY30" fmla="*/ 4826 h 235903"/>
                <a:gd name="connsiteX31" fmla="*/ 176295 w 358541"/>
                <a:gd name="connsiteY31" fmla="*/ 0 h 235903"/>
                <a:gd name="connsiteX32" fmla="*/ 45380 w 358541"/>
                <a:gd name="connsiteY32" fmla="*/ 152213 h 235903"/>
                <a:gd name="connsiteX33" fmla="*/ 54574 w 358541"/>
                <a:gd name="connsiteY33" fmla="*/ 154514 h 235903"/>
                <a:gd name="connsiteX34" fmla="*/ 59883 w 358541"/>
                <a:gd name="connsiteY34" fmla="*/ 159860 h 235903"/>
                <a:gd name="connsiteX35" fmla="*/ 62829 w 358541"/>
                <a:gd name="connsiteY35" fmla="*/ 167595 h 235903"/>
                <a:gd name="connsiteX36" fmla="*/ 59116 w 358541"/>
                <a:gd name="connsiteY36" fmla="*/ 175205 h 235903"/>
                <a:gd name="connsiteX37" fmla="*/ 52396 w 358541"/>
                <a:gd name="connsiteY37" fmla="*/ 181244 h 235903"/>
                <a:gd name="connsiteX38" fmla="*/ 41742 w 358541"/>
                <a:gd name="connsiteY38" fmla="*/ 180118 h 235903"/>
                <a:gd name="connsiteX39" fmla="*/ 36792 w 358541"/>
                <a:gd name="connsiteY39" fmla="*/ 175168 h 235903"/>
                <a:gd name="connsiteX40" fmla="*/ 33624 w 358541"/>
                <a:gd name="connsiteY40" fmla="*/ 170602 h 235903"/>
                <a:gd name="connsiteX41" fmla="*/ 35591 w 358541"/>
                <a:gd name="connsiteY41" fmla="*/ 160256 h 235903"/>
                <a:gd name="connsiteX42" fmla="*/ 40294 w 358541"/>
                <a:gd name="connsiteY42" fmla="*/ 155430 h 235903"/>
                <a:gd name="connsiteX43" fmla="*/ 45380 w 358541"/>
                <a:gd name="connsiteY43" fmla="*/ 152213 h 235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58541" h="235903">
                  <a:moveTo>
                    <a:pt x="176295" y="0"/>
                  </a:moveTo>
                  <a:lnTo>
                    <a:pt x="182284" y="0"/>
                  </a:lnTo>
                  <a:cubicBezTo>
                    <a:pt x="191342" y="145"/>
                    <a:pt x="200363" y="1164"/>
                    <a:pt x="209225" y="3044"/>
                  </a:cubicBezTo>
                  <a:cubicBezTo>
                    <a:pt x="215165" y="4480"/>
                    <a:pt x="220981" y="6435"/>
                    <a:pt x="226884" y="8130"/>
                  </a:cubicBezTo>
                  <a:cubicBezTo>
                    <a:pt x="264141" y="19260"/>
                    <a:pt x="301394" y="30397"/>
                    <a:pt x="338643" y="41543"/>
                  </a:cubicBezTo>
                  <a:cubicBezTo>
                    <a:pt x="344512" y="43026"/>
                    <a:pt x="349894" y="46011"/>
                    <a:pt x="354260" y="50205"/>
                  </a:cubicBezTo>
                  <a:cubicBezTo>
                    <a:pt x="356687" y="52776"/>
                    <a:pt x="358193" y="56080"/>
                    <a:pt x="358542" y="59598"/>
                  </a:cubicBezTo>
                  <a:lnTo>
                    <a:pt x="358542" y="61986"/>
                  </a:lnTo>
                  <a:cubicBezTo>
                    <a:pt x="358159" y="65498"/>
                    <a:pt x="356623" y="68784"/>
                    <a:pt x="354173" y="71330"/>
                  </a:cubicBezTo>
                  <a:cubicBezTo>
                    <a:pt x="349956" y="75379"/>
                    <a:pt x="344770" y="78281"/>
                    <a:pt x="339113" y="79757"/>
                  </a:cubicBezTo>
                  <a:cubicBezTo>
                    <a:pt x="319053" y="85796"/>
                    <a:pt x="298956" y="91761"/>
                    <a:pt x="278847" y="97800"/>
                  </a:cubicBezTo>
                  <a:lnTo>
                    <a:pt x="278847" y="130532"/>
                  </a:lnTo>
                  <a:cubicBezTo>
                    <a:pt x="279261" y="142709"/>
                    <a:pt x="277587" y="154868"/>
                    <a:pt x="273897" y="166481"/>
                  </a:cubicBezTo>
                  <a:cubicBezTo>
                    <a:pt x="266439" y="189370"/>
                    <a:pt x="251088" y="208862"/>
                    <a:pt x="230584" y="221475"/>
                  </a:cubicBezTo>
                  <a:cubicBezTo>
                    <a:pt x="204296" y="237539"/>
                    <a:pt x="172000" y="240356"/>
                    <a:pt x="143328" y="229086"/>
                  </a:cubicBezTo>
                  <a:cubicBezTo>
                    <a:pt x="121124" y="220264"/>
                    <a:pt x="102790" y="203821"/>
                    <a:pt x="91613" y="182705"/>
                  </a:cubicBezTo>
                  <a:cubicBezTo>
                    <a:pt x="83897" y="168176"/>
                    <a:pt x="79816" y="151994"/>
                    <a:pt x="79720" y="135543"/>
                  </a:cubicBezTo>
                  <a:lnTo>
                    <a:pt x="79720" y="97849"/>
                  </a:lnTo>
                  <a:lnTo>
                    <a:pt x="57903" y="91327"/>
                  </a:lnTo>
                  <a:lnTo>
                    <a:pt x="57903" y="128452"/>
                  </a:lnTo>
                  <a:cubicBezTo>
                    <a:pt x="57969" y="131225"/>
                    <a:pt x="56906" y="133904"/>
                    <a:pt x="54958" y="135878"/>
                  </a:cubicBezTo>
                  <a:cubicBezTo>
                    <a:pt x="51165" y="139815"/>
                    <a:pt x="44897" y="139932"/>
                    <a:pt x="40960" y="136138"/>
                  </a:cubicBezTo>
                  <a:cubicBezTo>
                    <a:pt x="39066" y="134314"/>
                    <a:pt x="37976" y="131812"/>
                    <a:pt x="37930" y="129183"/>
                  </a:cubicBezTo>
                  <a:lnTo>
                    <a:pt x="37930" y="85388"/>
                  </a:lnTo>
                  <a:cubicBezTo>
                    <a:pt x="31941" y="83556"/>
                    <a:pt x="25951" y="81824"/>
                    <a:pt x="19962" y="79992"/>
                  </a:cubicBezTo>
                  <a:cubicBezTo>
                    <a:pt x="15533" y="78773"/>
                    <a:pt x="11335" y="76833"/>
                    <a:pt x="7537" y="74250"/>
                  </a:cubicBezTo>
                  <a:cubicBezTo>
                    <a:pt x="4757" y="72306"/>
                    <a:pt x="2555" y="69647"/>
                    <a:pt x="1164" y="66553"/>
                  </a:cubicBezTo>
                  <a:cubicBezTo>
                    <a:pt x="-293" y="63094"/>
                    <a:pt x="-385" y="59212"/>
                    <a:pt x="904" y="55688"/>
                  </a:cubicBezTo>
                  <a:cubicBezTo>
                    <a:pt x="2207" y="52365"/>
                    <a:pt x="4469" y="49505"/>
                    <a:pt x="7401" y="47471"/>
                  </a:cubicBezTo>
                  <a:cubicBezTo>
                    <a:pt x="11928" y="44419"/>
                    <a:pt x="16954" y="42183"/>
                    <a:pt x="22251" y="40862"/>
                  </a:cubicBezTo>
                  <a:cubicBezTo>
                    <a:pt x="62453" y="28867"/>
                    <a:pt x="102656" y="16855"/>
                    <a:pt x="142858" y="4826"/>
                  </a:cubicBezTo>
                  <a:cubicBezTo>
                    <a:pt x="153731" y="1701"/>
                    <a:pt x="164981" y="77"/>
                    <a:pt x="176295" y="0"/>
                  </a:cubicBezTo>
                  <a:close/>
                  <a:moveTo>
                    <a:pt x="45380" y="152213"/>
                  </a:moveTo>
                  <a:cubicBezTo>
                    <a:pt x="48637" y="151395"/>
                    <a:pt x="52087" y="152259"/>
                    <a:pt x="54574" y="154514"/>
                  </a:cubicBezTo>
                  <a:cubicBezTo>
                    <a:pt x="56369" y="156296"/>
                    <a:pt x="58077" y="158078"/>
                    <a:pt x="59883" y="159860"/>
                  </a:cubicBezTo>
                  <a:cubicBezTo>
                    <a:pt x="61917" y="161904"/>
                    <a:pt x="62987" y="164716"/>
                    <a:pt x="62829" y="167595"/>
                  </a:cubicBezTo>
                  <a:cubicBezTo>
                    <a:pt x="62691" y="170534"/>
                    <a:pt x="61348" y="173288"/>
                    <a:pt x="59116" y="175205"/>
                  </a:cubicBezTo>
                  <a:cubicBezTo>
                    <a:pt x="57153" y="177507"/>
                    <a:pt x="54894" y="179538"/>
                    <a:pt x="52396" y="181244"/>
                  </a:cubicBezTo>
                  <a:cubicBezTo>
                    <a:pt x="48927" y="182967"/>
                    <a:pt x="44774" y="182528"/>
                    <a:pt x="41742" y="180118"/>
                  </a:cubicBezTo>
                  <a:cubicBezTo>
                    <a:pt x="39984" y="178596"/>
                    <a:pt x="38450" y="176814"/>
                    <a:pt x="36792" y="175168"/>
                  </a:cubicBezTo>
                  <a:cubicBezTo>
                    <a:pt x="35392" y="173916"/>
                    <a:pt x="34307" y="172351"/>
                    <a:pt x="33624" y="170602"/>
                  </a:cubicBezTo>
                  <a:cubicBezTo>
                    <a:pt x="32341" y="167053"/>
                    <a:pt x="33095" y="163087"/>
                    <a:pt x="35591" y="160256"/>
                  </a:cubicBezTo>
                  <a:cubicBezTo>
                    <a:pt x="37126" y="158610"/>
                    <a:pt x="38759" y="157039"/>
                    <a:pt x="40294" y="155430"/>
                  </a:cubicBezTo>
                  <a:cubicBezTo>
                    <a:pt x="41642" y="153888"/>
                    <a:pt x="43409" y="152771"/>
                    <a:pt x="45380" y="152213"/>
                  </a:cubicBezTo>
                  <a:close/>
                </a:path>
              </a:pathLst>
            </a:custGeom>
            <a:grpFill/>
            <a:ln w="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7B7628F1-EA8C-E7A4-620E-57A7D7705B7F}"/>
                </a:ext>
              </a:extLst>
            </p:cNvPr>
            <p:cNvSpPr/>
            <p:nvPr/>
          </p:nvSpPr>
          <p:spPr>
            <a:xfrm>
              <a:off x="5250585" y="-1573375"/>
              <a:ext cx="341259" cy="157933"/>
            </a:xfrm>
            <a:custGeom>
              <a:avLst/>
              <a:gdLst>
                <a:gd name="connsiteX0" fmla="*/ 78745 w 341259"/>
                <a:gd name="connsiteY0" fmla="*/ 325 h 157933"/>
                <a:gd name="connsiteX1" fmla="*/ 87209 w 341259"/>
                <a:gd name="connsiteY1" fmla="*/ 1970 h 157933"/>
                <a:gd name="connsiteX2" fmla="*/ 122763 w 341259"/>
                <a:gd name="connsiteY2" fmla="*/ 21770 h 157933"/>
                <a:gd name="connsiteX3" fmla="*/ 171310 w 341259"/>
                <a:gd name="connsiteY3" fmla="*/ 30594 h 157933"/>
                <a:gd name="connsiteX4" fmla="*/ 245238 w 341259"/>
                <a:gd name="connsiteY4" fmla="*/ 8121 h 157933"/>
                <a:gd name="connsiteX5" fmla="*/ 254173 w 341259"/>
                <a:gd name="connsiteY5" fmla="*/ 1859 h 157933"/>
                <a:gd name="connsiteX6" fmla="*/ 262972 w 341259"/>
                <a:gd name="connsiteY6" fmla="*/ 473 h 157933"/>
                <a:gd name="connsiteX7" fmla="*/ 268738 w 341259"/>
                <a:gd name="connsiteY7" fmla="*/ 4186 h 157933"/>
                <a:gd name="connsiteX8" fmla="*/ 323572 w 341259"/>
                <a:gd name="connsiteY8" fmla="*/ 75478 h 157933"/>
                <a:gd name="connsiteX9" fmla="*/ 341132 w 341259"/>
                <a:gd name="connsiteY9" fmla="*/ 145681 h 157933"/>
                <a:gd name="connsiteX10" fmla="*/ 340786 w 341259"/>
                <a:gd name="connsiteY10" fmla="*/ 150904 h 157933"/>
                <a:gd name="connsiteX11" fmla="*/ 331851 w 341259"/>
                <a:gd name="connsiteY11" fmla="*/ 157908 h 157933"/>
                <a:gd name="connsiteX12" fmla="*/ 10757 w 341259"/>
                <a:gd name="connsiteY12" fmla="*/ 157908 h 157933"/>
                <a:gd name="connsiteX13" fmla="*/ 5200 w 341259"/>
                <a:gd name="connsiteY13" fmla="*/ 156670 h 157933"/>
                <a:gd name="connsiteX14" fmla="*/ 27 w 341259"/>
                <a:gd name="connsiteY14" fmla="*/ 147104 h 157933"/>
                <a:gd name="connsiteX15" fmla="*/ 17674 w 341259"/>
                <a:gd name="connsiteY15" fmla="*/ 75466 h 157933"/>
                <a:gd name="connsiteX16" fmla="*/ 72681 w 341259"/>
                <a:gd name="connsiteY16" fmla="*/ 4049 h 157933"/>
                <a:gd name="connsiteX17" fmla="*/ 78745 w 341259"/>
                <a:gd name="connsiteY17" fmla="*/ 337 h 157933"/>
                <a:gd name="connsiteX18" fmla="*/ 148317 w 341259"/>
                <a:gd name="connsiteY18" fmla="*/ 85403 h 157933"/>
                <a:gd name="connsiteX19" fmla="*/ 141055 w 341259"/>
                <a:gd name="connsiteY19" fmla="*/ 97740 h 157933"/>
                <a:gd name="connsiteX20" fmla="*/ 146733 w 341259"/>
                <a:gd name="connsiteY20" fmla="*/ 104448 h 157933"/>
                <a:gd name="connsiteX21" fmla="*/ 154814 w 341259"/>
                <a:gd name="connsiteY21" fmla="*/ 105314 h 157933"/>
                <a:gd name="connsiteX22" fmla="*/ 190503 w 341259"/>
                <a:gd name="connsiteY22" fmla="*/ 105314 h 157933"/>
                <a:gd name="connsiteX23" fmla="*/ 198881 w 341259"/>
                <a:gd name="connsiteY23" fmla="*/ 100488 h 157933"/>
                <a:gd name="connsiteX24" fmla="*/ 198584 w 341259"/>
                <a:gd name="connsiteY24" fmla="*/ 89449 h 157933"/>
                <a:gd name="connsiteX25" fmla="*/ 190503 w 341259"/>
                <a:gd name="connsiteY25" fmla="*/ 85106 h 157933"/>
                <a:gd name="connsiteX26" fmla="*/ 152723 w 341259"/>
                <a:gd name="connsiteY26" fmla="*/ 85106 h 157933"/>
                <a:gd name="connsiteX27" fmla="*/ 148292 w 341259"/>
                <a:gd name="connsiteY27" fmla="*/ 85390 h 1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41259" h="157933">
                  <a:moveTo>
                    <a:pt x="78745" y="325"/>
                  </a:moveTo>
                  <a:cubicBezTo>
                    <a:pt x="81670" y="-434"/>
                    <a:pt x="84782" y="171"/>
                    <a:pt x="87209" y="1970"/>
                  </a:cubicBezTo>
                  <a:cubicBezTo>
                    <a:pt x="98068" y="10214"/>
                    <a:pt x="110037" y="16880"/>
                    <a:pt x="122763" y="21770"/>
                  </a:cubicBezTo>
                  <a:cubicBezTo>
                    <a:pt x="138256" y="27704"/>
                    <a:pt x="154720" y="30696"/>
                    <a:pt x="171310" y="30594"/>
                  </a:cubicBezTo>
                  <a:cubicBezTo>
                    <a:pt x="197604" y="30387"/>
                    <a:pt x="223278" y="22583"/>
                    <a:pt x="245238" y="8121"/>
                  </a:cubicBezTo>
                  <a:cubicBezTo>
                    <a:pt x="248270" y="6166"/>
                    <a:pt x="251215" y="4037"/>
                    <a:pt x="254173" y="1859"/>
                  </a:cubicBezTo>
                  <a:cubicBezTo>
                    <a:pt x="256721" y="29"/>
                    <a:pt x="259984" y="-485"/>
                    <a:pt x="262972" y="473"/>
                  </a:cubicBezTo>
                  <a:cubicBezTo>
                    <a:pt x="265095" y="1366"/>
                    <a:pt x="267047" y="2622"/>
                    <a:pt x="268738" y="4186"/>
                  </a:cubicBezTo>
                  <a:cubicBezTo>
                    <a:pt x="292512" y="23166"/>
                    <a:pt x="311328" y="47629"/>
                    <a:pt x="323572" y="75478"/>
                  </a:cubicBezTo>
                  <a:cubicBezTo>
                    <a:pt x="333432" y="97690"/>
                    <a:pt x="339374" y="121442"/>
                    <a:pt x="341132" y="145681"/>
                  </a:cubicBezTo>
                  <a:cubicBezTo>
                    <a:pt x="341381" y="147427"/>
                    <a:pt x="341263" y="149206"/>
                    <a:pt x="340786" y="150904"/>
                  </a:cubicBezTo>
                  <a:cubicBezTo>
                    <a:pt x="339553" y="154869"/>
                    <a:pt x="335996" y="157656"/>
                    <a:pt x="331851" y="157908"/>
                  </a:cubicBezTo>
                  <a:lnTo>
                    <a:pt x="10757" y="157908"/>
                  </a:lnTo>
                  <a:cubicBezTo>
                    <a:pt x="8823" y="158047"/>
                    <a:pt x="6891" y="157618"/>
                    <a:pt x="5200" y="156670"/>
                  </a:cubicBezTo>
                  <a:cubicBezTo>
                    <a:pt x="1757" y="154764"/>
                    <a:pt x="-262" y="151029"/>
                    <a:pt x="27" y="147104"/>
                  </a:cubicBezTo>
                  <a:cubicBezTo>
                    <a:pt x="1623" y="122368"/>
                    <a:pt x="7598" y="98112"/>
                    <a:pt x="17674" y="75466"/>
                  </a:cubicBezTo>
                  <a:cubicBezTo>
                    <a:pt x="29963" y="47562"/>
                    <a:pt x="48839" y="23055"/>
                    <a:pt x="72681" y="4049"/>
                  </a:cubicBezTo>
                  <a:cubicBezTo>
                    <a:pt x="74397" y="2371"/>
                    <a:pt x="76470" y="1103"/>
                    <a:pt x="78745" y="337"/>
                  </a:cubicBezTo>
                  <a:moveTo>
                    <a:pt x="148317" y="85403"/>
                  </a:moveTo>
                  <a:cubicBezTo>
                    <a:pt x="142905" y="86804"/>
                    <a:pt x="139654" y="92328"/>
                    <a:pt x="141055" y="97740"/>
                  </a:cubicBezTo>
                  <a:cubicBezTo>
                    <a:pt x="141828" y="100724"/>
                    <a:pt x="143918" y="103193"/>
                    <a:pt x="146733" y="104448"/>
                  </a:cubicBezTo>
                  <a:cubicBezTo>
                    <a:pt x="149340" y="105281"/>
                    <a:pt x="152090" y="105576"/>
                    <a:pt x="154814" y="105314"/>
                  </a:cubicBezTo>
                  <a:lnTo>
                    <a:pt x="190503" y="105314"/>
                  </a:lnTo>
                  <a:cubicBezTo>
                    <a:pt x="193942" y="105259"/>
                    <a:pt x="197109" y="103435"/>
                    <a:pt x="198881" y="100488"/>
                  </a:cubicBezTo>
                  <a:cubicBezTo>
                    <a:pt x="200968" y="97072"/>
                    <a:pt x="200852" y="92748"/>
                    <a:pt x="198584" y="89449"/>
                  </a:cubicBezTo>
                  <a:cubicBezTo>
                    <a:pt x="196764" y="86766"/>
                    <a:pt x="193746" y="85143"/>
                    <a:pt x="190503" y="85106"/>
                  </a:cubicBezTo>
                  <a:lnTo>
                    <a:pt x="152723" y="85106"/>
                  </a:lnTo>
                  <a:cubicBezTo>
                    <a:pt x="151240" y="85003"/>
                    <a:pt x="149750" y="85099"/>
                    <a:pt x="148292" y="85390"/>
                  </a:cubicBezTo>
                  <a:close/>
                </a:path>
              </a:pathLst>
            </a:custGeom>
            <a:grpFill/>
            <a:ln w="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8" name="图形 19">
            <a:extLst>
              <a:ext uri="{FF2B5EF4-FFF2-40B4-BE49-F238E27FC236}">
                <a16:creationId xmlns:a16="http://schemas.microsoft.com/office/drawing/2014/main" id="{9A6AF767-44A3-33F5-13D0-A4ACC505CA73}"/>
              </a:ext>
            </a:extLst>
          </p:cNvPr>
          <p:cNvSpPr/>
          <p:nvPr/>
        </p:nvSpPr>
        <p:spPr>
          <a:xfrm>
            <a:off x="8138683" y="4998103"/>
            <a:ext cx="432801" cy="395790"/>
          </a:xfrm>
          <a:custGeom>
            <a:avLst/>
            <a:gdLst>
              <a:gd name="connsiteX0" fmla="*/ 299464 w 432801"/>
              <a:gd name="connsiteY0" fmla="*/ 354193 h 395790"/>
              <a:gd name="connsiteX1" fmla="*/ 320432 w 432801"/>
              <a:gd name="connsiteY1" fmla="*/ 362243 h 395790"/>
              <a:gd name="connsiteX2" fmla="*/ 380593 w 432801"/>
              <a:gd name="connsiteY2" fmla="*/ 362486 h 395790"/>
              <a:gd name="connsiteX3" fmla="*/ 382481 w 432801"/>
              <a:gd name="connsiteY3" fmla="*/ 361756 h 395790"/>
              <a:gd name="connsiteX4" fmla="*/ 397676 w 432801"/>
              <a:gd name="connsiteY4" fmla="*/ 355609 h 395790"/>
              <a:gd name="connsiteX5" fmla="*/ 397676 w 432801"/>
              <a:gd name="connsiteY5" fmla="*/ 367461 h 395790"/>
              <a:gd name="connsiteX6" fmla="*/ 369549 w 432801"/>
              <a:gd name="connsiteY6" fmla="*/ 395790 h 395790"/>
              <a:gd name="connsiteX7" fmla="*/ 327590 w 432801"/>
              <a:gd name="connsiteY7" fmla="*/ 395790 h 395790"/>
              <a:gd name="connsiteX8" fmla="*/ 299464 w 432801"/>
              <a:gd name="connsiteY8" fmla="*/ 367461 h 395790"/>
              <a:gd name="connsiteX9" fmla="*/ 219652 w 432801"/>
              <a:gd name="connsiteY9" fmla="*/ 20548 h 395790"/>
              <a:gd name="connsiteX10" fmla="*/ 255573 w 432801"/>
              <a:gd name="connsiteY10" fmla="*/ 118598 h 395790"/>
              <a:gd name="connsiteX11" fmla="*/ 261435 w 432801"/>
              <a:gd name="connsiteY11" fmla="*/ 131468 h 395790"/>
              <a:gd name="connsiteX12" fmla="*/ 261435 w 432801"/>
              <a:gd name="connsiteY12" fmla="*/ 134188 h 395790"/>
              <a:gd name="connsiteX13" fmla="*/ 259745 w 432801"/>
              <a:gd name="connsiteY13" fmla="*/ 143940 h 395790"/>
              <a:gd name="connsiteX14" fmla="*/ 251511 w 432801"/>
              <a:gd name="connsiteY14" fmla="*/ 159420 h 395790"/>
              <a:gd name="connsiteX15" fmla="*/ 219652 w 432801"/>
              <a:gd name="connsiteY15" fmla="*/ 213531 h 395790"/>
              <a:gd name="connsiteX16" fmla="*/ 219652 w 432801"/>
              <a:gd name="connsiteY16" fmla="*/ 230359 h 395790"/>
              <a:gd name="connsiteX17" fmla="*/ 237415 w 432801"/>
              <a:gd name="connsiteY17" fmla="*/ 243317 h 395790"/>
              <a:gd name="connsiteX18" fmla="*/ 288530 w 432801"/>
              <a:gd name="connsiteY18" fmla="*/ 261318 h 395790"/>
              <a:gd name="connsiteX19" fmla="*/ 253246 w 432801"/>
              <a:gd name="connsiteY19" fmla="*/ 275691 h 395790"/>
              <a:gd name="connsiteX20" fmla="*/ 234714 w 432801"/>
              <a:gd name="connsiteY20" fmla="*/ 319918 h 395790"/>
              <a:gd name="connsiteX21" fmla="*/ 252587 w 432801"/>
              <a:gd name="connsiteY21" fmla="*/ 338648 h 395790"/>
              <a:gd name="connsiteX22" fmla="*/ 266617 w 432801"/>
              <a:gd name="connsiteY22" fmla="*/ 344441 h 395790"/>
              <a:gd name="connsiteX23" fmla="*/ 278188 w 432801"/>
              <a:gd name="connsiteY23" fmla="*/ 349130 h 395790"/>
              <a:gd name="connsiteX24" fmla="*/ 278188 w 432801"/>
              <a:gd name="connsiteY24" fmla="*/ 360673 h 395790"/>
              <a:gd name="connsiteX25" fmla="*/ 179384 w 432801"/>
              <a:gd name="connsiteY25" fmla="*/ 361601 h 395790"/>
              <a:gd name="connsiteX26" fmla="*/ 185203 w 432801"/>
              <a:gd name="connsiteY26" fmla="*/ 310940 h 395790"/>
              <a:gd name="connsiteX27" fmla="*/ 172736 w 432801"/>
              <a:gd name="connsiteY27" fmla="*/ 295153 h 395790"/>
              <a:gd name="connsiteX28" fmla="*/ 157076 w 432801"/>
              <a:gd name="connsiteY28" fmla="*/ 307579 h 395790"/>
              <a:gd name="connsiteX29" fmla="*/ 157076 w 432801"/>
              <a:gd name="connsiteY29" fmla="*/ 310122 h 395790"/>
              <a:gd name="connsiteX30" fmla="*/ 157076 w 432801"/>
              <a:gd name="connsiteY30" fmla="*/ 310895 h 395790"/>
              <a:gd name="connsiteX31" fmla="*/ 162829 w 432801"/>
              <a:gd name="connsiteY31" fmla="*/ 361557 h 395790"/>
              <a:gd name="connsiteX32" fmla="*/ 116611 w 432801"/>
              <a:gd name="connsiteY32" fmla="*/ 361557 h 395790"/>
              <a:gd name="connsiteX33" fmla="*/ 0 w 432801"/>
              <a:gd name="connsiteY33" fmla="*/ 346343 h 395790"/>
              <a:gd name="connsiteX34" fmla="*/ 0 w 432801"/>
              <a:gd name="connsiteY34" fmla="*/ 345414 h 395790"/>
              <a:gd name="connsiteX35" fmla="*/ 105391 w 432801"/>
              <a:gd name="connsiteY35" fmla="*/ 243384 h 395790"/>
              <a:gd name="connsiteX36" fmla="*/ 112263 w 432801"/>
              <a:gd name="connsiteY36" fmla="*/ 240023 h 395790"/>
              <a:gd name="connsiteX37" fmla="*/ 123242 w 432801"/>
              <a:gd name="connsiteY37" fmla="*/ 230470 h 395790"/>
              <a:gd name="connsiteX38" fmla="*/ 123242 w 432801"/>
              <a:gd name="connsiteY38" fmla="*/ 213641 h 395790"/>
              <a:gd name="connsiteX39" fmla="*/ 121551 w 432801"/>
              <a:gd name="connsiteY39" fmla="*/ 211740 h 395790"/>
              <a:gd name="connsiteX40" fmla="*/ 88616 w 432801"/>
              <a:gd name="connsiteY40" fmla="*/ 159530 h 395790"/>
              <a:gd name="connsiteX41" fmla="*/ 77638 w 432801"/>
              <a:gd name="connsiteY41" fmla="*/ 139982 h 395790"/>
              <a:gd name="connsiteX42" fmla="*/ 77353 w 432801"/>
              <a:gd name="connsiteY42" fmla="*/ 136577 h 395790"/>
              <a:gd name="connsiteX43" fmla="*/ 76870 w 432801"/>
              <a:gd name="connsiteY43" fmla="*/ 130142 h 395790"/>
              <a:gd name="connsiteX44" fmla="*/ 81810 w 432801"/>
              <a:gd name="connsiteY44" fmla="*/ 118643 h 395790"/>
              <a:gd name="connsiteX45" fmla="*/ 164190 w 432801"/>
              <a:gd name="connsiteY45" fmla="*/ 558 h 395790"/>
              <a:gd name="connsiteX46" fmla="*/ 167133 w 432801"/>
              <a:gd name="connsiteY46" fmla="*/ 359 h 395790"/>
              <a:gd name="connsiteX47" fmla="*/ 219828 w 432801"/>
              <a:gd name="connsiteY47" fmla="*/ 20637 h 395790"/>
              <a:gd name="connsiteX48" fmla="*/ 371459 w 432801"/>
              <a:gd name="connsiteY48" fmla="*/ 276354 h 395790"/>
              <a:gd name="connsiteX49" fmla="*/ 373018 w 432801"/>
              <a:gd name="connsiteY49" fmla="*/ 276996 h 395790"/>
              <a:gd name="connsiteX50" fmla="*/ 427622 w 432801"/>
              <a:gd name="connsiteY50" fmla="*/ 299861 h 395790"/>
              <a:gd name="connsiteX51" fmla="*/ 432168 w 432801"/>
              <a:gd name="connsiteY51" fmla="*/ 310918 h 395790"/>
              <a:gd name="connsiteX52" fmla="*/ 428106 w 432801"/>
              <a:gd name="connsiteY52" fmla="*/ 315340 h 395790"/>
              <a:gd name="connsiteX53" fmla="*/ 427468 w 432801"/>
              <a:gd name="connsiteY53" fmla="*/ 315628 h 395790"/>
              <a:gd name="connsiteX54" fmla="*/ 424857 w 432801"/>
              <a:gd name="connsiteY54" fmla="*/ 316711 h 395790"/>
              <a:gd name="connsiteX55" fmla="*/ 424857 w 432801"/>
              <a:gd name="connsiteY55" fmla="*/ 353619 h 395790"/>
              <a:gd name="connsiteX56" fmla="*/ 418184 w 432801"/>
              <a:gd name="connsiteY56" fmla="*/ 360341 h 395790"/>
              <a:gd name="connsiteX57" fmla="*/ 411507 w 432801"/>
              <a:gd name="connsiteY57" fmla="*/ 353619 h 395790"/>
              <a:gd name="connsiteX58" fmla="*/ 411507 w 432801"/>
              <a:gd name="connsiteY58" fmla="*/ 322085 h 395790"/>
              <a:gd name="connsiteX59" fmla="*/ 371855 w 432801"/>
              <a:gd name="connsiteY59" fmla="*/ 338073 h 395790"/>
              <a:gd name="connsiteX60" fmla="*/ 331191 w 432801"/>
              <a:gd name="connsiteY60" fmla="*/ 339001 h 395790"/>
              <a:gd name="connsiteX61" fmla="*/ 329588 w 432801"/>
              <a:gd name="connsiteY61" fmla="*/ 338427 h 395790"/>
              <a:gd name="connsiteX62" fmla="*/ 270635 w 432801"/>
              <a:gd name="connsiteY62" fmla="*/ 315716 h 395790"/>
              <a:gd name="connsiteX63" fmla="*/ 265785 w 432801"/>
              <a:gd name="connsiteY63" fmla="*/ 304712 h 395790"/>
              <a:gd name="connsiteX64" fmla="*/ 265805 w 432801"/>
              <a:gd name="connsiteY64" fmla="*/ 304660 h 395790"/>
              <a:gd name="connsiteX65" fmla="*/ 269976 w 432801"/>
              <a:gd name="connsiteY65" fmla="*/ 300082 h 395790"/>
              <a:gd name="connsiteX66" fmla="*/ 270547 w 432801"/>
              <a:gd name="connsiteY66" fmla="*/ 299795 h 395790"/>
              <a:gd name="connsiteX67" fmla="*/ 328446 w 432801"/>
              <a:gd name="connsiteY67" fmla="*/ 276598 h 395790"/>
              <a:gd name="connsiteX68" fmla="*/ 371459 w 432801"/>
              <a:gd name="connsiteY68" fmla="*/ 276443 h 395790"/>
              <a:gd name="connsiteX69" fmla="*/ 171063 w 432801"/>
              <a:gd name="connsiteY69" fmla="*/ 252163 h 395790"/>
              <a:gd name="connsiteX70" fmla="*/ 156967 w 432801"/>
              <a:gd name="connsiteY70" fmla="*/ 266536 h 395790"/>
              <a:gd name="connsiteX71" fmla="*/ 171239 w 432801"/>
              <a:gd name="connsiteY71" fmla="*/ 280733 h 395790"/>
              <a:gd name="connsiteX72" fmla="*/ 185334 w 432801"/>
              <a:gd name="connsiteY72" fmla="*/ 266448 h 395790"/>
              <a:gd name="connsiteX73" fmla="*/ 171041 w 432801"/>
              <a:gd name="connsiteY73" fmla="*/ 252251 h 395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432801" h="395790">
                <a:moveTo>
                  <a:pt x="299464" y="354193"/>
                </a:moveTo>
                <a:lnTo>
                  <a:pt x="320432" y="362243"/>
                </a:lnTo>
                <a:cubicBezTo>
                  <a:pt x="339787" y="369704"/>
                  <a:pt x="361180" y="369790"/>
                  <a:pt x="380593" y="362486"/>
                </a:cubicBezTo>
                <a:lnTo>
                  <a:pt x="382481" y="361756"/>
                </a:lnTo>
                <a:lnTo>
                  <a:pt x="397676" y="355609"/>
                </a:lnTo>
                <a:lnTo>
                  <a:pt x="397676" y="367461"/>
                </a:lnTo>
                <a:cubicBezTo>
                  <a:pt x="397676" y="383106"/>
                  <a:pt x="385081" y="395790"/>
                  <a:pt x="369549" y="395790"/>
                </a:cubicBezTo>
                <a:lnTo>
                  <a:pt x="327590" y="395790"/>
                </a:lnTo>
                <a:cubicBezTo>
                  <a:pt x="312056" y="395790"/>
                  <a:pt x="299464" y="383106"/>
                  <a:pt x="299464" y="367461"/>
                </a:cubicBezTo>
                <a:close/>
                <a:moveTo>
                  <a:pt x="219652" y="20548"/>
                </a:moveTo>
                <a:cubicBezTo>
                  <a:pt x="263565" y="38239"/>
                  <a:pt x="270284" y="54183"/>
                  <a:pt x="255573" y="118598"/>
                </a:cubicBezTo>
                <a:cubicBezTo>
                  <a:pt x="254014" y="125233"/>
                  <a:pt x="261435" y="123021"/>
                  <a:pt x="261435" y="131468"/>
                </a:cubicBezTo>
                <a:lnTo>
                  <a:pt x="261435" y="134188"/>
                </a:lnTo>
                <a:cubicBezTo>
                  <a:pt x="261365" y="137506"/>
                  <a:pt x="260795" y="140794"/>
                  <a:pt x="259745" y="143940"/>
                </a:cubicBezTo>
                <a:cubicBezTo>
                  <a:pt x="258386" y="149734"/>
                  <a:pt x="255548" y="155071"/>
                  <a:pt x="251511" y="159420"/>
                </a:cubicBezTo>
                <a:cubicBezTo>
                  <a:pt x="245332" y="179759"/>
                  <a:pt x="234408" y="198313"/>
                  <a:pt x="219652" y="213531"/>
                </a:cubicBezTo>
                <a:lnTo>
                  <a:pt x="219652" y="230359"/>
                </a:lnTo>
                <a:cubicBezTo>
                  <a:pt x="219652" y="235224"/>
                  <a:pt x="229335" y="238453"/>
                  <a:pt x="237415" y="243317"/>
                </a:cubicBezTo>
                <a:cubicBezTo>
                  <a:pt x="255358" y="246296"/>
                  <a:pt x="272653" y="252386"/>
                  <a:pt x="288530" y="261318"/>
                </a:cubicBezTo>
                <a:lnTo>
                  <a:pt x="253246" y="275691"/>
                </a:lnTo>
                <a:cubicBezTo>
                  <a:pt x="236094" y="282843"/>
                  <a:pt x="227835" y="302552"/>
                  <a:pt x="234714" y="319918"/>
                </a:cubicBezTo>
                <a:cubicBezTo>
                  <a:pt x="237949" y="328314"/>
                  <a:pt x="244385" y="335059"/>
                  <a:pt x="252587" y="338648"/>
                </a:cubicBezTo>
                <a:lnTo>
                  <a:pt x="266617" y="344441"/>
                </a:lnTo>
                <a:cubicBezTo>
                  <a:pt x="271316" y="346387"/>
                  <a:pt x="275180" y="347957"/>
                  <a:pt x="278188" y="349130"/>
                </a:cubicBezTo>
                <a:lnTo>
                  <a:pt x="278188" y="360673"/>
                </a:lnTo>
                <a:cubicBezTo>
                  <a:pt x="249382" y="361889"/>
                  <a:pt x="214097" y="361690"/>
                  <a:pt x="179384" y="361601"/>
                </a:cubicBezTo>
                <a:lnTo>
                  <a:pt x="185203" y="310940"/>
                </a:lnTo>
                <a:cubicBezTo>
                  <a:pt x="186089" y="303113"/>
                  <a:pt x="180507" y="296045"/>
                  <a:pt x="172736" y="295153"/>
                </a:cubicBezTo>
                <a:cubicBezTo>
                  <a:pt x="165015" y="294267"/>
                  <a:pt x="158027" y="299811"/>
                  <a:pt x="157076" y="307579"/>
                </a:cubicBezTo>
                <a:cubicBezTo>
                  <a:pt x="156979" y="308424"/>
                  <a:pt x="156979" y="309277"/>
                  <a:pt x="157076" y="310122"/>
                </a:cubicBezTo>
                <a:lnTo>
                  <a:pt x="157076" y="310895"/>
                </a:lnTo>
                <a:lnTo>
                  <a:pt x="162829" y="361557"/>
                </a:lnTo>
                <a:lnTo>
                  <a:pt x="116611" y="361557"/>
                </a:lnTo>
                <a:cubicBezTo>
                  <a:pt x="53683" y="361402"/>
                  <a:pt x="1317" y="359898"/>
                  <a:pt x="0" y="346343"/>
                </a:cubicBezTo>
                <a:lnTo>
                  <a:pt x="0" y="345414"/>
                </a:lnTo>
                <a:cubicBezTo>
                  <a:pt x="483" y="333672"/>
                  <a:pt x="9924" y="260632"/>
                  <a:pt x="105391" y="243384"/>
                </a:cubicBezTo>
                <a:lnTo>
                  <a:pt x="112263" y="240023"/>
                </a:lnTo>
                <a:cubicBezTo>
                  <a:pt x="118609" y="236860"/>
                  <a:pt x="123242" y="234118"/>
                  <a:pt x="123242" y="230470"/>
                </a:cubicBezTo>
                <a:lnTo>
                  <a:pt x="123242" y="213641"/>
                </a:lnTo>
                <a:lnTo>
                  <a:pt x="121551" y="211740"/>
                </a:lnTo>
                <a:cubicBezTo>
                  <a:pt x="107798" y="196277"/>
                  <a:pt x="96671" y="178638"/>
                  <a:pt x="88616" y="159530"/>
                </a:cubicBezTo>
                <a:cubicBezTo>
                  <a:pt x="87299" y="156014"/>
                  <a:pt x="78604" y="152078"/>
                  <a:pt x="77638" y="139982"/>
                </a:cubicBezTo>
                <a:lnTo>
                  <a:pt x="77353" y="136577"/>
                </a:lnTo>
                <a:cubicBezTo>
                  <a:pt x="76716" y="129943"/>
                  <a:pt x="76870" y="136864"/>
                  <a:pt x="76870" y="130142"/>
                </a:cubicBezTo>
                <a:cubicBezTo>
                  <a:pt x="76568" y="125729"/>
                  <a:pt x="78410" y="121443"/>
                  <a:pt x="81810" y="118643"/>
                </a:cubicBezTo>
                <a:cubicBezTo>
                  <a:pt x="62927" y="45315"/>
                  <a:pt x="90387" y="5953"/>
                  <a:pt x="164190" y="558"/>
                </a:cubicBezTo>
                <a:lnTo>
                  <a:pt x="167133" y="359"/>
                </a:lnTo>
                <a:cubicBezTo>
                  <a:pt x="193283" y="-1211"/>
                  <a:pt x="213592" y="1818"/>
                  <a:pt x="219828" y="20637"/>
                </a:cubicBezTo>
                <a:close/>
                <a:moveTo>
                  <a:pt x="371459" y="276354"/>
                </a:moveTo>
                <a:lnTo>
                  <a:pt x="373018" y="276996"/>
                </a:lnTo>
                <a:lnTo>
                  <a:pt x="427622" y="299861"/>
                </a:lnTo>
                <a:cubicBezTo>
                  <a:pt x="431900" y="301663"/>
                  <a:pt x="433927" y="306601"/>
                  <a:pt x="432168" y="310918"/>
                </a:cubicBezTo>
                <a:cubicBezTo>
                  <a:pt x="431416" y="312854"/>
                  <a:pt x="429964" y="314433"/>
                  <a:pt x="428106" y="315340"/>
                </a:cubicBezTo>
                <a:lnTo>
                  <a:pt x="427468" y="315628"/>
                </a:lnTo>
                <a:lnTo>
                  <a:pt x="424857" y="316711"/>
                </a:lnTo>
                <a:lnTo>
                  <a:pt x="424857" y="353619"/>
                </a:lnTo>
                <a:cubicBezTo>
                  <a:pt x="424857" y="357331"/>
                  <a:pt x="421870" y="360341"/>
                  <a:pt x="418184" y="360341"/>
                </a:cubicBezTo>
                <a:cubicBezTo>
                  <a:pt x="414498" y="360341"/>
                  <a:pt x="411507" y="357331"/>
                  <a:pt x="411507" y="353619"/>
                </a:cubicBezTo>
                <a:lnTo>
                  <a:pt x="411507" y="322085"/>
                </a:lnTo>
                <a:lnTo>
                  <a:pt x="371855" y="338073"/>
                </a:lnTo>
                <a:cubicBezTo>
                  <a:pt x="358852" y="343297"/>
                  <a:pt x="344416" y="343627"/>
                  <a:pt x="331191" y="339001"/>
                </a:cubicBezTo>
                <a:lnTo>
                  <a:pt x="329588" y="338427"/>
                </a:lnTo>
                <a:lnTo>
                  <a:pt x="270635" y="315716"/>
                </a:lnTo>
                <a:cubicBezTo>
                  <a:pt x="266278" y="314026"/>
                  <a:pt x="264107" y="309100"/>
                  <a:pt x="265785" y="304712"/>
                </a:cubicBezTo>
                <a:cubicBezTo>
                  <a:pt x="265791" y="304694"/>
                  <a:pt x="265798" y="304677"/>
                  <a:pt x="265805" y="304660"/>
                </a:cubicBezTo>
                <a:cubicBezTo>
                  <a:pt x="266564" y="302653"/>
                  <a:pt x="268056" y="301015"/>
                  <a:pt x="269976" y="300082"/>
                </a:cubicBezTo>
                <a:lnTo>
                  <a:pt x="270547" y="299795"/>
                </a:lnTo>
                <a:lnTo>
                  <a:pt x="328446" y="276598"/>
                </a:lnTo>
                <a:cubicBezTo>
                  <a:pt x="342263" y="271142"/>
                  <a:pt x="357605" y="271087"/>
                  <a:pt x="371459" y="276443"/>
                </a:cubicBezTo>
                <a:close/>
                <a:moveTo>
                  <a:pt x="171063" y="252163"/>
                </a:moveTo>
                <a:cubicBezTo>
                  <a:pt x="163229" y="252212"/>
                  <a:pt x="156919" y="258647"/>
                  <a:pt x="156967" y="266536"/>
                </a:cubicBezTo>
                <a:cubicBezTo>
                  <a:pt x="157015" y="274426"/>
                  <a:pt x="163405" y="280781"/>
                  <a:pt x="171239" y="280733"/>
                </a:cubicBezTo>
                <a:cubicBezTo>
                  <a:pt x="179037" y="280684"/>
                  <a:pt x="185334" y="274303"/>
                  <a:pt x="185334" y="266448"/>
                </a:cubicBezTo>
                <a:cubicBezTo>
                  <a:pt x="185191" y="258590"/>
                  <a:pt x="178844" y="252286"/>
                  <a:pt x="171041" y="25225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0" scaled="1"/>
          </a:gradFill>
          <a:ln w="38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23360C96-A3E6-CB13-3821-CBF29F523AE5}"/>
              </a:ext>
            </a:extLst>
          </p:cNvPr>
          <p:cNvGrpSpPr/>
          <p:nvPr/>
        </p:nvGrpSpPr>
        <p:grpSpPr>
          <a:xfrm>
            <a:off x="1782266" y="2955636"/>
            <a:ext cx="396015" cy="382799"/>
            <a:chOff x="8299381" y="-1834677"/>
            <a:chExt cx="396015" cy="382799"/>
          </a:xfr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59000">
                <a:schemeClr val="accent3"/>
              </a:gs>
            </a:gsLst>
            <a:lin ang="8100000" scaled="1"/>
          </a:gradFill>
        </p:grpSpPr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564F9469-6B5A-75E4-1467-3305E0B747C1}"/>
                </a:ext>
              </a:extLst>
            </p:cNvPr>
            <p:cNvSpPr/>
            <p:nvPr/>
          </p:nvSpPr>
          <p:spPr>
            <a:xfrm>
              <a:off x="8342317" y="-1834677"/>
              <a:ext cx="312473" cy="382799"/>
            </a:xfrm>
            <a:custGeom>
              <a:avLst/>
              <a:gdLst>
                <a:gd name="connsiteX0" fmla="*/ 155629 w 312473"/>
                <a:gd name="connsiteY0" fmla="*/ 0 h 382799"/>
                <a:gd name="connsiteX1" fmla="*/ 170941 w 312473"/>
                <a:gd name="connsiteY1" fmla="*/ 1386 h 382799"/>
                <a:gd name="connsiteX2" fmla="*/ 179983 w 312473"/>
                <a:gd name="connsiteY2" fmla="*/ 5346 h 382799"/>
                <a:gd name="connsiteX3" fmla="*/ 185395 w 312473"/>
                <a:gd name="connsiteY3" fmla="*/ 9306 h 382799"/>
                <a:gd name="connsiteX4" fmla="*/ 188603 w 312473"/>
                <a:gd name="connsiteY4" fmla="*/ 12791 h 382799"/>
                <a:gd name="connsiteX5" fmla="*/ 191203 w 312473"/>
                <a:gd name="connsiteY5" fmla="*/ 15352 h 382799"/>
                <a:gd name="connsiteX6" fmla="*/ 196813 w 312473"/>
                <a:gd name="connsiteY6" fmla="*/ 16513 h 382799"/>
                <a:gd name="connsiteX7" fmla="*/ 208891 w 312473"/>
                <a:gd name="connsiteY7" fmla="*/ 17675 h 382799"/>
                <a:gd name="connsiteX8" fmla="*/ 225286 w 312473"/>
                <a:gd name="connsiteY8" fmla="*/ 29080 h 382799"/>
                <a:gd name="connsiteX9" fmla="*/ 232612 w 312473"/>
                <a:gd name="connsiteY9" fmla="*/ 51625 h 382799"/>
                <a:gd name="connsiteX10" fmla="*/ 233047 w 312473"/>
                <a:gd name="connsiteY10" fmla="*/ 64654 h 382799"/>
                <a:gd name="connsiteX11" fmla="*/ 233470 w 312473"/>
                <a:gd name="connsiteY11" fmla="*/ 83266 h 382799"/>
                <a:gd name="connsiteX12" fmla="*/ 232823 w 312473"/>
                <a:gd name="connsiteY12" fmla="*/ 100927 h 382799"/>
                <a:gd name="connsiteX13" fmla="*/ 230447 w 312473"/>
                <a:gd name="connsiteY13" fmla="*/ 110708 h 382799"/>
                <a:gd name="connsiteX14" fmla="*/ 225497 w 312473"/>
                <a:gd name="connsiteY14" fmla="*/ 113731 h 382799"/>
                <a:gd name="connsiteX15" fmla="*/ 223121 w 312473"/>
                <a:gd name="connsiteY15" fmla="*/ 116279 h 382799"/>
                <a:gd name="connsiteX16" fmla="*/ 222487 w 312473"/>
                <a:gd name="connsiteY16" fmla="*/ 126047 h 382799"/>
                <a:gd name="connsiteX17" fmla="*/ 218805 w 312473"/>
                <a:gd name="connsiteY17" fmla="*/ 149318 h 382799"/>
                <a:gd name="connsiteX18" fmla="*/ 213841 w 312473"/>
                <a:gd name="connsiteY18" fmla="*/ 163482 h 382799"/>
                <a:gd name="connsiteX19" fmla="*/ 207162 w 312473"/>
                <a:gd name="connsiteY19" fmla="*/ 174887 h 382799"/>
                <a:gd name="connsiteX20" fmla="*/ 198542 w 312473"/>
                <a:gd name="connsiteY20" fmla="*/ 185130 h 382799"/>
                <a:gd name="connsiteX21" fmla="*/ 198107 w 312473"/>
                <a:gd name="connsiteY21" fmla="*/ 196746 h 382799"/>
                <a:gd name="connsiteX22" fmla="*/ 198107 w 312473"/>
                <a:gd name="connsiteY22" fmla="*/ 206514 h 382799"/>
                <a:gd name="connsiteX23" fmla="*/ 198542 w 312473"/>
                <a:gd name="connsiteY23" fmla="*/ 214407 h 382799"/>
                <a:gd name="connsiteX24" fmla="*/ 201130 w 312473"/>
                <a:gd name="connsiteY24" fmla="*/ 222327 h 382799"/>
                <a:gd name="connsiteX25" fmla="*/ 209749 w 312473"/>
                <a:gd name="connsiteY25" fmla="*/ 226512 h 382799"/>
                <a:gd name="connsiteX26" fmla="*/ 217511 w 312473"/>
                <a:gd name="connsiteY26" fmla="*/ 229324 h 382799"/>
                <a:gd name="connsiteX27" fmla="*/ 230883 w 312473"/>
                <a:gd name="connsiteY27" fmla="*/ 234181 h 382799"/>
                <a:gd name="connsiteX28" fmla="*/ 247052 w 312473"/>
                <a:gd name="connsiteY28" fmla="*/ 240478 h 382799"/>
                <a:gd name="connsiteX29" fmla="*/ 263235 w 312473"/>
                <a:gd name="connsiteY29" fmla="*/ 246748 h 382799"/>
                <a:gd name="connsiteX30" fmla="*/ 286098 w 312473"/>
                <a:gd name="connsiteY30" fmla="*/ 256278 h 382799"/>
                <a:gd name="connsiteX31" fmla="*/ 297516 w 312473"/>
                <a:gd name="connsiteY31" fmla="*/ 266059 h 382799"/>
                <a:gd name="connsiteX32" fmla="*/ 302492 w 312473"/>
                <a:gd name="connsiteY32" fmla="*/ 279088 h 382799"/>
                <a:gd name="connsiteX33" fmla="*/ 304868 w 312473"/>
                <a:gd name="connsiteY33" fmla="*/ 294426 h 382799"/>
                <a:gd name="connsiteX34" fmla="*/ 308089 w 312473"/>
                <a:gd name="connsiteY34" fmla="*/ 317698 h 382799"/>
                <a:gd name="connsiteX35" fmla="*/ 310901 w 312473"/>
                <a:gd name="connsiteY35" fmla="*/ 340468 h 382799"/>
                <a:gd name="connsiteX36" fmla="*/ 312406 w 312473"/>
                <a:gd name="connsiteY36" fmla="*/ 353945 h 382799"/>
                <a:gd name="connsiteX37" fmla="*/ 310465 w 312473"/>
                <a:gd name="connsiteY37" fmla="*/ 364188 h 382799"/>
                <a:gd name="connsiteX38" fmla="*/ 299469 w 312473"/>
                <a:gd name="connsiteY38" fmla="*/ 370709 h 382799"/>
                <a:gd name="connsiteX39" fmla="*/ 278112 w 312473"/>
                <a:gd name="connsiteY39" fmla="*/ 374669 h 382799"/>
                <a:gd name="connsiteX40" fmla="*/ 245548 w 312473"/>
                <a:gd name="connsiteY40" fmla="*/ 378602 h 382799"/>
                <a:gd name="connsiteX41" fmla="*/ 157979 w 312473"/>
                <a:gd name="connsiteY41" fmla="*/ 382799 h 382799"/>
                <a:gd name="connsiteX42" fmla="*/ 110987 w 312473"/>
                <a:gd name="connsiteY42" fmla="*/ 381875 h 382799"/>
                <a:gd name="connsiteX43" fmla="*/ 69789 w 312473"/>
                <a:gd name="connsiteY43" fmla="*/ 379315 h 382799"/>
                <a:gd name="connsiteX44" fmla="*/ 36578 w 312473"/>
                <a:gd name="connsiteY44" fmla="*/ 375593 h 382799"/>
                <a:gd name="connsiteX45" fmla="*/ 13927 w 312473"/>
                <a:gd name="connsiteY45" fmla="*/ 371171 h 382799"/>
                <a:gd name="connsiteX46" fmla="*/ 9624 w 312473"/>
                <a:gd name="connsiteY46" fmla="*/ 369296 h 382799"/>
                <a:gd name="connsiteX47" fmla="*/ 4661 w 312473"/>
                <a:gd name="connsiteY47" fmla="*/ 365812 h 382799"/>
                <a:gd name="connsiteX48" fmla="*/ 991 w 312473"/>
                <a:gd name="connsiteY48" fmla="*/ 360703 h 382799"/>
                <a:gd name="connsiteX49" fmla="*/ 120 w 312473"/>
                <a:gd name="connsiteY49" fmla="*/ 353958 h 382799"/>
                <a:gd name="connsiteX50" fmla="*/ 7023 w 312473"/>
                <a:gd name="connsiteY50" fmla="*/ 314886 h 382799"/>
                <a:gd name="connsiteX51" fmla="*/ 11775 w 312473"/>
                <a:gd name="connsiteY51" fmla="*/ 290466 h 382799"/>
                <a:gd name="connsiteX52" fmla="*/ 14812 w 312473"/>
                <a:gd name="connsiteY52" fmla="*/ 276276 h 382799"/>
                <a:gd name="connsiteX53" fmla="*/ 19748 w 312473"/>
                <a:gd name="connsiteY53" fmla="*/ 264660 h 382799"/>
                <a:gd name="connsiteX54" fmla="*/ 30757 w 312473"/>
                <a:gd name="connsiteY54" fmla="*/ 252107 h 382799"/>
                <a:gd name="connsiteX55" fmla="*/ 44987 w 312473"/>
                <a:gd name="connsiteY55" fmla="*/ 245124 h 382799"/>
                <a:gd name="connsiteX56" fmla="*/ 66556 w 312473"/>
                <a:gd name="connsiteY56" fmla="*/ 238154 h 382799"/>
                <a:gd name="connsiteX57" fmla="*/ 87689 w 312473"/>
                <a:gd name="connsiteY57" fmla="*/ 232558 h 382799"/>
                <a:gd name="connsiteX58" fmla="*/ 100625 w 312473"/>
                <a:gd name="connsiteY58" fmla="*/ 229324 h 382799"/>
                <a:gd name="connsiteX59" fmla="*/ 112056 w 312473"/>
                <a:gd name="connsiteY59" fmla="*/ 225813 h 382799"/>
                <a:gd name="connsiteX60" fmla="*/ 117019 w 312473"/>
                <a:gd name="connsiteY60" fmla="*/ 220004 h 382799"/>
                <a:gd name="connsiteX61" fmla="*/ 117019 w 312473"/>
                <a:gd name="connsiteY61" fmla="*/ 193023 h 382799"/>
                <a:gd name="connsiteX62" fmla="*/ 107964 w 312473"/>
                <a:gd name="connsiteY62" fmla="*/ 183731 h 382799"/>
                <a:gd name="connsiteX63" fmla="*/ 100189 w 312473"/>
                <a:gd name="connsiteY63" fmla="*/ 173725 h 382799"/>
                <a:gd name="connsiteX64" fmla="*/ 93299 w 312473"/>
                <a:gd name="connsiteY64" fmla="*/ 161410 h 382799"/>
                <a:gd name="connsiteX65" fmla="*/ 85537 w 312473"/>
                <a:gd name="connsiteY65" fmla="*/ 138375 h 382799"/>
                <a:gd name="connsiteX66" fmla="*/ 83373 w 312473"/>
                <a:gd name="connsiteY66" fmla="*/ 126047 h 382799"/>
                <a:gd name="connsiteX67" fmla="*/ 80138 w 312473"/>
                <a:gd name="connsiteY67" fmla="*/ 123037 h 382799"/>
                <a:gd name="connsiteX68" fmla="*/ 76047 w 312473"/>
                <a:gd name="connsiteY68" fmla="*/ 118153 h 382799"/>
                <a:gd name="connsiteX69" fmla="*/ 72812 w 312473"/>
                <a:gd name="connsiteY69" fmla="*/ 101389 h 382799"/>
                <a:gd name="connsiteX70" fmla="*/ 73882 w 312473"/>
                <a:gd name="connsiteY70" fmla="*/ 76283 h 382799"/>
                <a:gd name="connsiteX71" fmla="*/ 78845 w 312473"/>
                <a:gd name="connsiteY71" fmla="*/ 45104 h 382799"/>
                <a:gd name="connsiteX72" fmla="*/ 95028 w 312473"/>
                <a:gd name="connsiteY72" fmla="*/ 17675 h 382799"/>
                <a:gd name="connsiteX73" fmla="*/ 112267 w 312473"/>
                <a:gd name="connsiteY73" fmla="*/ 7682 h 382799"/>
                <a:gd name="connsiteX74" fmla="*/ 134272 w 312473"/>
                <a:gd name="connsiteY74" fmla="*/ 1874 h 382799"/>
                <a:gd name="connsiteX75" fmla="*/ 155629 w 312473"/>
                <a:gd name="connsiteY75" fmla="*/ 0 h 382799"/>
                <a:gd name="connsiteX76" fmla="*/ 181726 w 312473"/>
                <a:gd name="connsiteY76" fmla="*/ 252107 h 382799"/>
                <a:gd name="connsiteX77" fmla="*/ 169212 w 312473"/>
                <a:gd name="connsiteY77" fmla="*/ 272567 h 382799"/>
                <a:gd name="connsiteX78" fmla="*/ 180854 w 312473"/>
                <a:gd name="connsiteY78" fmla="*/ 320931 h 382799"/>
                <a:gd name="connsiteX79" fmla="*/ 199823 w 312473"/>
                <a:gd name="connsiteY79" fmla="*/ 266059 h 382799"/>
                <a:gd name="connsiteX80" fmla="*/ 181726 w 312473"/>
                <a:gd name="connsiteY80" fmla="*/ 252107 h 382799"/>
                <a:gd name="connsiteX81" fmla="*/ 138166 w 312473"/>
                <a:gd name="connsiteY81" fmla="*/ 251170 h 382799"/>
                <a:gd name="connsiteX82" fmla="*/ 120900 w 312473"/>
                <a:gd name="connsiteY82" fmla="*/ 266059 h 382799"/>
                <a:gd name="connsiteX83" fmla="*/ 140304 w 312473"/>
                <a:gd name="connsiteY83" fmla="*/ 320931 h 382799"/>
                <a:gd name="connsiteX84" fmla="*/ 150653 w 312473"/>
                <a:gd name="connsiteY84" fmla="*/ 272105 h 382799"/>
                <a:gd name="connsiteX85" fmla="*/ 138152 w 312473"/>
                <a:gd name="connsiteY85" fmla="*/ 251170 h 38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312473" h="382799">
                  <a:moveTo>
                    <a:pt x="155629" y="0"/>
                  </a:moveTo>
                  <a:cubicBezTo>
                    <a:pt x="162375" y="0"/>
                    <a:pt x="167470" y="475"/>
                    <a:pt x="170941" y="1386"/>
                  </a:cubicBezTo>
                  <a:cubicBezTo>
                    <a:pt x="174664" y="2640"/>
                    <a:pt x="177686" y="3973"/>
                    <a:pt x="179983" y="5346"/>
                  </a:cubicBezTo>
                  <a:cubicBezTo>
                    <a:pt x="182293" y="6745"/>
                    <a:pt x="184075" y="8078"/>
                    <a:pt x="185395" y="9306"/>
                  </a:cubicBezTo>
                  <a:cubicBezTo>
                    <a:pt x="186676" y="10560"/>
                    <a:pt x="187745" y="11722"/>
                    <a:pt x="188603" y="12791"/>
                  </a:cubicBezTo>
                  <a:cubicBezTo>
                    <a:pt x="189474" y="13886"/>
                    <a:pt x="190345" y="14731"/>
                    <a:pt x="191203" y="15352"/>
                  </a:cubicBezTo>
                  <a:cubicBezTo>
                    <a:pt x="192655" y="16606"/>
                    <a:pt x="194503" y="16988"/>
                    <a:pt x="196813" y="16513"/>
                  </a:cubicBezTo>
                  <a:cubicBezTo>
                    <a:pt x="199110" y="16051"/>
                    <a:pt x="203149" y="16447"/>
                    <a:pt x="208891" y="17675"/>
                  </a:cubicBezTo>
                  <a:cubicBezTo>
                    <a:pt x="215517" y="19219"/>
                    <a:pt x="220956" y="23034"/>
                    <a:pt x="225286" y="29080"/>
                  </a:cubicBezTo>
                  <a:cubicBezTo>
                    <a:pt x="229589" y="35112"/>
                    <a:pt x="232031" y="42649"/>
                    <a:pt x="232612" y="51625"/>
                  </a:cubicBezTo>
                  <a:cubicBezTo>
                    <a:pt x="232612" y="54410"/>
                    <a:pt x="232743" y="58766"/>
                    <a:pt x="233047" y="64654"/>
                  </a:cubicBezTo>
                  <a:cubicBezTo>
                    <a:pt x="233324" y="70554"/>
                    <a:pt x="233470" y="76758"/>
                    <a:pt x="233470" y="83266"/>
                  </a:cubicBezTo>
                  <a:cubicBezTo>
                    <a:pt x="233470" y="89773"/>
                    <a:pt x="233259" y="95674"/>
                    <a:pt x="232823" y="100927"/>
                  </a:cubicBezTo>
                  <a:cubicBezTo>
                    <a:pt x="232400" y="106207"/>
                    <a:pt x="231608" y="109454"/>
                    <a:pt x="230447" y="110708"/>
                  </a:cubicBezTo>
                  <a:cubicBezTo>
                    <a:pt x="228731" y="112886"/>
                    <a:pt x="227068" y="113876"/>
                    <a:pt x="225497" y="113731"/>
                  </a:cubicBezTo>
                  <a:cubicBezTo>
                    <a:pt x="223913" y="113573"/>
                    <a:pt x="223121" y="114404"/>
                    <a:pt x="223121" y="116279"/>
                  </a:cubicBezTo>
                  <a:cubicBezTo>
                    <a:pt x="223121" y="117216"/>
                    <a:pt x="222910" y="120477"/>
                    <a:pt x="222487" y="126047"/>
                  </a:cubicBezTo>
                  <a:cubicBezTo>
                    <a:pt x="222051" y="131630"/>
                    <a:pt x="220824" y="139379"/>
                    <a:pt x="218805" y="149318"/>
                  </a:cubicBezTo>
                  <a:cubicBezTo>
                    <a:pt x="217776" y="154236"/>
                    <a:pt x="216108" y="158998"/>
                    <a:pt x="213841" y="163482"/>
                  </a:cubicBezTo>
                  <a:cubicBezTo>
                    <a:pt x="211851" y="167417"/>
                    <a:pt x="209621" y="171226"/>
                    <a:pt x="207162" y="174887"/>
                  </a:cubicBezTo>
                  <a:cubicBezTo>
                    <a:pt x="204284" y="178609"/>
                    <a:pt x="201407" y="182015"/>
                    <a:pt x="198542" y="185130"/>
                  </a:cubicBezTo>
                  <a:cubicBezTo>
                    <a:pt x="198239" y="189169"/>
                    <a:pt x="198107" y="193010"/>
                    <a:pt x="198107" y="196746"/>
                  </a:cubicBezTo>
                  <a:lnTo>
                    <a:pt x="198107" y="206514"/>
                  </a:lnTo>
                  <a:cubicBezTo>
                    <a:pt x="198107" y="209946"/>
                    <a:pt x="198239" y="212560"/>
                    <a:pt x="198542" y="214407"/>
                  </a:cubicBezTo>
                  <a:cubicBezTo>
                    <a:pt x="198833" y="218143"/>
                    <a:pt x="199691" y="220770"/>
                    <a:pt x="201130" y="222327"/>
                  </a:cubicBezTo>
                  <a:cubicBezTo>
                    <a:pt x="202569" y="223872"/>
                    <a:pt x="205446" y="225284"/>
                    <a:pt x="209749" y="226512"/>
                  </a:cubicBezTo>
                  <a:cubicBezTo>
                    <a:pt x="211201" y="227132"/>
                    <a:pt x="213775" y="228069"/>
                    <a:pt x="217511" y="229324"/>
                  </a:cubicBezTo>
                  <a:cubicBezTo>
                    <a:pt x="221259" y="230525"/>
                    <a:pt x="225695" y="232175"/>
                    <a:pt x="230883" y="234181"/>
                  </a:cubicBezTo>
                  <a:cubicBezTo>
                    <a:pt x="236057" y="236214"/>
                    <a:pt x="241455" y="238287"/>
                    <a:pt x="247052" y="240478"/>
                  </a:cubicBezTo>
                  <a:lnTo>
                    <a:pt x="263235" y="246748"/>
                  </a:lnTo>
                  <a:cubicBezTo>
                    <a:pt x="270939" y="249722"/>
                    <a:pt x="278563" y="252900"/>
                    <a:pt x="286098" y="256278"/>
                  </a:cubicBezTo>
                  <a:cubicBezTo>
                    <a:pt x="291853" y="259380"/>
                    <a:pt x="295655" y="262641"/>
                    <a:pt x="297516" y="266059"/>
                  </a:cubicBezTo>
                  <a:cubicBezTo>
                    <a:pt x="299670" y="270197"/>
                    <a:pt x="301340" y="274568"/>
                    <a:pt x="302492" y="279088"/>
                  </a:cubicBezTo>
                  <a:cubicBezTo>
                    <a:pt x="303060" y="281860"/>
                    <a:pt x="303839" y="286968"/>
                    <a:pt x="304868" y="294426"/>
                  </a:cubicBezTo>
                  <a:cubicBezTo>
                    <a:pt x="305858" y="301871"/>
                    <a:pt x="306941" y="309606"/>
                    <a:pt x="308089" y="317698"/>
                  </a:cubicBezTo>
                  <a:cubicBezTo>
                    <a:pt x="309238" y="325750"/>
                    <a:pt x="310188" y="333340"/>
                    <a:pt x="310901" y="340468"/>
                  </a:cubicBezTo>
                  <a:cubicBezTo>
                    <a:pt x="311614" y="347609"/>
                    <a:pt x="312102" y="352097"/>
                    <a:pt x="312406" y="353945"/>
                  </a:cubicBezTo>
                  <a:cubicBezTo>
                    <a:pt x="312696" y="357984"/>
                    <a:pt x="312049" y="361403"/>
                    <a:pt x="310465" y="364188"/>
                  </a:cubicBezTo>
                  <a:cubicBezTo>
                    <a:pt x="308881" y="366973"/>
                    <a:pt x="305211" y="369138"/>
                    <a:pt x="299469" y="370709"/>
                  </a:cubicBezTo>
                  <a:cubicBezTo>
                    <a:pt x="294586" y="371937"/>
                    <a:pt x="287458" y="373270"/>
                    <a:pt x="278112" y="374669"/>
                  </a:cubicBezTo>
                  <a:cubicBezTo>
                    <a:pt x="268779" y="376055"/>
                    <a:pt x="257916" y="377375"/>
                    <a:pt x="245548" y="378602"/>
                  </a:cubicBezTo>
                  <a:cubicBezTo>
                    <a:pt x="216444" y="381427"/>
                    <a:pt x="187219" y="382830"/>
                    <a:pt x="157979" y="382799"/>
                  </a:cubicBezTo>
                  <a:cubicBezTo>
                    <a:pt x="141611" y="382799"/>
                    <a:pt x="125929" y="382482"/>
                    <a:pt x="110987" y="381875"/>
                  </a:cubicBezTo>
                  <a:cubicBezTo>
                    <a:pt x="97237" y="381326"/>
                    <a:pt x="83501" y="380471"/>
                    <a:pt x="69789" y="379315"/>
                  </a:cubicBezTo>
                  <a:cubicBezTo>
                    <a:pt x="58687" y="378381"/>
                    <a:pt x="47612" y="377139"/>
                    <a:pt x="36578" y="375593"/>
                  </a:cubicBezTo>
                  <a:cubicBezTo>
                    <a:pt x="26943" y="374207"/>
                    <a:pt x="19405" y="372715"/>
                    <a:pt x="13927" y="371171"/>
                  </a:cubicBezTo>
                  <a:cubicBezTo>
                    <a:pt x="12429" y="370703"/>
                    <a:pt x="10987" y="370075"/>
                    <a:pt x="9624" y="369296"/>
                  </a:cubicBezTo>
                  <a:cubicBezTo>
                    <a:pt x="7835" y="368340"/>
                    <a:pt x="6168" y="367170"/>
                    <a:pt x="4661" y="365812"/>
                  </a:cubicBezTo>
                  <a:cubicBezTo>
                    <a:pt x="3070" y="364405"/>
                    <a:pt x="1816" y="362660"/>
                    <a:pt x="991" y="360703"/>
                  </a:cubicBezTo>
                  <a:cubicBezTo>
                    <a:pt x="108" y="358572"/>
                    <a:pt x="-193" y="356244"/>
                    <a:pt x="120" y="353958"/>
                  </a:cubicBezTo>
                  <a:cubicBezTo>
                    <a:pt x="2147" y="340887"/>
                    <a:pt x="4448" y="327860"/>
                    <a:pt x="7023" y="314886"/>
                  </a:cubicBezTo>
                  <a:cubicBezTo>
                    <a:pt x="8753" y="306227"/>
                    <a:pt x="10337" y="298056"/>
                    <a:pt x="11775" y="290466"/>
                  </a:cubicBezTo>
                  <a:cubicBezTo>
                    <a:pt x="13214" y="282863"/>
                    <a:pt x="14218" y="278150"/>
                    <a:pt x="14812" y="276276"/>
                  </a:cubicBezTo>
                  <a:cubicBezTo>
                    <a:pt x="15947" y="272554"/>
                    <a:pt x="17597" y="268686"/>
                    <a:pt x="19748" y="264660"/>
                  </a:cubicBezTo>
                  <a:cubicBezTo>
                    <a:pt x="21913" y="260608"/>
                    <a:pt x="25583" y="256436"/>
                    <a:pt x="30757" y="252107"/>
                  </a:cubicBezTo>
                  <a:cubicBezTo>
                    <a:pt x="33344" y="249942"/>
                    <a:pt x="38083" y="247619"/>
                    <a:pt x="44987" y="245124"/>
                  </a:cubicBezTo>
                  <a:cubicBezTo>
                    <a:pt x="52100" y="242570"/>
                    <a:pt x="59293" y="240246"/>
                    <a:pt x="66556" y="238154"/>
                  </a:cubicBezTo>
                  <a:cubicBezTo>
                    <a:pt x="74040" y="235976"/>
                    <a:pt x="81075" y="234115"/>
                    <a:pt x="87689" y="232558"/>
                  </a:cubicBezTo>
                  <a:cubicBezTo>
                    <a:pt x="94289" y="231013"/>
                    <a:pt x="98619" y="229944"/>
                    <a:pt x="100625" y="229324"/>
                  </a:cubicBezTo>
                  <a:cubicBezTo>
                    <a:pt x="104941" y="228400"/>
                    <a:pt x="108743" y="227225"/>
                    <a:pt x="112056" y="225813"/>
                  </a:cubicBezTo>
                  <a:cubicBezTo>
                    <a:pt x="115356" y="224427"/>
                    <a:pt x="117019" y="222486"/>
                    <a:pt x="117019" y="220004"/>
                  </a:cubicBezTo>
                  <a:lnTo>
                    <a:pt x="117019" y="193023"/>
                  </a:lnTo>
                  <a:cubicBezTo>
                    <a:pt x="113778" y="190151"/>
                    <a:pt x="110751" y="187046"/>
                    <a:pt x="107964" y="183731"/>
                  </a:cubicBezTo>
                  <a:cubicBezTo>
                    <a:pt x="105112" y="180606"/>
                    <a:pt x="102512" y="177260"/>
                    <a:pt x="100189" y="173725"/>
                  </a:cubicBezTo>
                  <a:cubicBezTo>
                    <a:pt x="97579" y="169803"/>
                    <a:pt x="95276" y="165686"/>
                    <a:pt x="93299" y="161410"/>
                  </a:cubicBezTo>
                  <a:cubicBezTo>
                    <a:pt x="89273" y="153014"/>
                    <a:pt x="86686" y="145358"/>
                    <a:pt x="85537" y="138375"/>
                  </a:cubicBezTo>
                  <a:cubicBezTo>
                    <a:pt x="84376" y="131406"/>
                    <a:pt x="83663" y="127287"/>
                    <a:pt x="83373" y="126047"/>
                  </a:cubicBezTo>
                  <a:cubicBezTo>
                    <a:pt x="83082" y="124806"/>
                    <a:pt x="82013" y="123803"/>
                    <a:pt x="80138" y="123037"/>
                  </a:cubicBezTo>
                  <a:cubicBezTo>
                    <a:pt x="78264" y="122245"/>
                    <a:pt x="76904" y="120635"/>
                    <a:pt x="76047" y="118153"/>
                  </a:cubicBezTo>
                  <a:cubicBezTo>
                    <a:pt x="73748" y="112871"/>
                    <a:pt x="72643" y="107147"/>
                    <a:pt x="72812" y="101389"/>
                  </a:cubicBezTo>
                  <a:cubicBezTo>
                    <a:pt x="72944" y="95502"/>
                    <a:pt x="73314" y="87133"/>
                    <a:pt x="73882" y="76283"/>
                  </a:cubicBezTo>
                  <a:cubicBezTo>
                    <a:pt x="74739" y="65433"/>
                    <a:pt x="76390" y="55044"/>
                    <a:pt x="78845" y="45104"/>
                  </a:cubicBezTo>
                  <a:cubicBezTo>
                    <a:pt x="81287" y="35191"/>
                    <a:pt x="86686" y="26044"/>
                    <a:pt x="95028" y="17675"/>
                  </a:cubicBezTo>
                  <a:cubicBezTo>
                    <a:pt x="99331" y="13662"/>
                    <a:pt x="105086" y="10309"/>
                    <a:pt x="112267" y="7682"/>
                  </a:cubicBezTo>
                  <a:cubicBezTo>
                    <a:pt x="119402" y="5054"/>
                    <a:pt x="126769" y="3110"/>
                    <a:pt x="134272" y="1874"/>
                  </a:cubicBezTo>
                  <a:cubicBezTo>
                    <a:pt x="141328" y="670"/>
                    <a:pt x="148471" y="43"/>
                    <a:pt x="155629" y="0"/>
                  </a:cubicBezTo>
                  <a:close/>
                  <a:moveTo>
                    <a:pt x="181726" y="252107"/>
                  </a:moveTo>
                  <a:lnTo>
                    <a:pt x="169212" y="272567"/>
                  </a:lnTo>
                  <a:lnTo>
                    <a:pt x="180854" y="320931"/>
                  </a:lnTo>
                  <a:lnTo>
                    <a:pt x="199823" y="266059"/>
                  </a:lnTo>
                  <a:lnTo>
                    <a:pt x="181726" y="252107"/>
                  </a:lnTo>
                  <a:close/>
                  <a:moveTo>
                    <a:pt x="138166" y="251170"/>
                  </a:moveTo>
                  <a:lnTo>
                    <a:pt x="120900" y="266059"/>
                  </a:lnTo>
                  <a:lnTo>
                    <a:pt x="140304" y="320931"/>
                  </a:lnTo>
                  <a:lnTo>
                    <a:pt x="150653" y="272105"/>
                  </a:lnTo>
                  <a:lnTo>
                    <a:pt x="138152" y="251170"/>
                  </a:lnTo>
                  <a:close/>
                </a:path>
              </a:pathLst>
            </a:custGeom>
            <a:grpFill/>
            <a:ln w="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E29A9F78-60FC-5807-C10B-D8544808BF9A}"/>
                </a:ext>
              </a:extLst>
            </p:cNvPr>
            <p:cNvSpPr/>
            <p:nvPr/>
          </p:nvSpPr>
          <p:spPr>
            <a:xfrm>
              <a:off x="8299381" y="-1776223"/>
              <a:ext cx="396015" cy="224803"/>
            </a:xfrm>
            <a:custGeom>
              <a:avLst/>
              <a:gdLst>
                <a:gd name="connsiteX0" fmla="*/ 344346 w 396015"/>
                <a:gd name="connsiteY0" fmla="*/ 17379 h 224803"/>
                <a:gd name="connsiteX1" fmla="*/ 348438 w 396015"/>
                <a:gd name="connsiteY1" fmla="*/ 30843 h 224803"/>
                <a:gd name="connsiteX2" fmla="*/ 348887 w 396015"/>
                <a:gd name="connsiteY2" fmla="*/ 38525 h 224803"/>
                <a:gd name="connsiteX3" fmla="*/ 349309 w 396015"/>
                <a:gd name="connsiteY3" fmla="*/ 49455 h 224803"/>
                <a:gd name="connsiteX4" fmla="*/ 348887 w 396015"/>
                <a:gd name="connsiteY4" fmla="*/ 59923 h 224803"/>
                <a:gd name="connsiteX5" fmla="*/ 347580 w 396015"/>
                <a:gd name="connsiteY5" fmla="*/ 65731 h 224803"/>
                <a:gd name="connsiteX6" fmla="*/ 344346 w 396015"/>
                <a:gd name="connsiteY6" fmla="*/ 67354 h 224803"/>
                <a:gd name="connsiteX7" fmla="*/ 342841 w 396015"/>
                <a:gd name="connsiteY7" fmla="*/ 69004 h 224803"/>
                <a:gd name="connsiteX8" fmla="*/ 342617 w 396015"/>
                <a:gd name="connsiteY8" fmla="*/ 74812 h 224803"/>
                <a:gd name="connsiteX9" fmla="*/ 340241 w 396015"/>
                <a:gd name="connsiteY9" fmla="*/ 89002 h 224803"/>
                <a:gd name="connsiteX10" fmla="*/ 333773 w 396015"/>
                <a:gd name="connsiteY10" fmla="*/ 103865 h 224803"/>
                <a:gd name="connsiteX11" fmla="*/ 328598 w 396015"/>
                <a:gd name="connsiteY11" fmla="*/ 109938 h 224803"/>
                <a:gd name="connsiteX12" fmla="*/ 328176 w 396015"/>
                <a:gd name="connsiteY12" fmla="*/ 116894 h 224803"/>
                <a:gd name="connsiteX13" fmla="*/ 328176 w 396015"/>
                <a:gd name="connsiteY13" fmla="*/ 127586 h 224803"/>
                <a:gd name="connsiteX14" fmla="*/ 329892 w 396015"/>
                <a:gd name="connsiteY14" fmla="*/ 132259 h 224803"/>
                <a:gd name="connsiteX15" fmla="*/ 335079 w 396015"/>
                <a:gd name="connsiteY15" fmla="*/ 134555 h 224803"/>
                <a:gd name="connsiteX16" fmla="*/ 343263 w 396015"/>
                <a:gd name="connsiteY16" fmla="*/ 137367 h 224803"/>
                <a:gd name="connsiteX17" fmla="*/ 357282 w 396015"/>
                <a:gd name="connsiteY17" fmla="*/ 142726 h 224803"/>
                <a:gd name="connsiteX18" fmla="*/ 371300 w 396015"/>
                <a:gd name="connsiteY18" fmla="*/ 148284 h 224803"/>
                <a:gd name="connsiteX19" fmla="*/ 380369 w 396015"/>
                <a:gd name="connsiteY19" fmla="*/ 152244 h 224803"/>
                <a:gd name="connsiteX20" fmla="*/ 387469 w 396015"/>
                <a:gd name="connsiteY20" fmla="*/ 158078 h 224803"/>
                <a:gd name="connsiteX21" fmla="*/ 390280 w 396015"/>
                <a:gd name="connsiteY21" fmla="*/ 166196 h 224803"/>
                <a:gd name="connsiteX22" fmla="*/ 391576 w 396015"/>
                <a:gd name="connsiteY22" fmla="*/ 175040 h 224803"/>
                <a:gd name="connsiteX23" fmla="*/ 393293 w 396015"/>
                <a:gd name="connsiteY23" fmla="*/ 188992 h 224803"/>
                <a:gd name="connsiteX24" fmla="*/ 395006 w 396015"/>
                <a:gd name="connsiteY24" fmla="*/ 202469 h 224803"/>
                <a:gd name="connsiteX25" fmla="*/ 395892 w 396015"/>
                <a:gd name="connsiteY25" fmla="*/ 210389 h 224803"/>
                <a:gd name="connsiteX26" fmla="*/ 394809 w 396015"/>
                <a:gd name="connsiteY26" fmla="*/ 216660 h 224803"/>
                <a:gd name="connsiteX27" fmla="*/ 388118 w 396015"/>
                <a:gd name="connsiteY27" fmla="*/ 220144 h 224803"/>
                <a:gd name="connsiteX28" fmla="*/ 376923 w 396015"/>
                <a:gd name="connsiteY28" fmla="*/ 222467 h 224803"/>
                <a:gd name="connsiteX29" fmla="*/ 358787 w 396015"/>
                <a:gd name="connsiteY29" fmla="*/ 224804 h 224803"/>
                <a:gd name="connsiteX30" fmla="*/ 356199 w 396015"/>
                <a:gd name="connsiteY30" fmla="*/ 214112 h 224803"/>
                <a:gd name="connsiteX31" fmla="*/ 353190 w 396015"/>
                <a:gd name="connsiteY31" fmla="*/ 204344 h 224803"/>
                <a:gd name="connsiteX32" fmla="*/ 348887 w 396015"/>
                <a:gd name="connsiteY32" fmla="*/ 195500 h 224803"/>
                <a:gd name="connsiteX33" fmla="*/ 338947 w 396015"/>
                <a:gd name="connsiteY33" fmla="*/ 184346 h 224803"/>
                <a:gd name="connsiteX34" fmla="*/ 323397 w 396015"/>
                <a:gd name="connsiteY34" fmla="*/ 174842 h 224803"/>
                <a:gd name="connsiteX35" fmla="*/ 329469 w 396015"/>
                <a:gd name="connsiteY35" fmla="*/ 158302 h 224803"/>
                <a:gd name="connsiteX36" fmla="*/ 320401 w 396015"/>
                <a:gd name="connsiteY36" fmla="*/ 149934 h 224803"/>
                <a:gd name="connsiteX37" fmla="*/ 312719 w 396015"/>
                <a:gd name="connsiteY37" fmla="*/ 159662 h 224803"/>
                <a:gd name="connsiteX38" fmla="*/ 315741 w 396015"/>
                <a:gd name="connsiteY38" fmla="*/ 172136 h 224803"/>
                <a:gd name="connsiteX39" fmla="*/ 307901 w 396015"/>
                <a:gd name="connsiteY39" fmla="*/ 169456 h 224803"/>
                <a:gd name="connsiteX40" fmla="*/ 296615 w 396015"/>
                <a:gd name="connsiteY40" fmla="*/ 165285 h 224803"/>
                <a:gd name="connsiteX41" fmla="*/ 298397 w 396015"/>
                <a:gd name="connsiteY41" fmla="*/ 159662 h 224803"/>
                <a:gd name="connsiteX42" fmla="*/ 290212 w 396015"/>
                <a:gd name="connsiteY42" fmla="*/ 151333 h 224803"/>
                <a:gd name="connsiteX43" fmla="*/ 282873 w 396015"/>
                <a:gd name="connsiteY43" fmla="*/ 158632 h 224803"/>
                <a:gd name="connsiteX44" fmla="*/ 283533 w 396015"/>
                <a:gd name="connsiteY44" fmla="*/ 160903 h 224803"/>
                <a:gd name="connsiteX45" fmla="*/ 272525 w 396015"/>
                <a:gd name="connsiteY45" fmla="*/ 157827 h 224803"/>
                <a:gd name="connsiteX46" fmla="*/ 257424 w 396015"/>
                <a:gd name="connsiteY46" fmla="*/ 152230 h 224803"/>
                <a:gd name="connsiteX47" fmla="*/ 256354 w 396015"/>
                <a:gd name="connsiteY47" fmla="*/ 148996 h 224803"/>
                <a:gd name="connsiteX48" fmla="*/ 256143 w 396015"/>
                <a:gd name="connsiteY48" fmla="*/ 144799 h 224803"/>
                <a:gd name="connsiteX49" fmla="*/ 256566 w 396015"/>
                <a:gd name="connsiteY49" fmla="*/ 139690 h 224803"/>
                <a:gd name="connsiteX50" fmla="*/ 265634 w 396015"/>
                <a:gd name="connsiteY50" fmla="*/ 137367 h 224803"/>
                <a:gd name="connsiteX51" fmla="*/ 270373 w 396015"/>
                <a:gd name="connsiteY51" fmla="*/ 136443 h 224803"/>
                <a:gd name="connsiteX52" fmla="*/ 276841 w 396015"/>
                <a:gd name="connsiteY52" fmla="*/ 134331 h 224803"/>
                <a:gd name="connsiteX53" fmla="*/ 279851 w 396015"/>
                <a:gd name="connsiteY53" fmla="*/ 130846 h 224803"/>
                <a:gd name="connsiteX54" fmla="*/ 279851 w 396015"/>
                <a:gd name="connsiteY54" fmla="*/ 114557 h 224803"/>
                <a:gd name="connsiteX55" fmla="*/ 279006 w 396015"/>
                <a:gd name="connsiteY55" fmla="*/ 114109 h 224803"/>
                <a:gd name="connsiteX56" fmla="*/ 277277 w 396015"/>
                <a:gd name="connsiteY56" fmla="*/ 113171 h 224803"/>
                <a:gd name="connsiteX57" fmla="*/ 275560 w 396015"/>
                <a:gd name="connsiteY57" fmla="*/ 110848 h 224803"/>
                <a:gd name="connsiteX58" fmla="*/ 280722 w 396015"/>
                <a:gd name="connsiteY58" fmla="*/ 96434 h 224803"/>
                <a:gd name="connsiteX59" fmla="*/ 285263 w 396015"/>
                <a:gd name="connsiteY59" fmla="*/ 78297 h 224803"/>
                <a:gd name="connsiteX60" fmla="*/ 289355 w 396015"/>
                <a:gd name="connsiteY60" fmla="*/ 52716 h 224803"/>
                <a:gd name="connsiteX61" fmla="*/ 291519 w 396015"/>
                <a:gd name="connsiteY61" fmla="*/ 15492 h 224803"/>
                <a:gd name="connsiteX62" fmla="*/ 291519 w 396015"/>
                <a:gd name="connsiteY62" fmla="*/ 1103 h 224803"/>
                <a:gd name="connsiteX63" fmla="*/ 302502 w 396015"/>
                <a:gd name="connsiteY63" fmla="*/ 166 h 224803"/>
                <a:gd name="connsiteX64" fmla="*/ 311781 w 396015"/>
                <a:gd name="connsiteY64" fmla="*/ 1090 h 224803"/>
                <a:gd name="connsiteX65" fmla="*/ 320625 w 396015"/>
                <a:gd name="connsiteY65" fmla="*/ 5750 h 224803"/>
                <a:gd name="connsiteX66" fmla="*/ 323859 w 396015"/>
                <a:gd name="connsiteY66" fmla="*/ 9472 h 224803"/>
                <a:gd name="connsiteX67" fmla="*/ 327529 w 396015"/>
                <a:gd name="connsiteY67" fmla="*/ 10172 h 224803"/>
                <a:gd name="connsiteX68" fmla="*/ 334644 w 396015"/>
                <a:gd name="connsiteY68" fmla="*/ 10858 h 224803"/>
                <a:gd name="connsiteX69" fmla="*/ 344346 w 396015"/>
                <a:gd name="connsiteY69" fmla="*/ 17379 h 224803"/>
                <a:gd name="connsiteX70" fmla="*/ 84900 w 396015"/>
                <a:gd name="connsiteY70" fmla="*/ 153 h 224803"/>
                <a:gd name="connsiteX71" fmla="*/ 71739 w 396015"/>
                <a:gd name="connsiteY71" fmla="*/ 2476 h 224803"/>
                <a:gd name="connsiteX72" fmla="*/ 58592 w 396015"/>
                <a:gd name="connsiteY72" fmla="*/ 8997 h 224803"/>
                <a:gd name="connsiteX73" fmla="*/ 50408 w 396015"/>
                <a:gd name="connsiteY73" fmla="*/ 17828 h 224803"/>
                <a:gd name="connsiteX74" fmla="*/ 45867 w 396015"/>
                <a:gd name="connsiteY74" fmla="*/ 28296 h 224803"/>
                <a:gd name="connsiteX75" fmla="*/ 43927 w 396015"/>
                <a:gd name="connsiteY75" fmla="*/ 38301 h 224803"/>
                <a:gd name="connsiteX76" fmla="*/ 43504 w 396015"/>
                <a:gd name="connsiteY76" fmla="*/ 45733 h 224803"/>
                <a:gd name="connsiteX77" fmla="*/ 42633 w 396015"/>
                <a:gd name="connsiteY77" fmla="*/ 56662 h 224803"/>
                <a:gd name="connsiteX78" fmla="*/ 43056 w 396015"/>
                <a:gd name="connsiteY78" fmla="*/ 65255 h 224803"/>
                <a:gd name="connsiteX79" fmla="*/ 44363 w 396015"/>
                <a:gd name="connsiteY79" fmla="*/ 70403 h 224803"/>
                <a:gd name="connsiteX80" fmla="*/ 46078 w 396015"/>
                <a:gd name="connsiteY80" fmla="*/ 72714 h 224803"/>
                <a:gd name="connsiteX81" fmla="*/ 48243 w 396015"/>
                <a:gd name="connsiteY81" fmla="*/ 73862 h 224803"/>
                <a:gd name="connsiteX82" fmla="*/ 49959 w 396015"/>
                <a:gd name="connsiteY82" fmla="*/ 80158 h 224803"/>
                <a:gd name="connsiteX83" fmla="*/ 52771 w 396015"/>
                <a:gd name="connsiteY83" fmla="*/ 92012 h 224803"/>
                <a:gd name="connsiteX84" fmla="*/ 57734 w 396015"/>
                <a:gd name="connsiteY84" fmla="*/ 101542 h 224803"/>
                <a:gd name="connsiteX85" fmla="*/ 60968 w 396015"/>
                <a:gd name="connsiteY85" fmla="*/ 105964 h 224803"/>
                <a:gd name="connsiteX86" fmla="*/ 64638 w 396015"/>
                <a:gd name="connsiteY86" fmla="*/ 110386 h 224803"/>
                <a:gd name="connsiteX87" fmla="*/ 68941 w 396015"/>
                <a:gd name="connsiteY87" fmla="*/ 115046 h 224803"/>
                <a:gd name="connsiteX88" fmla="*/ 68941 w 396015"/>
                <a:gd name="connsiteY88" fmla="*/ 128550 h 224803"/>
                <a:gd name="connsiteX89" fmla="*/ 67001 w 396015"/>
                <a:gd name="connsiteY89" fmla="*/ 133169 h 224803"/>
                <a:gd name="connsiteX90" fmla="*/ 61193 w 396015"/>
                <a:gd name="connsiteY90" fmla="*/ 135955 h 224803"/>
                <a:gd name="connsiteX91" fmla="*/ 54065 w 396015"/>
                <a:gd name="connsiteY91" fmla="*/ 137829 h 224803"/>
                <a:gd name="connsiteX92" fmla="*/ 43280 w 396015"/>
                <a:gd name="connsiteY92" fmla="*/ 140865 h 224803"/>
                <a:gd name="connsiteX93" fmla="*/ 31638 w 396015"/>
                <a:gd name="connsiteY93" fmla="*/ 144350 h 224803"/>
                <a:gd name="connsiteX94" fmla="*/ 22371 w 396015"/>
                <a:gd name="connsiteY94" fmla="*/ 147610 h 224803"/>
                <a:gd name="connsiteX95" fmla="*/ 7257 w 396015"/>
                <a:gd name="connsiteY95" fmla="*/ 169932 h 224803"/>
                <a:gd name="connsiteX96" fmla="*/ 3377 w 396015"/>
                <a:gd name="connsiteY96" fmla="*/ 188517 h 224803"/>
                <a:gd name="connsiteX97" fmla="*/ 380 w 396015"/>
                <a:gd name="connsiteY97" fmla="*/ 204344 h 224803"/>
                <a:gd name="connsiteX98" fmla="*/ 591 w 396015"/>
                <a:gd name="connsiteY98" fmla="*/ 214112 h 224803"/>
                <a:gd name="connsiteX99" fmla="*/ 7719 w 396015"/>
                <a:gd name="connsiteY99" fmla="*/ 220633 h 224803"/>
                <a:gd name="connsiteX100" fmla="*/ 15270 w 396015"/>
                <a:gd name="connsiteY100" fmla="*/ 222019 h 224803"/>
                <a:gd name="connsiteX101" fmla="*/ 24114 w 396015"/>
                <a:gd name="connsiteY101" fmla="*/ 223405 h 224803"/>
                <a:gd name="connsiteX102" fmla="*/ 34014 w 396015"/>
                <a:gd name="connsiteY102" fmla="*/ 224804 h 224803"/>
                <a:gd name="connsiteX103" fmla="*/ 36614 w 396015"/>
                <a:gd name="connsiteY103" fmla="*/ 213650 h 224803"/>
                <a:gd name="connsiteX104" fmla="*/ 40271 w 396015"/>
                <a:gd name="connsiteY104" fmla="*/ 203407 h 224803"/>
                <a:gd name="connsiteX105" fmla="*/ 46092 w 396015"/>
                <a:gd name="connsiteY105" fmla="*/ 193639 h 224803"/>
                <a:gd name="connsiteX106" fmla="*/ 54513 w 396015"/>
                <a:gd name="connsiteY106" fmla="*/ 185508 h 224803"/>
                <a:gd name="connsiteX107" fmla="*/ 64215 w 396015"/>
                <a:gd name="connsiteY107" fmla="*/ 177825 h 224803"/>
                <a:gd name="connsiteX108" fmla="*/ 75435 w 396015"/>
                <a:gd name="connsiteY108" fmla="*/ 169932 h 224803"/>
                <a:gd name="connsiteX109" fmla="*/ 71119 w 396015"/>
                <a:gd name="connsiteY109" fmla="*/ 158315 h 224803"/>
                <a:gd name="connsiteX110" fmla="*/ 80610 w 396015"/>
                <a:gd name="connsiteY110" fmla="*/ 150395 h 224803"/>
                <a:gd name="connsiteX111" fmla="*/ 90523 w 396015"/>
                <a:gd name="connsiteY111" fmla="*/ 162473 h 224803"/>
                <a:gd name="connsiteX112" fmla="*/ 95697 w 396015"/>
                <a:gd name="connsiteY112" fmla="*/ 161087 h 224803"/>
                <a:gd name="connsiteX113" fmla="*/ 98285 w 396015"/>
                <a:gd name="connsiteY113" fmla="*/ 160164 h 224803"/>
                <a:gd name="connsiteX114" fmla="*/ 100014 w 396015"/>
                <a:gd name="connsiteY114" fmla="*/ 159688 h 224803"/>
                <a:gd name="connsiteX115" fmla="*/ 108198 w 396015"/>
                <a:gd name="connsiteY115" fmla="*/ 149458 h 224803"/>
                <a:gd name="connsiteX116" fmla="*/ 115537 w 396015"/>
                <a:gd name="connsiteY116" fmla="*/ 155953 h 224803"/>
                <a:gd name="connsiteX117" fmla="*/ 119431 w 396015"/>
                <a:gd name="connsiteY117" fmla="*/ 155042 h 224803"/>
                <a:gd name="connsiteX118" fmla="*/ 123312 w 396015"/>
                <a:gd name="connsiteY118" fmla="*/ 154118 h 224803"/>
                <a:gd name="connsiteX119" fmla="*/ 127615 w 396015"/>
                <a:gd name="connsiteY119" fmla="*/ 153167 h 224803"/>
                <a:gd name="connsiteX120" fmla="*/ 135588 w 396015"/>
                <a:gd name="connsiteY120" fmla="*/ 151320 h 224803"/>
                <a:gd name="connsiteX121" fmla="*/ 139257 w 396015"/>
                <a:gd name="connsiteY121" fmla="*/ 146673 h 224803"/>
                <a:gd name="connsiteX122" fmla="*/ 139482 w 396015"/>
                <a:gd name="connsiteY122" fmla="*/ 143637 h 224803"/>
                <a:gd name="connsiteX123" fmla="*/ 139693 w 396015"/>
                <a:gd name="connsiteY123" fmla="*/ 141538 h 224803"/>
                <a:gd name="connsiteX124" fmla="*/ 139693 w 396015"/>
                <a:gd name="connsiteY124" fmla="*/ 140152 h 224803"/>
                <a:gd name="connsiteX125" fmla="*/ 132367 w 396015"/>
                <a:gd name="connsiteY125" fmla="*/ 137367 h 224803"/>
                <a:gd name="connsiteX126" fmla="*/ 126321 w 396015"/>
                <a:gd name="connsiteY126" fmla="*/ 135493 h 224803"/>
                <a:gd name="connsiteX127" fmla="*/ 121569 w 396015"/>
                <a:gd name="connsiteY127" fmla="*/ 133632 h 224803"/>
                <a:gd name="connsiteX128" fmla="*/ 117689 w 396015"/>
                <a:gd name="connsiteY128" fmla="*/ 129672 h 224803"/>
                <a:gd name="connsiteX129" fmla="*/ 117266 w 396015"/>
                <a:gd name="connsiteY129" fmla="*/ 122953 h 224803"/>
                <a:gd name="connsiteX130" fmla="*/ 117266 w 396015"/>
                <a:gd name="connsiteY130" fmla="*/ 118306 h 224803"/>
                <a:gd name="connsiteX131" fmla="*/ 117689 w 396015"/>
                <a:gd name="connsiteY131" fmla="*/ 113647 h 224803"/>
                <a:gd name="connsiteX132" fmla="*/ 118124 w 396015"/>
                <a:gd name="connsiteY132" fmla="*/ 108063 h 224803"/>
                <a:gd name="connsiteX133" fmla="*/ 111220 w 396015"/>
                <a:gd name="connsiteY133" fmla="*/ 95959 h 224803"/>
                <a:gd name="connsiteX134" fmla="*/ 105413 w 396015"/>
                <a:gd name="connsiteY134" fmla="*/ 83181 h 224803"/>
                <a:gd name="connsiteX135" fmla="*/ 100872 w 396015"/>
                <a:gd name="connsiteY135" fmla="*/ 68067 h 224803"/>
                <a:gd name="connsiteX136" fmla="*/ 97862 w 396015"/>
                <a:gd name="connsiteY136" fmla="*/ 45257 h 224803"/>
                <a:gd name="connsiteX137" fmla="*/ 97427 w 396015"/>
                <a:gd name="connsiteY137" fmla="*/ 23412 h 224803"/>
                <a:gd name="connsiteX138" fmla="*/ 98720 w 396015"/>
                <a:gd name="connsiteY138" fmla="*/ 628 h 224803"/>
                <a:gd name="connsiteX139" fmla="*/ 84913 w 396015"/>
                <a:gd name="connsiteY139" fmla="*/ 153 h 224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396015" h="224803">
                  <a:moveTo>
                    <a:pt x="344346" y="17379"/>
                  </a:moveTo>
                  <a:cubicBezTo>
                    <a:pt x="346788" y="21075"/>
                    <a:pt x="348161" y="25576"/>
                    <a:pt x="348438" y="30843"/>
                  </a:cubicBezTo>
                  <a:cubicBezTo>
                    <a:pt x="348438" y="32401"/>
                    <a:pt x="348570" y="34948"/>
                    <a:pt x="348887" y="38525"/>
                  </a:cubicBezTo>
                  <a:cubicBezTo>
                    <a:pt x="349151" y="42089"/>
                    <a:pt x="349309" y="45733"/>
                    <a:pt x="349309" y="49455"/>
                  </a:cubicBezTo>
                  <a:cubicBezTo>
                    <a:pt x="349309" y="53164"/>
                    <a:pt x="349164" y="56662"/>
                    <a:pt x="348887" y="59923"/>
                  </a:cubicBezTo>
                  <a:cubicBezTo>
                    <a:pt x="348583" y="63183"/>
                    <a:pt x="348161" y="65097"/>
                    <a:pt x="347580" y="65731"/>
                  </a:cubicBezTo>
                  <a:cubicBezTo>
                    <a:pt x="346431" y="66972"/>
                    <a:pt x="345336" y="67513"/>
                    <a:pt x="344346" y="67354"/>
                  </a:cubicBezTo>
                  <a:cubicBezTo>
                    <a:pt x="343343" y="67196"/>
                    <a:pt x="342841" y="67750"/>
                    <a:pt x="342841" y="69004"/>
                  </a:cubicBezTo>
                  <a:cubicBezTo>
                    <a:pt x="342841" y="69611"/>
                    <a:pt x="342762" y="71552"/>
                    <a:pt x="342617" y="74812"/>
                  </a:cubicBezTo>
                  <a:cubicBezTo>
                    <a:pt x="342485" y="78046"/>
                    <a:pt x="341692" y="82798"/>
                    <a:pt x="340241" y="89002"/>
                  </a:cubicBezTo>
                  <a:cubicBezTo>
                    <a:pt x="339284" y="94397"/>
                    <a:pt x="337068" y="99489"/>
                    <a:pt x="333773" y="103865"/>
                  </a:cubicBezTo>
                  <a:cubicBezTo>
                    <a:pt x="332334" y="106030"/>
                    <a:pt x="330604" y="108063"/>
                    <a:pt x="328598" y="109938"/>
                  </a:cubicBezTo>
                  <a:cubicBezTo>
                    <a:pt x="328321" y="112246"/>
                    <a:pt x="328181" y="114569"/>
                    <a:pt x="328176" y="116894"/>
                  </a:cubicBezTo>
                  <a:lnTo>
                    <a:pt x="328176" y="127586"/>
                  </a:lnTo>
                  <a:cubicBezTo>
                    <a:pt x="328453" y="129777"/>
                    <a:pt x="329034" y="131322"/>
                    <a:pt x="329892" y="132259"/>
                  </a:cubicBezTo>
                  <a:cubicBezTo>
                    <a:pt x="330750" y="133183"/>
                    <a:pt x="332479" y="133948"/>
                    <a:pt x="335079" y="134555"/>
                  </a:cubicBezTo>
                  <a:cubicBezTo>
                    <a:pt x="336215" y="134886"/>
                    <a:pt x="338947" y="135823"/>
                    <a:pt x="343263" y="137367"/>
                  </a:cubicBezTo>
                  <a:cubicBezTo>
                    <a:pt x="347580" y="138911"/>
                    <a:pt x="352253" y="140693"/>
                    <a:pt x="357282" y="142726"/>
                  </a:cubicBezTo>
                  <a:lnTo>
                    <a:pt x="371300" y="148284"/>
                  </a:lnTo>
                  <a:cubicBezTo>
                    <a:pt x="375617" y="149999"/>
                    <a:pt x="378639" y="151320"/>
                    <a:pt x="380369" y="152244"/>
                  </a:cubicBezTo>
                  <a:cubicBezTo>
                    <a:pt x="383801" y="154105"/>
                    <a:pt x="386177" y="156045"/>
                    <a:pt x="387469" y="158078"/>
                  </a:cubicBezTo>
                  <a:cubicBezTo>
                    <a:pt x="388764" y="160084"/>
                    <a:pt x="389716" y="162790"/>
                    <a:pt x="390280" y="166196"/>
                  </a:cubicBezTo>
                  <a:cubicBezTo>
                    <a:pt x="390547" y="167740"/>
                    <a:pt x="390996" y="170710"/>
                    <a:pt x="391576" y="175040"/>
                  </a:cubicBezTo>
                  <a:cubicBezTo>
                    <a:pt x="392144" y="179370"/>
                    <a:pt x="392724" y="184016"/>
                    <a:pt x="393293" y="188992"/>
                  </a:cubicBezTo>
                  <a:cubicBezTo>
                    <a:pt x="393873" y="193942"/>
                    <a:pt x="394441" y="198444"/>
                    <a:pt x="395006" y="202469"/>
                  </a:cubicBezTo>
                  <a:cubicBezTo>
                    <a:pt x="395590" y="206509"/>
                    <a:pt x="395892" y="209162"/>
                    <a:pt x="395892" y="210389"/>
                  </a:cubicBezTo>
                  <a:cubicBezTo>
                    <a:pt x="396236" y="212542"/>
                    <a:pt x="395857" y="214747"/>
                    <a:pt x="394809" y="216660"/>
                  </a:cubicBezTo>
                  <a:cubicBezTo>
                    <a:pt x="393807" y="218376"/>
                    <a:pt x="391576" y="219537"/>
                    <a:pt x="388118" y="220144"/>
                  </a:cubicBezTo>
                  <a:cubicBezTo>
                    <a:pt x="385239" y="220765"/>
                    <a:pt x="381490" y="221544"/>
                    <a:pt x="376923" y="222467"/>
                  </a:cubicBezTo>
                  <a:cubicBezTo>
                    <a:pt x="372303" y="223405"/>
                    <a:pt x="366271" y="224184"/>
                    <a:pt x="358787" y="224804"/>
                  </a:cubicBezTo>
                  <a:cubicBezTo>
                    <a:pt x="358236" y="221172"/>
                    <a:pt x="357371" y="217594"/>
                    <a:pt x="356199" y="214112"/>
                  </a:cubicBezTo>
                  <a:cubicBezTo>
                    <a:pt x="355286" y="210829"/>
                    <a:pt x="354282" y="207572"/>
                    <a:pt x="353190" y="204344"/>
                  </a:cubicBezTo>
                  <a:cubicBezTo>
                    <a:pt x="352170" y="201211"/>
                    <a:pt x="350722" y="198235"/>
                    <a:pt x="348887" y="195500"/>
                  </a:cubicBezTo>
                  <a:cubicBezTo>
                    <a:pt x="345719" y="190867"/>
                    <a:pt x="342419" y="187118"/>
                    <a:pt x="338947" y="184346"/>
                  </a:cubicBezTo>
                  <a:cubicBezTo>
                    <a:pt x="334234" y="180466"/>
                    <a:pt x="329000" y="177267"/>
                    <a:pt x="323397" y="174842"/>
                  </a:cubicBezTo>
                  <a:cubicBezTo>
                    <a:pt x="323054" y="174710"/>
                    <a:pt x="325074" y="169192"/>
                    <a:pt x="329469" y="158302"/>
                  </a:cubicBezTo>
                  <a:lnTo>
                    <a:pt x="320401" y="149934"/>
                  </a:lnTo>
                  <a:lnTo>
                    <a:pt x="312719" y="159662"/>
                  </a:lnTo>
                  <a:cubicBezTo>
                    <a:pt x="315293" y="168163"/>
                    <a:pt x="316296" y="172321"/>
                    <a:pt x="315741" y="172136"/>
                  </a:cubicBezTo>
                  <a:cubicBezTo>
                    <a:pt x="313112" y="171288"/>
                    <a:pt x="310499" y="170395"/>
                    <a:pt x="307901" y="169456"/>
                  </a:cubicBezTo>
                  <a:cubicBezTo>
                    <a:pt x="303927" y="167938"/>
                    <a:pt x="300165" y="166552"/>
                    <a:pt x="296615" y="165285"/>
                  </a:cubicBezTo>
                  <a:cubicBezTo>
                    <a:pt x="297280" y="163434"/>
                    <a:pt x="297874" y="161558"/>
                    <a:pt x="298397" y="159662"/>
                  </a:cubicBezTo>
                  <a:lnTo>
                    <a:pt x="290212" y="151333"/>
                  </a:lnTo>
                  <a:lnTo>
                    <a:pt x="282873" y="158632"/>
                  </a:lnTo>
                  <a:lnTo>
                    <a:pt x="283533" y="160903"/>
                  </a:lnTo>
                  <a:cubicBezTo>
                    <a:pt x="279896" y="159764"/>
                    <a:pt x="276225" y="158739"/>
                    <a:pt x="272525" y="157827"/>
                  </a:cubicBezTo>
                  <a:cubicBezTo>
                    <a:pt x="263615" y="155662"/>
                    <a:pt x="258585" y="153788"/>
                    <a:pt x="257424" y="152230"/>
                  </a:cubicBezTo>
                  <a:cubicBezTo>
                    <a:pt x="256834" y="151244"/>
                    <a:pt x="256469" y="150140"/>
                    <a:pt x="256354" y="148996"/>
                  </a:cubicBezTo>
                  <a:cubicBezTo>
                    <a:pt x="256208" y="147602"/>
                    <a:pt x="256138" y="146201"/>
                    <a:pt x="256143" y="144799"/>
                  </a:cubicBezTo>
                  <a:cubicBezTo>
                    <a:pt x="256143" y="143254"/>
                    <a:pt x="256275" y="141538"/>
                    <a:pt x="256566" y="139690"/>
                  </a:cubicBezTo>
                  <a:cubicBezTo>
                    <a:pt x="260592" y="138436"/>
                    <a:pt x="263615" y="137658"/>
                    <a:pt x="265634" y="137367"/>
                  </a:cubicBezTo>
                  <a:cubicBezTo>
                    <a:pt x="267641" y="137050"/>
                    <a:pt x="269225" y="136747"/>
                    <a:pt x="270373" y="136443"/>
                  </a:cubicBezTo>
                  <a:cubicBezTo>
                    <a:pt x="272670" y="135823"/>
                    <a:pt x="274821" y="135110"/>
                    <a:pt x="276841" y="134331"/>
                  </a:cubicBezTo>
                  <a:cubicBezTo>
                    <a:pt x="278847" y="133565"/>
                    <a:pt x="279851" y="132417"/>
                    <a:pt x="279851" y="130846"/>
                  </a:cubicBezTo>
                  <a:lnTo>
                    <a:pt x="279851" y="114557"/>
                  </a:lnTo>
                  <a:lnTo>
                    <a:pt x="279006" y="114109"/>
                  </a:lnTo>
                  <a:lnTo>
                    <a:pt x="277277" y="113171"/>
                  </a:lnTo>
                  <a:cubicBezTo>
                    <a:pt x="276696" y="112868"/>
                    <a:pt x="276128" y="112102"/>
                    <a:pt x="275560" y="110848"/>
                  </a:cubicBezTo>
                  <a:cubicBezTo>
                    <a:pt x="277277" y="106835"/>
                    <a:pt x="278993" y="102018"/>
                    <a:pt x="280722" y="96434"/>
                  </a:cubicBezTo>
                  <a:cubicBezTo>
                    <a:pt x="282161" y="91484"/>
                    <a:pt x="283665" y="85412"/>
                    <a:pt x="285263" y="78297"/>
                  </a:cubicBezTo>
                  <a:cubicBezTo>
                    <a:pt x="286833" y="71169"/>
                    <a:pt x="288193" y="62642"/>
                    <a:pt x="289355" y="52716"/>
                  </a:cubicBezTo>
                  <a:cubicBezTo>
                    <a:pt x="290761" y="40357"/>
                    <a:pt x="291484" y="27930"/>
                    <a:pt x="291519" y="15492"/>
                  </a:cubicBezTo>
                  <a:lnTo>
                    <a:pt x="291519" y="1103"/>
                  </a:lnTo>
                  <a:cubicBezTo>
                    <a:pt x="294951" y="483"/>
                    <a:pt x="298621" y="166"/>
                    <a:pt x="302502" y="166"/>
                  </a:cubicBezTo>
                  <a:cubicBezTo>
                    <a:pt x="306383" y="166"/>
                    <a:pt x="309471" y="483"/>
                    <a:pt x="311781" y="1090"/>
                  </a:cubicBezTo>
                  <a:cubicBezTo>
                    <a:pt x="316665" y="2648"/>
                    <a:pt x="319622" y="4206"/>
                    <a:pt x="320625" y="5750"/>
                  </a:cubicBezTo>
                  <a:cubicBezTo>
                    <a:pt x="321629" y="7308"/>
                    <a:pt x="322711" y="8522"/>
                    <a:pt x="323859" y="9472"/>
                  </a:cubicBezTo>
                  <a:cubicBezTo>
                    <a:pt x="324977" y="10090"/>
                    <a:pt x="326262" y="10336"/>
                    <a:pt x="327529" y="10172"/>
                  </a:cubicBezTo>
                  <a:cubicBezTo>
                    <a:pt x="328823" y="10013"/>
                    <a:pt x="331185" y="10251"/>
                    <a:pt x="334644" y="10858"/>
                  </a:cubicBezTo>
                  <a:cubicBezTo>
                    <a:pt x="338670" y="11505"/>
                    <a:pt x="341904" y="13670"/>
                    <a:pt x="344346" y="17379"/>
                  </a:cubicBezTo>
                  <a:close/>
                  <a:moveTo>
                    <a:pt x="84900" y="153"/>
                  </a:moveTo>
                  <a:cubicBezTo>
                    <a:pt x="80454" y="544"/>
                    <a:pt x="76050" y="1321"/>
                    <a:pt x="71739" y="2476"/>
                  </a:cubicBezTo>
                  <a:cubicBezTo>
                    <a:pt x="66960" y="3735"/>
                    <a:pt x="62487" y="5954"/>
                    <a:pt x="58592" y="8997"/>
                  </a:cubicBezTo>
                  <a:cubicBezTo>
                    <a:pt x="55279" y="11338"/>
                    <a:pt x="52491" y="14346"/>
                    <a:pt x="50408" y="17828"/>
                  </a:cubicBezTo>
                  <a:cubicBezTo>
                    <a:pt x="48451" y="21108"/>
                    <a:pt x="46925" y="24626"/>
                    <a:pt x="45867" y="28296"/>
                  </a:cubicBezTo>
                  <a:cubicBezTo>
                    <a:pt x="44864" y="31860"/>
                    <a:pt x="44217" y="35199"/>
                    <a:pt x="43927" y="38301"/>
                  </a:cubicBezTo>
                  <a:cubicBezTo>
                    <a:pt x="43673" y="40771"/>
                    <a:pt x="43532" y="43250"/>
                    <a:pt x="43504" y="45733"/>
                  </a:cubicBezTo>
                  <a:cubicBezTo>
                    <a:pt x="43214" y="49772"/>
                    <a:pt x="42924" y="53402"/>
                    <a:pt x="42633" y="56662"/>
                  </a:cubicBezTo>
                  <a:cubicBezTo>
                    <a:pt x="42356" y="59923"/>
                    <a:pt x="42488" y="62800"/>
                    <a:pt x="43056" y="65255"/>
                  </a:cubicBezTo>
                  <a:cubicBezTo>
                    <a:pt x="43637" y="67750"/>
                    <a:pt x="44072" y="69453"/>
                    <a:pt x="44363" y="70403"/>
                  </a:cubicBezTo>
                  <a:cubicBezTo>
                    <a:pt x="44640" y="71328"/>
                    <a:pt x="45221" y="72106"/>
                    <a:pt x="46078" y="72714"/>
                  </a:cubicBezTo>
                  <a:cubicBezTo>
                    <a:pt x="46950" y="73334"/>
                    <a:pt x="47662" y="73717"/>
                    <a:pt x="48243" y="73862"/>
                  </a:cubicBezTo>
                  <a:cubicBezTo>
                    <a:pt x="48824" y="74020"/>
                    <a:pt x="49392" y="76106"/>
                    <a:pt x="49959" y="80158"/>
                  </a:cubicBezTo>
                  <a:cubicBezTo>
                    <a:pt x="50250" y="84184"/>
                    <a:pt x="51187" y="88131"/>
                    <a:pt x="52771" y="92012"/>
                  </a:cubicBezTo>
                  <a:cubicBezTo>
                    <a:pt x="54355" y="95893"/>
                    <a:pt x="56005" y="99074"/>
                    <a:pt x="57734" y="101542"/>
                  </a:cubicBezTo>
                  <a:cubicBezTo>
                    <a:pt x="58592" y="103087"/>
                    <a:pt x="59675" y="104578"/>
                    <a:pt x="60968" y="105964"/>
                  </a:cubicBezTo>
                  <a:cubicBezTo>
                    <a:pt x="62262" y="107364"/>
                    <a:pt x="63476" y="108842"/>
                    <a:pt x="64638" y="110386"/>
                  </a:cubicBezTo>
                  <a:cubicBezTo>
                    <a:pt x="65786" y="111944"/>
                    <a:pt x="67225" y="113488"/>
                    <a:pt x="68941" y="115046"/>
                  </a:cubicBezTo>
                  <a:lnTo>
                    <a:pt x="68941" y="128550"/>
                  </a:lnTo>
                  <a:cubicBezTo>
                    <a:pt x="68722" y="130236"/>
                    <a:pt x="68051" y="131832"/>
                    <a:pt x="67001" y="133169"/>
                  </a:cubicBezTo>
                  <a:cubicBezTo>
                    <a:pt x="65997" y="134424"/>
                    <a:pt x="64057" y="135334"/>
                    <a:pt x="61193" y="135955"/>
                  </a:cubicBezTo>
                  <a:cubicBezTo>
                    <a:pt x="59740" y="136272"/>
                    <a:pt x="57364" y="136879"/>
                    <a:pt x="54065" y="137829"/>
                  </a:cubicBezTo>
                  <a:lnTo>
                    <a:pt x="43280" y="140865"/>
                  </a:lnTo>
                  <a:cubicBezTo>
                    <a:pt x="39377" y="141951"/>
                    <a:pt x="35496" y="143114"/>
                    <a:pt x="31638" y="144350"/>
                  </a:cubicBezTo>
                  <a:cubicBezTo>
                    <a:pt x="28509" y="145318"/>
                    <a:pt x="25418" y="146406"/>
                    <a:pt x="22371" y="147610"/>
                  </a:cubicBezTo>
                  <a:cubicBezTo>
                    <a:pt x="14016" y="151940"/>
                    <a:pt x="9000" y="159372"/>
                    <a:pt x="7257" y="169932"/>
                  </a:cubicBezTo>
                  <a:cubicBezTo>
                    <a:pt x="6109" y="174882"/>
                    <a:pt x="4815" y="181085"/>
                    <a:pt x="3377" y="188517"/>
                  </a:cubicBezTo>
                  <a:lnTo>
                    <a:pt x="380" y="204344"/>
                  </a:lnTo>
                  <a:cubicBezTo>
                    <a:pt x="-187" y="207446"/>
                    <a:pt x="-121" y="210706"/>
                    <a:pt x="591" y="214112"/>
                  </a:cubicBezTo>
                  <a:cubicBezTo>
                    <a:pt x="1317" y="217517"/>
                    <a:pt x="3680" y="219695"/>
                    <a:pt x="7719" y="220633"/>
                  </a:cubicBezTo>
                  <a:cubicBezTo>
                    <a:pt x="9726" y="221240"/>
                    <a:pt x="12247" y="221689"/>
                    <a:pt x="15270" y="222019"/>
                  </a:cubicBezTo>
                  <a:cubicBezTo>
                    <a:pt x="18279" y="222309"/>
                    <a:pt x="21236" y="222798"/>
                    <a:pt x="24114" y="223405"/>
                  </a:cubicBezTo>
                  <a:cubicBezTo>
                    <a:pt x="27269" y="224025"/>
                    <a:pt x="30582" y="224500"/>
                    <a:pt x="34014" y="224804"/>
                  </a:cubicBezTo>
                  <a:cubicBezTo>
                    <a:pt x="34595" y="221081"/>
                    <a:pt x="35466" y="217372"/>
                    <a:pt x="36614" y="213650"/>
                  </a:cubicBezTo>
                  <a:cubicBezTo>
                    <a:pt x="37472" y="210218"/>
                    <a:pt x="38700" y="206825"/>
                    <a:pt x="40271" y="203407"/>
                  </a:cubicBezTo>
                  <a:cubicBezTo>
                    <a:pt x="41855" y="199988"/>
                    <a:pt x="43795" y="196754"/>
                    <a:pt x="46092" y="193639"/>
                  </a:cubicBezTo>
                  <a:cubicBezTo>
                    <a:pt x="48402" y="190867"/>
                    <a:pt x="51200" y="188134"/>
                    <a:pt x="54513" y="185508"/>
                  </a:cubicBezTo>
                  <a:cubicBezTo>
                    <a:pt x="57813" y="182867"/>
                    <a:pt x="61047" y="180307"/>
                    <a:pt x="64215" y="177825"/>
                  </a:cubicBezTo>
                  <a:cubicBezTo>
                    <a:pt x="67660" y="175053"/>
                    <a:pt x="71409" y="172400"/>
                    <a:pt x="75435" y="169932"/>
                  </a:cubicBezTo>
                  <a:lnTo>
                    <a:pt x="71119" y="158315"/>
                  </a:lnTo>
                  <a:lnTo>
                    <a:pt x="80610" y="150395"/>
                  </a:lnTo>
                  <a:lnTo>
                    <a:pt x="90523" y="162473"/>
                  </a:lnTo>
                  <a:lnTo>
                    <a:pt x="95697" y="161087"/>
                  </a:lnTo>
                  <a:cubicBezTo>
                    <a:pt x="96616" y="160971"/>
                    <a:pt x="97499" y="160655"/>
                    <a:pt x="98285" y="160164"/>
                  </a:cubicBezTo>
                  <a:cubicBezTo>
                    <a:pt x="98810" y="159857"/>
                    <a:pt x="99406" y="159693"/>
                    <a:pt x="100014" y="159688"/>
                  </a:cubicBezTo>
                  <a:lnTo>
                    <a:pt x="108198" y="149458"/>
                  </a:lnTo>
                  <a:lnTo>
                    <a:pt x="115537" y="155953"/>
                  </a:lnTo>
                  <a:cubicBezTo>
                    <a:pt x="116989" y="155662"/>
                    <a:pt x="118283" y="155332"/>
                    <a:pt x="119431" y="155042"/>
                  </a:cubicBezTo>
                  <a:cubicBezTo>
                    <a:pt x="120716" y="154700"/>
                    <a:pt x="122010" y="154392"/>
                    <a:pt x="123312" y="154118"/>
                  </a:cubicBezTo>
                  <a:lnTo>
                    <a:pt x="127615" y="153167"/>
                  </a:lnTo>
                  <a:cubicBezTo>
                    <a:pt x="130783" y="152560"/>
                    <a:pt x="133449" y="151940"/>
                    <a:pt x="135588" y="151320"/>
                  </a:cubicBezTo>
                  <a:cubicBezTo>
                    <a:pt x="137752" y="150712"/>
                    <a:pt x="138980" y="149155"/>
                    <a:pt x="139257" y="146673"/>
                  </a:cubicBezTo>
                  <a:cubicBezTo>
                    <a:pt x="139242" y="145657"/>
                    <a:pt x="139317" y="144641"/>
                    <a:pt x="139482" y="143637"/>
                  </a:cubicBezTo>
                  <a:cubicBezTo>
                    <a:pt x="139616" y="142945"/>
                    <a:pt x="139687" y="142243"/>
                    <a:pt x="139693" y="141538"/>
                  </a:cubicBezTo>
                  <a:lnTo>
                    <a:pt x="139693" y="140152"/>
                  </a:lnTo>
                  <a:cubicBezTo>
                    <a:pt x="137106" y="139228"/>
                    <a:pt x="134664" y="138304"/>
                    <a:pt x="132367" y="137367"/>
                  </a:cubicBezTo>
                  <a:lnTo>
                    <a:pt x="126321" y="135493"/>
                  </a:lnTo>
                  <a:cubicBezTo>
                    <a:pt x="124679" y="135032"/>
                    <a:pt x="123088" y="134408"/>
                    <a:pt x="121569" y="133632"/>
                  </a:cubicBezTo>
                  <a:cubicBezTo>
                    <a:pt x="119273" y="132708"/>
                    <a:pt x="117992" y="131387"/>
                    <a:pt x="117689" y="129672"/>
                  </a:cubicBezTo>
                  <a:cubicBezTo>
                    <a:pt x="117372" y="127446"/>
                    <a:pt x="117231" y="125200"/>
                    <a:pt x="117266" y="122953"/>
                  </a:cubicBezTo>
                  <a:lnTo>
                    <a:pt x="117266" y="118306"/>
                  </a:lnTo>
                  <a:cubicBezTo>
                    <a:pt x="117266" y="116749"/>
                    <a:pt x="117411" y="115204"/>
                    <a:pt x="117689" y="113647"/>
                  </a:cubicBezTo>
                  <a:cubicBezTo>
                    <a:pt x="117689" y="112102"/>
                    <a:pt x="117834" y="110228"/>
                    <a:pt x="118124" y="108063"/>
                  </a:cubicBezTo>
                  <a:cubicBezTo>
                    <a:pt x="115684" y="104109"/>
                    <a:pt x="113381" y="100072"/>
                    <a:pt x="111220" y="95959"/>
                  </a:cubicBezTo>
                  <a:cubicBezTo>
                    <a:pt x="109020" y="91825"/>
                    <a:pt x="107081" y="87557"/>
                    <a:pt x="105413" y="83181"/>
                  </a:cubicBezTo>
                  <a:cubicBezTo>
                    <a:pt x="103505" y="78270"/>
                    <a:pt x="101987" y="73216"/>
                    <a:pt x="100872" y="68067"/>
                  </a:cubicBezTo>
                  <a:cubicBezTo>
                    <a:pt x="99383" y="60536"/>
                    <a:pt x="98378" y="52917"/>
                    <a:pt x="97862" y="45257"/>
                  </a:cubicBezTo>
                  <a:cubicBezTo>
                    <a:pt x="97297" y="37990"/>
                    <a:pt x="97151" y="30696"/>
                    <a:pt x="97427" y="23412"/>
                  </a:cubicBezTo>
                  <a:cubicBezTo>
                    <a:pt x="97427" y="15663"/>
                    <a:pt x="97862" y="8060"/>
                    <a:pt x="98720" y="628"/>
                  </a:cubicBezTo>
                  <a:cubicBezTo>
                    <a:pt x="94146" y="3"/>
                    <a:pt x="89520" y="-156"/>
                    <a:pt x="84913" y="153"/>
                  </a:cubicBezTo>
                  <a:close/>
                </a:path>
              </a:pathLst>
            </a:custGeom>
            <a:grpFill/>
            <a:ln w="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7" name="图形 29">
            <a:extLst>
              <a:ext uri="{FF2B5EF4-FFF2-40B4-BE49-F238E27FC236}">
                <a16:creationId xmlns:a16="http://schemas.microsoft.com/office/drawing/2014/main" id="{67329BE9-1918-CE5C-C0B1-53B4F02714A7}"/>
              </a:ext>
            </a:extLst>
          </p:cNvPr>
          <p:cNvSpPr/>
          <p:nvPr/>
        </p:nvSpPr>
        <p:spPr>
          <a:xfrm>
            <a:off x="7871774" y="3383538"/>
            <a:ext cx="396000" cy="395110"/>
          </a:xfrm>
          <a:custGeom>
            <a:avLst/>
            <a:gdLst>
              <a:gd name="connsiteX0" fmla="*/ 194887 w 396000"/>
              <a:gd name="connsiteY0" fmla="*/ 131974 h 395110"/>
              <a:gd name="connsiteX1" fmla="*/ 260894 w 396000"/>
              <a:gd name="connsiteY1" fmla="*/ 65968 h 395110"/>
              <a:gd name="connsiteX2" fmla="*/ 194887 w 396000"/>
              <a:gd name="connsiteY2" fmla="*/ 0 h 395110"/>
              <a:gd name="connsiteX3" fmla="*/ 128881 w 396000"/>
              <a:gd name="connsiteY3" fmla="*/ 66006 h 395110"/>
              <a:gd name="connsiteX4" fmla="*/ 194887 w 396000"/>
              <a:gd name="connsiteY4" fmla="*/ 131974 h 395110"/>
              <a:gd name="connsiteX5" fmla="*/ 384980 w 396000"/>
              <a:gd name="connsiteY5" fmla="*/ 219093 h 395110"/>
              <a:gd name="connsiteX6" fmla="*/ 326861 w 396000"/>
              <a:gd name="connsiteY6" fmla="*/ 219093 h 395110"/>
              <a:gd name="connsiteX7" fmla="*/ 326861 w 396000"/>
              <a:gd name="connsiteY7" fmla="*/ 215691 h 395110"/>
              <a:gd name="connsiteX8" fmla="*/ 194887 w 396000"/>
              <a:gd name="connsiteY8" fmla="*/ 137581 h 395110"/>
              <a:gd name="connsiteX9" fmla="*/ 62913 w 396000"/>
              <a:gd name="connsiteY9" fmla="*/ 215691 h 395110"/>
              <a:gd name="connsiteX10" fmla="*/ 62913 w 396000"/>
              <a:gd name="connsiteY10" fmla="*/ 219093 h 395110"/>
              <a:gd name="connsiteX11" fmla="*/ 10982 w 396000"/>
              <a:gd name="connsiteY11" fmla="*/ 219093 h 395110"/>
              <a:gd name="connsiteX12" fmla="*/ 0 w 396000"/>
              <a:gd name="connsiteY12" fmla="*/ 263098 h 395110"/>
              <a:gd name="connsiteX13" fmla="*/ 41259 w 396000"/>
              <a:gd name="connsiteY13" fmla="*/ 287845 h 395110"/>
              <a:gd name="connsiteX14" fmla="*/ 76988 w 396000"/>
              <a:gd name="connsiteY14" fmla="*/ 395111 h 395110"/>
              <a:gd name="connsiteX15" fmla="*/ 319012 w 396000"/>
              <a:gd name="connsiteY15" fmla="*/ 395111 h 395110"/>
              <a:gd name="connsiteX16" fmla="*/ 354741 w 396000"/>
              <a:gd name="connsiteY16" fmla="*/ 287845 h 395110"/>
              <a:gd name="connsiteX17" fmla="*/ 396000 w 396000"/>
              <a:gd name="connsiteY17" fmla="*/ 263098 h 395110"/>
              <a:gd name="connsiteX18" fmla="*/ 384980 w 396000"/>
              <a:gd name="connsiteY18" fmla="*/ 219093 h 395110"/>
              <a:gd name="connsiteX19" fmla="*/ 179652 w 396000"/>
              <a:gd name="connsiteY19" fmla="*/ 178376 h 395110"/>
              <a:gd name="connsiteX20" fmla="*/ 173310 w 396000"/>
              <a:gd name="connsiteY20" fmla="*/ 164919 h 395110"/>
              <a:gd name="connsiteX21" fmla="*/ 173040 w 396000"/>
              <a:gd name="connsiteY21" fmla="*/ 158887 h 395110"/>
              <a:gd name="connsiteX22" fmla="*/ 176442 w 396000"/>
              <a:gd name="connsiteY22" fmla="*/ 152816 h 395110"/>
              <a:gd name="connsiteX23" fmla="*/ 182204 w 396000"/>
              <a:gd name="connsiteY23" fmla="*/ 145701 h 395110"/>
              <a:gd name="connsiteX24" fmla="*/ 185607 w 396000"/>
              <a:gd name="connsiteY24" fmla="*/ 145005 h 395110"/>
              <a:gd name="connsiteX25" fmla="*/ 203046 w 396000"/>
              <a:gd name="connsiteY25" fmla="*/ 145044 h 395110"/>
              <a:gd name="connsiteX26" fmla="*/ 206449 w 396000"/>
              <a:gd name="connsiteY26" fmla="*/ 145740 h 395110"/>
              <a:gd name="connsiteX27" fmla="*/ 212790 w 396000"/>
              <a:gd name="connsiteY27" fmla="*/ 152855 h 395110"/>
              <a:gd name="connsiteX28" fmla="*/ 216773 w 396000"/>
              <a:gd name="connsiteY28" fmla="*/ 159776 h 395110"/>
              <a:gd name="connsiteX29" fmla="*/ 216464 w 396000"/>
              <a:gd name="connsiteY29" fmla="*/ 166698 h 395110"/>
              <a:gd name="connsiteX30" fmla="*/ 209349 w 396000"/>
              <a:gd name="connsiteY30" fmla="*/ 180619 h 395110"/>
              <a:gd name="connsiteX31" fmla="*/ 203317 w 396000"/>
              <a:gd name="connsiteY31" fmla="*/ 188623 h 395110"/>
              <a:gd name="connsiteX32" fmla="*/ 206990 w 396000"/>
              <a:gd name="connsiteY32" fmla="*/ 203471 h 395110"/>
              <a:gd name="connsiteX33" fmla="*/ 210277 w 396000"/>
              <a:gd name="connsiteY33" fmla="*/ 219171 h 395110"/>
              <a:gd name="connsiteX34" fmla="*/ 178531 w 396000"/>
              <a:gd name="connsiteY34" fmla="*/ 219171 h 395110"/>
              <a:gd name="connsiteX35" fmla="*/ 182243 w 396000"/>
              <a:gd name="connsiteY35" fmla="*/ 201538 h 395110"/>
              <a:gd name="connsiteX36" fmla="*/ 185452 w 396000"/>
              <a:gd name="connsiteY36" fmla="*/ 187501 h 395110"/>
              <a:gd name="connsiteX37" fmla="*/ 179652 w 396000"/>
              <a:gd name="connsiteY37" fmla="*/ 178376 h 395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96000" h="395110">
                <a:moveTo>
                  <a:pt x="194887" y="131974"/>
                </a:moveTo>
                <a:cubicBezTo>
                  <a:pt x="231351" y="131974"/>
                  <a:pt x="260894" y="102432"/>
                  <a:pt x="260894" y="65968"/>
                </a:cubicBezTo>
                <a:cubicBezTo>
                  <a:pt x="260894" y="29542"/>
                  <a:pt x="231313" y="0"/>
                  <a:pt x="194887" y="0"/>
                </a:cubicBezTo>
                <a:cubicBezTo>
                  <a:pt x="158423" y="0"/>
                  <a:pt x="128881" y="29542"/>
                  <a:pt x="128881" y="66006"/>
                </a:cubicBezTo>
                <a:cubicBezTo>
                  <a:pt x="128881" y="102432"/>
                  <a:pt x="158423" y="131974"/>
                  <a:pt x="194887" y="131974"/>
                </a:cubicBezTo>
                <a:close/>
                <a:moveTo>
                  <a:pt x="384980" y="219093"/>
                </a:moveTo>
                <a:lnTo>
                  <a:pt x="326861" y="219093"/>
                </a:lnTo>
                <a:lnTo>
                  <a:pt x="326861" y="215691"/>
                </a:lnTo>
                <a:cubicBezTo>
                  <a:pt x="326861" y="215691"/>
                  <a:pt x="290552" y="137581"/>
                  <a:pt x="194887" y="137581"/>
                </a:cubicBezTo>
                <a:cubicBezTo>
                  <a:pt x="99222" y="137581"/>
                  <a:pt x="62913" y="215691"/>
                  <a:pt x="62913" y="215691"/>
                </a:cubicBezTo>
                <a:lnTo>
                  <a:pt x="62913" y="219093"/>
                </a:lnTo>
                <a:lnTo>
                  <a:pt x="10982" y="219093"/>
                </a:lnTo>
                <a:lnTo>
                  <a:pt x="0" y="263098"/>
                </a:lnTo>
                <a:lnTo>
                  <a:pt x="41259" y="287845"/>
                </a:lnTo>
                <a:lnTo>
                  <a:pt x="76988" y="395111"/>
                </a:lnTo>
                <a:lnTo>
                  <a:pt x="319012" y="395111"/>
                </a:lnTo>
                <a:lnTo>
                  <a:pt x="354741" y="287845"/>
                </a:lnTo>
                <a:lnTo>
                  <a:pt x="396000" y="263098"/>
                </a:lnTo>
                <a:lnTo>
                  <a:pt x="384980" y="219093"/>
                </a:lnTo>
                <a:close/>
                <a:moveTo>
                  <a:pt x="179652" y="178376"/>
                </a:moveTo>
                <a:cubicBezTo>
                  <a:pt x="177912" y="174548"/>
                  <a:pt x="175747" y="170024"/>
                  <a:pt x="173310" y="164919"/>
                </a:cubicBezTo>
                <a:cubicBezTo>
                  <a:pt x="172228" y="163102"/>
                  <a:pt x="172189" y="161091"/>
                  <a:pt x="173040" y="158887"/>
                </a:cubicBezTo>
                <a:cubicBezTo>
                  <a:pt x="173890" y="156722"/>
                  <a:pt x="175051" y="154673"/>
                  <a:pt x="176442" y="152816"/>
                </a:cubicBezTo>
                <a:cubicBezTo>
                  <a:pt x="178144" y="150264"/>
                  <a:pt x="180078" y="147905"/>
                  <a:pt x="182204" y="145701"/>
                </a:cubicBezTo>
                <a:cubicBezTo>
                  <a:pt x="183364" y="145547"/>
                  <a:pt x="184485" y="145315"/>
                  <a:pt x="185607" y="145005"/>
                </a:cubicBezTo>
                <a:cubicBezTo>
                  <a:pt x="191253" y="143033"/>
                  <a:pt x="197401" y="143072"/>
                  <a:pt x="203046" y="145044"/>
                </a:cubicBezTo>
                <a:cubicBezTo>
                  <a:pt x="204167" y="145392"/>
                  <a:pt x="205289" y="145624"/>
                  <a:pt x="206449" y="145740"/>
                </a:cubicBezTo>
                <a:cubicBezTo>
                  <a:pt x="208924" y="148253"/>
                  <a:pt x="211051" y="150690"/>
                  <a:pt x="212790" y="152855"/>
                </a:cubicBezTo>
                <a:cubicBezTo>
                  <a:pt x="214453" y="154943"/>
                  <a:pt x="215807" y="157263"/>
                  <a:pt x="216773" y="159776"/>
                </a:cubicBezTo>
                <a:cubicBezTo>
                  <a:pt x="217663" y="162019"/>
                  <a:pt x="217547" y="164533"/>
                  <a:pt x="216464" y="166698"/>
                </a:cubicBezTo>
                <a:cubicBezTo>
                  <a:pt x="213680" y="172576"/>
                  <a:pt x="211321" y="177255"/>
                  <a:pt x="209349" y="180619"/>
                </a:cubicBezTo>
                <a:cubicBezTo>
                  <a:pt x="207803" y="183596"/>
                  <a:pt x="205792" y="186303"/>
                  <a:pt x="203317" y="188623"/>
                </a:cubicBezTo>
                <a:cubicBezTo>
                  <a:pt x="204361" y="192296"/>
                  <a:pt x="205598" y="197246"/>
                  <a:pt x="206990" y="203471"/>
                </a:cubicBezTo>
                <a:cubicBezTo>
                  <a:pt x="208189" y="208692"/>
                  <a:pt x="209310" y="213951"/>
                  <a:pt x="210277" y="219171"/>
                </a:cubicBezTo>
                <a:lnTo>
                  <a:pt x="178531" y="219171"/>
                </a:lnTo>
                <a:cubicBezTo>
                  <a:pt x="179691" y="213139"/>
                  <a:pt x="180928" y="207300"/>
                  <a:pt x="182243" y="201538"/>
                </a:cubicBezTo>
                <a:cubicBezTo>
                  <a:pt x="183674" y="195506"/>
                  <a:pt x="184717" y="190827"/>
                  <a:pt x="185452" y="187501"/>
                </a:cubicBezTo>
                <a:cubicBezTo>
                  <a:pt x="183326" y="185298"/>
                  <a:pt x="181431" y="182243"/>
                  <a:pt x="179652" y="17837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3"/>
              </a:gs>
            </a:gsLst>
            <a:lin ang="8100000" scaled="1"/>
          </a:gradFill>
          <a:ln w="38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09F26F02-7D20-47F9-4E97-7D36CBCB7B87}"/>
              </a:ext>
            </a:extLst>
          </p:cNvPr>
          <p:cNvGrpSpPr/>
          <p:nvPr/>
        </p:nvGrpSpPr>
        <p:grpSpPr>
          <a:xfrm>
            <a:off x="4044166" y="2999576"/>
            <a:ext cx="357931" cy="367290"/>
            <a:chOff x="7511128" y="-1107947"/>
            <a:chExt cx="357931" cy="367290"/>
          </a:xfr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59000">
                <a:schemeClr val="accent3"/>
              </a:gs>
            </a:gsLst>
            <a:lin ang="8100000" scaled="1"/>
          </a:gradFill>
        </p:grpSpPr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1AE1C466-E05A-6910-B14C-8B0D3A84A434}"/>
                </a:ext>
              </a:extLst>
            </p:cNvPr>
            <p:cNvSpPr/>
            <p:nvPr/>
          </p:nvSpPr>
          <p:spPr>
            <a:xfrm>
              <a:off x="7597403" y="-1107947"/>
              <a:ext cx="178200" cy="178199"/>
            </a:xfrm>
            <a:custGeom>
              <a:avLst/>
              <a:gdLst>
                <a:gd name="connsiteX0" fmla="*/ 0 w 178200"/>
                <a:gd name="connsiteY0" fmla="*/ 89100 h 178199"/>
                <a:gd name="connsiteX1" fmla="*/ 89100 w 178200"/>
                <a:gd name="connsiteY1" fmla="*/ 178200 h 178199"/>
                <a:gd name="connsiteX2" fmla="*/ 178200 w 178200"/>
                <a:gd name="connsiteY2" fmla="*/ 89100 h 178199"/>
                <a:gd name="connsiteX3" fmla="*/ 89100 w 178200"/>
                <a:gd name="connsiteY3" fmla="*/ 0 h 178199"/>
                <a:gd name="connsiteX4" fmla="*/ 0 w 178200"/>
                <a:gd name="connsiteY4" fmla="*/ 89100 h 17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200" h="178199">
                  <a:moveTo>
                    <a:pt x="0" y="89100"/>
                  </a:moveTo>
                  <a:cubicBezTo>
                    <a:pt x="0" y="138402"/>
                    <a:pt x="39798" y="178200"/>
                    <a:pt x="89100" y="178200"/>
                  </a:cubicBezTo>
                  <a:cubicBezTo>
                    <a:pt x="138402" y="178200"/>
                    <a:pt x="178200" y="138402"/>
                    <a:pt x="178200" y="89100"/>
                  </a:cubicBezTo>
                  <a:cubicBezTo>
                    <a:pt x="178200" y="39798"/>
                    <a:pt x="138402" y="0"/>
                    <a:pt x="89100" y="0"/>
                  </a:cubicBezTo>
                  <a:cubicBezTo>
                    <a:pt x="39798" y="0"/>
                    <a:pt x="0" y="39798"/>
                    <a:pt x="0" y="89100"/>
                  </a:cubicBezTo>
                  <a:close/>
                </a:path>
              </a:pathLst>
            </a:custGeom>
            <a:grpFill/>
            <a:ln w="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D00615C4-B47F-C08C-CF46-A7220758E0B1}"/>
                </a:ext>
              </a:extLst>
            </p:cNvPr>
            <p:cNvSpPr/>
            <p:nvPr/>
          </p:nvSpPr>
          <p:spPr>
            <a:xfrm>
              <a:off x="7511128" y="-930144"/>
              <a:ext cx="302491" cy="177012"/>
            </a:xfrm>
            <a:custGeom>
              <a:avLst/>
              <a:gdLst>
                <a:gd name="connsiteX0" fmla="*/ 221905 w 302491"/>
                <a:gd name="connsiteY0" fmla="*/ 133452 h 177012"/>
                <a:gd name="connsiteX1" fmla="*/ 301699 w 302491"/>
                <a:gd name="connsiteY1" fmla="*/ 53658 h 177012"/>
                <a:gd name="connsiteX2" fmla="*/ 302491 w 302491"/>
                <a:gd name="connsiteY2" fmla="*/ 53658 h 177012"/>
                <a:gd name="connsiteX3" fmla="*/ 181711 w 302491"/>
                <a:gd name="connsiteY3" fmla="*/ 198 h 177012"/>
                <a:gd name="connsiteX4" fmla="*/ 175771 w 302491"/>
                <a:gd name="connsiteY4" fmla="*/ 0 h 177012"/>
                <a:gd name="connsiteX5" fmla="*/ 169435 w 302491"/>
                <a:gd name="connsiteY5" fmla="*/ 198 h 177012"/>
                <a:gd name="connsiteX6" fmla="*/ 145 w 302491"/>
                <a:gd name="connsiteY6" fmla="*/ 156222 h 177012"/>
                <a:gd name="connsiteX7" fmla="*/ 18559 w 302491"/>
                <a:gd name="connsiteY7" fmla="*/ 177012 h 177012"/>
                <a:gd name="connsiteX8" fmla="*/ 234775 w 302491"/>
                <a:gd name="connsiteY8" fmla="*/ 177012 h 177012"/>
                <a:gd name="connsiteX9" fmla="*/ 221905 w 302491"/>
                <a:gd name="connsiteY9" fmla="*/ 133452 h 177012"/>
                <a:gd name="connsiteX10" fmla="*/ 174979 w 302491"/>
                <a:gd name="connsiteY10" fmla="*/ 165330 h 177012"/>
                <a:gd name="connsiteX11" fmla="*/ 153199 w 302491"/>
                <a:gd name="connsiteY11" fmla="*/ 143550 h 177012"/>
                <a:gd name="connsiteX12" fmla="*/ 167257 w 302491"/>
                <a:gd name="connsiteY12" fmla="*/ 39402 h 177012"/>
                <a:gd name="connsiteX13" fmla="*/ 154981 w 302491"/>
                <a:gd name="connsiteY13" fmla="*/ 27126 h 177012"/>
                <a:gd name="connsiteX14" fmla="*/ 154981 w 302491"/>
                <a:gd name="connsiteY14" fmla="*/ 18216 h 177012"/>
                <a:gd name="connsiteX15" fmla="*/ 160921 w 302491"/>
                <a:gd name="connsiteY15" fmla="*/ 12276 h 177012"/>
                <a:gd name="connsiteX16" fmla="*/ 166861 w 302491"/>
                <a:gd name="connsiteY16" fmla="*/ 9900 h 177012"/>
                <a:gd name="connsiteX17" fmla="*/ 182899 w 302491"/>
                <a:gd name="connsiteY17" fmla="*/ 9900 h 177012"/>
                <a:gd name="connsiteX18" fmla="*/ 188839 w 302491"/>
                <a:gd name="connsiteY18" fmla="*/ 12276 h 177012"/>
                <a:gd name="connsiteX19" fmla="*/ 194779 w 302491"/>
                <a:gd name="connsiteY19" fmla="*/ 18216 h 177012"/>
                <a:gd name="connsiteX20" fmla="*/ 194779 w 302491"/>
                <a:gd name="connsiteY20" fmla="*/ 27126 h 177012"/>
                <a:gd name="connsiteX21" fmla="*/ 182503 w 302491"/>
                <a:gd name="connsiteY21" fmla="*/ 39402 h 177012"/>
                <a:gd name="connsiteX22" fmla="*/ 196561 w 302491"/>
                <a:gd name="connsiteY22" fmla="*/ 143550 h 177012"/>
                <a:gd name="connsiteX23" fmla="*/ 174979 w 302491"/>
                <a:gd name="connsiteY23" fmla="*/ 165330 h 17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2491" h="177012">
                  <a:moveTo>
                    <a:pt x="221905" y="133452"/>
                  </a:moveTo>
                  <a:cubicBezTo>
                    <a:pt x="221905" y="89298"/>
                    <a:pt x="257545" y="53658"/>
                    <a:pt x="301699" y="53658"/>
                  </a:cubicBezTo>
                  <a:lnTo>
                    <a:pt x="302491" y="53658"/>
                  </a:lnTo>
                  <a:cubicBezTo>
                    <a:pt x="271603" y="21978"/>
                    <a:pt x="229033" y="1782"/>
                    <a:pt x="181711" y="198"/>
                  </a:cubicBezTo>
                  <a:cubicBezTo>
                    <a:pt x="179731" y="198"/>
                    <a:pt x="177751" y="0"/>
                    <a:pt x="175771" y="0"/>
                  </a:cubicBezTo>
                  <a:cubicBezTo>
                    <a:pt x="173593" y="0"/>
                    <a:pt x="171613" y="0"/>
                    <a:pt x="169435" y="198"/>
                  </a:cubicBezTo>
                  <a:cubicBezTo>
                    <a:pt x="81721" y="3366"/>
                    <a:pt x="10243" y="70290"/>
                    <a:pt x="145" y="156222"/>
                  </a:cubicBezTo>
                  <a:cubicBezTo>
                    <a:pt x="-1241" y="167310"/>
                    <a:pt x="7471" y="177012"/>
                    <a:pt x="18559" y="177012"/>
                  </a:cubicBezTo>
                  <a:lnTo>
                    <a:pt x="234775" y="177012"/>
                  </a:lnTo>
                  <a:cubicBezTo>
                    <a:pt x="226657" y="164340"/>
                    <a:pt x="221905" y="149490"/>
                    <a:pt x="221905" y="133452"/>
                  </a:cubicBezTo>
                  <a:close/>
                  <a:moveTo>
                    <a:pt x="174979" y="165330"/>
                  </a:moveTo>
                  <a:lnTo>
                    <a:pt x="153199" y="143550"/>
                  </a:lnTo>
                  <a:lnTo>
                    <a:pt x="167257" y="39402"/>
                  </a:lnTo>
                  <a:lnTo>
                    <a:pt x="154981" y="27126"/>
                  </a:lnTo>
                  <a:cubicBezTo>
                    <a:pt x="152605" y="24750"/>
                    <a:pt x="152605" y="20592"/>
                    <a:pt x="154981" y="18216"/>
                  </a:cubicBezTo>
                  <a:lnTo>
                    <a:pt x="160921" y="12276"/>
                  </a:lnTo>
                  <a:cubicBezTo>
                    <a:pt x="162505" y="10692"/>
                    <a:pt x="164683" y="9900"/>
                    <a:pt x="166861" y="9900"/>
                  </a:cubicBezTo>
                  <a:lnTo>
                    <a:pt x="182899" y="9900"/>
                  </a:lnTo>
                  <a:cubicBezTo>
                    <a:pt x="185077" y="9900"/>
                    <a:pt x="187255" y="10692"/>
                    <a:pt x="188839" y="12276"/>
                  </a:cubicBezTo>
                  <a:lnTo>
                    <a:pt x="194779" y="18216"/>
                  </a:lnTo>
                  <a:cubicBezTo>
                    <a:pt x="197155" y="20592"/>
                    <a:pt x="197155" y="24750"/>
                    <a:pt x="194779" y="27126"/>
                  </a:cubicBezTo>
                  <a:lnTo>
                    <a:pt x="182503" y="39402"/>
                  </a:lnTo>
                  <a:lnTo>
                    <a:pt x="196561" y="143550"/>
                  </a:lnTo>
                  <a:lnTo>
                    <a:pt x="174979" y="165330"/>
                  </a:lnTo>
                  <a:close/>
                </a:path>
              </a:pathLst>
            </a:custGeom>
            <a:grpFill/>
            <a:ln w="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BCF063F9-8B71-6F2C-6737-2C4C07965818}"/>
                </a:ext>
              </a:extLst>
            </p:cNvPr>
            <p:cNvSpPr/>
            <p:nvPr/>
          </p:nvSpPr>
          <p:spPr>
            <a:xfrm>
              <a:off x="7756992" y="-852725"/>
              <a:ext cx="112067" cy="112068"/>
            </a:xfrm>
            <a:custGeom>
              <a:avLst/>
              <a:gdLst>
                <a:gd name="connsiteX0" fmla="*/ 56034 w 112067"/>
                <a:gd name="connsiteY0" fmla="*/ 0 h 112068"/>
                <a:gd name="connsiteX1" fmla="*/ 0 w 112067"/>
                <a:gd name="connsiteY1" fmla="*/ 56034 h 112068"/>
                <a:gd name="connsiteX2" fmla="*/ 56034 w 112067"/>
                <a:gd name="connsiteY2" fmla="*/ 112069 h 112068"/>
                <a:gd name="connsiteX3" fmla="*/ 112068 w 112067"/>
                <a:gd name="connsiteY3" fmla="*/ 56034 h 112068"/>
                <a:gd name="connsiteX4" fmla="*/ 56034 w 112067"/>
                <a:gd name="connsiteY4" fmla="*/ 0 h 112068"/>
                <a:gd name="connsiteX5" fmla="*/ 84150 w 112067"/>
                <a:gd name="connsiteY5" fmla="*/ 80190 h 112068"/>
                <a:gd name="connsiteX6" fmla="*/ 27918 w 112067"/>
                <a:gd name="connsiteY6" fmla="*/ 80190 h 112068"/>
                <a:gd name="connsiteX7" fmla="*/ 26136 w 112067"/>
                <a:gd name="connsiteY7" fmla="*/ 78408 h 112068"/>
                <a:gd name="connsiteX8" fmla="*/ 27918 w 112067"/>
                <a:gd name="connsiteY8" fmla="*/ 76626 h 112068"/>
                <a:gd name="connsiteX9" fmla="*/ 29898 w 112067"/>
                <a:gd name="connsiteY9" fmla="*/ 76626 h 112068"/>
                <a:gd name="connsiteX10" fmla="*/ 29898 w 112067"/>
                <a:gd name="connsiteY10" fmla="*/ 39204 h 112068"/>
                <a:gd name="connsiteX11" fmla="*/ 33660 w 112067"/>
                <a:gd name="connsiteY11" fmla="*/ 35442 h 112068"/>
                <a:gd name="connsiteX12" fmla="*/ 41184 w 112067"/>
                <a:gd name="connsiteY12" fmla="*/ 35442 h 112068"/>
                <a:gd name="connsiteX13" fmla="*/ 44946 w 112067"/>
                <a:gd name="connsiteY13" fmla="*/ 39204 h 112068"/>
                <a:gd name="connsiteX14" fmla="*/ 44946 w 112067"/>
                <a:gd name="connsiteY14" fmla="*/ 76626 h 112068"/>
                <a:gd name="connsiteX15" fmla="*/ 48708 w 112067"/>
                <a:gd name="connsiteY15" fmla="*/ 76626 h 112068"/>
                <a:gd name="connsiteX16" fmla="*/ 48708 w 112067"/>
                <a:gd name="connsiteY16" fmla="*/ 24156 h 112068"/>
                <a:gd name="connsiteX17" fmla="*/ 52470 w 112067"/>
                <a:gd name="connsiteY17" fmla="*/ 20394 h 112068"/>
                <a:gd name="connsiteX18" fmla="*/ 59994 w 112067"/>
                <a:gd name="connsiteY18" fmla="*/ 20394 h 112068"/>
                <a:gd name="connsiteX19" fmla="*/ 63756 w 112067"/>
                <a:gd name="connsiteY19" fmla="*/ 24156 h 112068"/>
                <a:gd name="connsiteX20" fmla="*/ 63756 w 112067"/>
                <a:gd name="connsiteY20" fmla="*/ 76626 h 112068"/>
                <a:gd name="connsiteX21" fmla="*/ 67518 w 112067"/>
                <a:gd name="connsiteY21" fmla="*/ 76626 h 112068"/>
                <a:gd name="connsiteX22" fmla="*/ 67518 w 112067"/>
                <a:gd name="connsiteY22" fmla="*/ 54054 h 112068"/>
                <a:gd name="connsiteX23" fmla="*/ 71280 w 112067"/>
                <a:gd name="connsiteY23" fmla="*/ 50292 h 112068"/>
                <a:gd name="connsiteX24" fmla="*/ 78804 w 112067"/>
                <a:gd name="connsiteY24" fmla="*/ 50292 h 112068"/>
                <a:gd name="connsiteX25" fmla="*/ 82566 w 112067"/>
                <a:gd name="connsiteY25" fmla="*/ 54054 h 112068"/>
                <a:gd name="connsiteX26" fmla="*/ 82566 w 112067"/>
                <a:gd name="connsiteY26" fmla="*/ 76626 h 112068"/>
                <a:gd name="connsiteX27" fmla="*/ 84546 w 112067"/>
                <a:gd name="connsiteY27" fmla="*/ 76626 h 112068"/>
                <a:gd name="connsiteX28" fmla="*/ 86328 w 112067"/>
                <a:gd name="connsiteY28" fmla="*/ 78408 h 112068"/>
                <a:gd name="connsiteX29" fmla="*/ 84150 w 112067"/>
                <a:gd name="connsiteY29" fmla="*/ 80190 h 11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2067" h="112068">
                  <a:moveTo>
                    <a:pt x="56034" y="0"/>
                  </a:moveTo>
                  <a:cubicBezTo>
                    <a:pt x="25146" y="0"/>
                    <a:pt x="0" y="25146"/>
                    <a:pt x="0" y="56034"/>
                  </a:cubicBezTo>
                  <a:cubicBezTo>
                    <a:pt x="0" y="86922"/>
                    <a:pt x="25146" y="112069"/>
                    <a:pt x="56034" y="112069"/>
                  </a:cubicBezTo>
                  <a:cubicBezTo>
                    <a:pt x="86922" y="112069"/>
                    <a:pt x="112068" y="86922"/>
                    <a:pt x="112068" y="56034"/>
                  </a:cubicBezTo>
                  <a:cubicBezTo>
                    <a:pt x="112068" y="25146"/>
                    <a:pt x="86922" y="0"/>
                    <a:pt x="56034" y="0"/>
                  </a:cubicBezTo>
                  <a:close/>
                  <a:moveTo>
                    <a:pt x="84150" y="80190"/>
                  </a:moveTo>
                  <a:lnTo>
                    <a:pt x="27918" y="80190"/>
                  </a:lnTo>
                  <a:cubicBezTo>
                    <a:pt x="26928" y="80190"/>
                    <a:pt x="26136" y="79398"/>
                    <a:pt x="26136" y="78408"/>
                  </a:cubicBezTo>
                  <a:cubicBezTo>
                    <a:pt x="26136" y="77418"/>
                    <a:pt x="26928" y="76626"/>
                    <a:pt x="27918" y="76626"/>
                  </a:cubicBezTo>
                  <a:lnTo>
                    <a:pt x="29898" y="76626"/>
                  </a:lnTo>
                  <a:lnTo>
                    <a:pt x="29898" y="39204"/>
                  </a:lnTo>
                  <a:cubicBezTo>
                    <a:pt x="29898" y="37224"/>
                    <a:pt x="31482" y="35442"/>
                    <a:pt x="33660" y="35442"/>
                  </a:cubicBezTo>
                  <a:lnTo>
                    <a:pt x="41184" y="35442"/>
                  </a:lnTo>
                  <a:cubicBezTo>
                    <a:pt x="43362" y="35442"/>
                    <a:pt x="44946" y="37026"/>
                    <a:pt x="44946" y="39204"/>
                  </a:cubicBezTo>
                  <a:lnTo>
                    <a:pt x="44946" y="76626"/>
                  </a:lnTo>
                  <a:lnTo>
                    <a:pt x="48708" y="76626"/>
                  </a:lnTo>
                  <a:lnTo>
                    <a:pt x="48708" y="24156"/>
                  </a:lnTo>
                  <a:cubicBezTo>
                    <a:pt x="48708" y="21978"/>
                    <a:pt x="50292" y="20394"/>
                    <a:pt x="52470" y="20394"/>
                  </a:cubicBezTo>
                  <a:lnTo>
                    <a:pt x="59994" y="20394"/>
                  </a:lnTo>
                  <a:cubicBezTo>
                    <a:pt x="62172" y="20394"/>
                    <a:pt x="63756" y="22176"/>
                    <a:pt x="63756" y="24156"/>
                  </a:cubicBezTo>
                  <a:lnTo>
                    <a:pt x="63756" y="76626"/>
                  </a:lnTo>
                  <a:lnTo>
                    <a:pt x="67518" y="76626"/>
                  </a:lnTo>
                  <a:lnTo>
                    <a:pt x="67518" y="54054"/>
                  </a:lnTo>
                  <a:cubicBezTo>
                    <a:pt x="67518" y="52074"/>
                    <a:pt x="69102" y="50292"/>
                    <a:pt x="71280" y="50292"/>
                  </a:cubicBezTo>
                  <a:lnTo>
                    <a:pt x="78804" y="50292"/>
                  </a:lnTo>
                  <a:cubicBezTo>
                    <a:pt x="80982" y="50292"/>
                    <a:pt x="82566" y="51876"/>
                    <a:pt x="82566" y="54054"/>
                  </a:cubicBezTo>
                  <a:lnTo>
                    <a:pt x="82566" y="76626"/>
                  </a:lnTo>
                  <a:lnTo>
                    <a:pt x="84546" y="76626"/>
                  </a:lnTo>
                  <a:cubicBezTo>
                    <a:pt x="85932" y="76626"/>
                    <a:pt x="86328" y="77418"/>
                    <a:pt x="86328" y="78408"/>
                  </a:cubicBezTo>
                  <a:cubicBezTo>
                    <a:pt x="85932" y="79200"/>
                    <a:pt x="85140" y="80190"/>
                    <a:pt x="84150" y="80190"/>
                  </a:cubicBezTo>
                  <a:close/>
                </a:path>
              </a:pathLst>
            </a:custGeom>
            <a:grpFill/>
            <a:ln w="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1" name="图形 33">
            <a:extLst>
              <a:ext uri="{FF2B5EF4-FFF2-40B4-BE49-F238E27FC236}">
                <a16:creationId xmlns:a16="http://schemas.microsoft.com/office/drawing/2014/main" id="{712EA206-DF7D-F21F-26E4-CD990DE48E46}"/>
              </a:ext>
            </a:extLst>
          </p:cNvPr>
          <p:cNvSpPr/>
          <p:nvPr/>
        </p:nvSpPr>
        <p:spPr>
          <a:xfrm>
            <a:off x="6268949" y="2987021"/>
            <a:ext cx="395988" cy="395999"/>
          </a:xfrm>
          <a:custGeom>
            <a:avLst/>
            <a:gdLst>
              <a:gd name="connsiteX0" fmla="*/ 158085 w 395988"/>
              <a:gd name="connsiteY0" fmla="*/ 162368 h 395999"/>
              <a:gd name="connsiteX1" fmla="*/ 151032 w 395988"/>
              <a:gd name="connsiteY1" fmla="*/ 161873 h 395999"/>
              <a:gd name="connsiteX2" fmla="*/ 144844 w 395988"/>
              <a:gd name="connsiteY2" fmla="*/ 160202 h 395999"/>
              <a:gd name="connsiteX3" fmla="*/ 137853 w 395988"/>
              <a:gd name="connsiteY3" fmla="*/ 153582 h 395999"/>
              <a:gd name="connsiteX4" fmla="*/ 134883 w 395988"/>
              <a:gd name="connsiteY4" fmla="*/ 145044 h 395999"/>
              <a:gd name="connsiteX5" fmla="*/ 133707 w 395988"/>
              <a:gd name="connsiteY5" fmla="*/ 139723 h 395999"/>
              <a:gd name="connsiteX6" fmla="*/ 132903 w 395988"/>
              <a:gd name="connsiteY6" fmla="*/ 136010 h 395999"/>
              <a:gd name="connsiteX7" fmla="*/ 132903 w 395988"/>
              <a:gd name="connsiteY7" fmla="*/ 134154 h 395999"/>
              <a:gd name="connsiteX8" fmla="*/ 132593 w 395988"/>
              <a:gd name="connsiteY8" fmla="*/ 133040 h 395999"/>
              <a:gd name="connsiteX9" fmla="*/ 132222 w 395988"/>
              <a:gd name="connsiteY9" fmla="*/ 131741 h 395999"/>
              <a:gd name="connsiteX10" fmla="*/ 131294 w 395988"/>
              <a:gd name="connsiteY10" fmla="*/ 128524 h 395999"/>
              <a:gd name="connsiteX11" fmla="*/ 128510 w 395988"/>
              <a:gd name="connsiteY11" fmla="*/ 126667 h 395999"/>
              <a:gd name="connsiteX12" fmla="*/ 128139 w 395988"/>
              <a:gd name="connsiteY12" fmla="*/ 126111 h 395999"/>
              <a:gd name="connsiteX13" fmla="*/ 128139 w 395988"/>
              <a:gd name="connsiteY13" fmla="*/ 125244 h 395999"/>
              <a:gd name="connsiteX14" fmla="*/ 128139 w 395988"/>
              <a:gd name="connsiteY14" fmla="*/ 117572 h 395999"/>
              <a:gd name="connsiteX15" fmla="*/ 128881 w 395988"/>
              <a:gd name="connsiteY15" fmla="*/ 116644 h 395999"/>
              <a:gd name="connsiteX16" fmla="*/ 129315 w 395988"/>
              <a:gd name="connsiteY16" fmla="*/ 116644 h 395999"/>
              <a:gd name="connsiteX17" fmla="*/ 131418 w 395988"/>
              <a:gd name="connsiteY17" fmla="*/ 116211 h 395999"/>
              <a:gd name="connsiteX18" fmla="*/ 143359 w 395988"/>
              <a:gd name="connsiteY18" fmla="*/ 114602 h 395999"/>
              <a:gd name="connsiteX19" fmla="*/ 158642 w 395988"/>
              <a:gd name="connsiteY19" fmla="*/ 113860 h 395999"/>
              <a:gd name="connsiteX20" fmla="*/ 159694 w 395988"/>
              <a:gd name="connsiteY20" fmla="*/ 113860 h 395999"/>
              <a:gd name="connsiteX21" fmla="*/ 179617 w 395988"/>
              <a:gd name="connsiteY21" fmla="*/ 115716 h 395999"/>
              <a:gd name="connsiteX22" fmla="*/ 190383 w 395988"/>
              <a:gd name="connsiteY22" fmla="*/ 118686 h 395999"/>
              <a:gd name="connsiteX23" fmla="*/ 196570 w 395988"/>
              <a:gd name="connsiteY23" fmla="*/ 120232 h 395999"/>
              <a:gd name="connsiteX24" fmla="*/ 199478 w 395988"/>
              <a:gd name="connsiteY24" fmla="*/ 120542 h 395999"/>
              <a:gd name="connsiteX25" fmla="*/ 191620 w 395988"/>
              <a:gd name="connsiteY25" fmla="*/ 140898 h 395999"/>
              <a:gd name="connsiteX26" fmla="*/ 189022 w 395988"/>
              <a:gd name="connsiteY26" fmla="*/ 146652 h 395999"/>
              <a:gd name="connsiteX27" fmla="*/ 181040 w 395988"/>
              <a:gd name="connsiteY27" fmla="*/ 156614 h 395999"/>
              <a:gd name="connsiteX28" fmla="*/ 173244 w 395988"/>
              <a:gd name="connsiteY28" fmla="*/ 160264 h 395999"/>
              <a:gd name="connsiteX29" fmla="*/ 162169 w 395988"/>
              <a:gd name="connsiteY29" fmla="*/ 162244 h 395999"/>
              <a:gd name="connsiteX30" fmla="*/ 158147 w 395988"/>
              <a:gd name="connsiteY30" fmla="*/ 162244 h 395999"/>
              <a:gd name="connsiteX31" fmla="*/ 149918 w 395988"/>
              <a:gd name="connsiteY31" fmla="*/ 158532 h 395999"/>
              <a:gd name="connsiteX32" fmla="*/ 152393 w 395988"/>
              <a:gd name="connsiteY32" fmla="*/ 159027 h 395999"/>
              <a:gd name="connsiteX33" fmla="*/ 158890 w 395988"/>
              <a:gd name="connsiteY33" fmla="*/ 159522 h 395999"/>
              <a:gd name="connsiteX34" fmla="*/ 170398 w 395988"/>
              <a:gd name="connsiteY34" fmla="*/ 157975 h 395999"/>
              <a:gd name="connsiteX35" fmla="*/ 178256 w 395988"/>
              <a:gd name="connsiteY35" fmla="*/ 153829 h 395999"/>
              <a:gd name="connsiteX36" fmla="*/ 182401 w 395988"/>
              <a:gd name="connsiteY36" fmla="*/ 148385 h 395999"/>
              <a:gd name="connsiteX37" fmla="*/ 187104 w 395988"/>
              <a:gd name="connsiteY37" fmla="*/ 136691 h 395999"/>
              <a:gd name="connsiteX38" fmla="*/ 187846 w 395988"/>
              <a:gd name="connsiteY38" fmla="*/ 128524 h 395999"/>
              <a:gd name="connsiteX39" fmla="*/ 187413 w 395988"/>
              <a:gd name="connsiteY39" fmla="*/ 123759 h 395999"/>
              <a:gd name="connsiteX40" fmla="*/ 182958 w 395988"/>
              <a:gd name="connsiteY40" fmla="*/ 121470 h 395999"/>
              <a:gd name="connsiteX41" fmla="*/ 177823 w 395988"/>
              <a:gd name="connsiteY41" fmla="*/ 119799 h 395999"/>
              <a:gd name="connsiteX42" fmla="*/ 177389 w 395988"/>
              <a:gd name="connsiteY42" fmla="*/ 119799 h 395999"/>
              <a:gd name="connsiteX43" fmla="*/ 162478 w 395988"/>
              <a:gd name="connsiteY43" fmla="*/ 118314 h 395999"/>
              <a:gd name="connsiteX44" fmla="*/ 160870 w 395988"/>
              <a:gd name="connsiteY44" fmla="*/ 118314 h 395999"/>
              <a:gd name="connsiteX45" fmla="*/ 155796 w 395988"/>
              <a:gd name="connsiteY45" fmla="*/ 118624 h 395999"/>
              <a:gd name="connsiteX46" fmla="*/ 145896 w 395988"/>
              <a:gd name="connsiteY46" fmla="*/ 120294 h 395999"/>
              <a:gd name="connsiteX47" fmla="*/ 140575 w 395988"/>
              <a:gd name="connsiteY47" fmla="*/ 121717 h 395999"/>
              <a:gd name="connsiteX48" fmla="*/ 139276 w 395988"/>
              <a:gd name="connsiteY48" fmla="*/ 127101 h 395999"/>
              <a:gd name="connsiteX49" fmla="*/ 138905 w 395988"/>
              <a:gd name="connsiteY49" fmla="*/ 129451 h 395999"/>
              <a:gd name="connsiteX50" fmla="*/ 138905 w 395988"/>
              <a:gd name="connsiteY50" fmla="*/ 130132 h 395999"/>
              <a:gd name="connsiteX51" fmla="*/ 138905 w 395988"/>
              <a:gd name="connsiteY51" fmla="*/ 136320 h 395999"/>
              <a:gd name="connsiteX52" fmla="*/ 140575 w 395988"/>
              <a:gd name="connsiteY52" fmla="*/ 146900 h 395999"/>
              <a:gd name="connsiteX53" fmla="*/ 143669 w 395988"/>
              <a:gd name="connsiteY53" fmla="*/ 154386 h 395999"/>
              <a:gd name="connsiteX54" fmla="*/ 146206 w 395988"/>
              <a:gd name="connsiteY54" fmla="*/ 157047 h 395999"/>
              <a:gd name="connsiteX55" fmla="*/ 148557 w 395988"/>
              <a:gd name="connsiteY55" fmla="*/ 158779 h 395999"/>
              <a:gd name="connsiteX56" fmla="*/ 240809 w 395988"/>
              <a:gd name="connsiteY56" fmla="*/ 162121 h 395999"/>
              <a:gd name="connsiteX57" fmla="*/ 229982 w 395988"/>
              <a:gd name="connsiteY57" fmla="*/ 160883 h 395999"/>
              <a:gd name="connsiteX58" fmla="*/ 221258 w 395988"/>
              <a:gd name="connsiteY58" fmla="*/ 157851 h 395999"/>
              <a:gd name="connsiteX59" fmla="*/ 212162 w 395988"/>
              <a:gd name="connsiteY59" fmla="*/ 148756 h 395999"/>
              <a:gd name="connsiteX60" fmla="*/ 207955 w 395988"/>
              <a:gd name="connsiteY60" fmla="*/ 140341 h 395999"/>
              <a:gd name="connsiteX61" fmla="*/ 199602 w 395988"/>
              <a:gd name="connsiteY61" fmla="*/ 120171 h 395999"/>
              <a:gd name="connsiteX62" fmla="*/ 205789 w 395988"/>
              <a:gd name="connsiteY62" fmla="*/ 118995 h 395999"/>
              <a:gd name="connsiteX63" fmla="*/ 209007 w 395988"/>
              <a:gd name="connsiteY63" fmla="*/ 117943 h 395999"/>
              <a:gd name="connsiteX64" fmla="*/ 211976 w 395988"/>
              <a:gd name="connsiteY64" fmla="*/ 116892 h 395999"/>
              <a:gd name="connsiteX65" fmla="*/ 224351 w 395988"/>
              <a:gd name="connsiteY65" fmla="*/ 114293 h 395999"/>
              <a:gd name="connsiteX66" fmla="*/ 238829 w 395988"/>
              <a:gd name="connsiteY66" fmla="*/ 113427 h 395999"/>
              <a:gd name="connsiteX67" fmla="*/ 245326 w 395988"/>
              <a:gd name="connsiteY67" fmla="*/ 113427 h 395999"/>
              <a:gd name="connsiteX68" fmla="*/ 255906 w 395988"/>
              <a:gd name="connsiteY68" fmla="*/ 113983 h 395999"/>
              <a:gd name="connsiteX69" fmla="*/ 269456 w 395988"/>
              <a:gd name="connsiteY69" fmla="*/ 115716 h 395999"/>
              <a:gd name="connsiteX70" fmla="*/ 270199 w 395988"/>
              <a:gd name="connsiteY70" fmla="*/ 115716 h 395999"/>
              <a:gd name="connsiteX71" fmla="*/ 270879 w 395988"/>
              <a:gd name="connsiteY71" fmla="*/ 116582 h 395999"/>
              <a:gd name="connsiteX72" fmla="*/ 270879 w 395988"/>
              <a:gd name="connsiteY72" fmla="*/ 117448 h 395999"/>
              <a:gd name="connsiteX73" fmla="*/ 270879 w 395988"/>
              <a:gd name="connsiteY73" fmla="*/ 119366 h 395999"/>
              <a:gd name="connsiteX74" fmla="*/ 270879 w 395988"/>
              <a:gd name="connsiteY74" fmla="*/ 122955 h 395999"/>
              <a:gd name="connsiteX75" fmla="*/ 269518 w 395988"/>
              <a:gd name="connsiteY75" fmla="*/ 120480 h 395999"/>
              <a:gd name="connsiteX76" fmla="*/ 267600 w 395988"/>
              <a:gd name="connsiteY76" fmla="*/ 127101 h 395999"/>
              <a:gd name="connsiteX77" fmla="*/ 266672 w 395988"/>
              <a:gd name="connsiteY77" fmla="*/ 130256 h 395999"/>
              <a:gd name="connsiteX78" fmla="*/ 263393 w 395988"/>
              <a:gd name="connsiteY78" fmla="*/ 141702 h 395999"/>
              <a:gd name="connsiteX79" fmla="*/ 263950 w 395988"/>
              <a:gd name="connsiteY79" fmla="*/ 141331 h 395999"/>
              <a:gd name="connsiteX80" fmla="*/ 261165 w 395988"/>
              <a:gd name="connsiteY80" fmla="*/ 150303 h 395999"/>
              <a:gd name="connsiteX81" fmla="*/ 258381 w 395988"/>
              <a:gd name="connsiteY81" fmla="*/ 155252 h 395999"/>
              <a:gd name="connsiteX82" fmla="*/ 251266 w 395988"/>
              <a:gd name="connsiteY82" fmla="*/ 159831 h 395999"/>
              <a:gd name="connsiteX83" fmla="*/ 242913 w 395988"/>
              <a:gd name="connsiteY83" fmla="*/ 161131 h 395999"/>
              <a:gd name="connsiteX84" fmla="*/ 236540 w 395988"/>
              <a:gd name="connsiteY84" fmla="*/ 117572 h 395999"/>
              <a:gd name="connsiteX85" fmla="*/ 231900 w 395988"/>
              <a:gd name="connsiteY85" fmla="*/ 117572 h 395999"/>
              <a:gd name="connsiteX86" fmla="*/ 223299 w 395988"/>
              <a:gd name="connsiteY86" fmla="*/ 118747 h 395999"/>
              <a:gd name="connsiteX87" fmla="*/ 217112 w 395988"/>
              <a:gd name="connsiteY87" fmla="*/ 120356 h 395999"/>
              <a:gd name="connsiteX88" fmla="*/ 211420 w 395988"/>
              <a:gd name="connsiteY88" fmla="*/ 122274 h 395999"/>
              <a:gd name="connsiteX89" fmla="*/ 210986 w 395988"/>
              <a:gd name="connsiteY89" fmla="*/ 128462 h 395999"/>
              <a:gd name="connsiteX90" fmla="*/ 210986 w 395988"/>
              <a:gd name="connsiteY90" fmla="*/ 129513 h 395999"/>
              <a:gd name="connsiteX91" fmla="*/ 211915 w 395988"/>
              <a:gd name="connsiteY91" fmla="*/ 136753 h 395999"/>
              <a:gd name="connsiteX92" fmla="*/ 218597 w 395988"/>
              <a:gd name="connsiteY92" fmla="*/ 150860 h 395999"/>
              <a:gd name="connsiteX93" fmla="*/ 228497 w 395988"/>
              <a:gd name="connsiteY93" fmla="*/ 157047 h 395999"/>
              <a:gd name="connsiteX94" fmla="*/ 240871 w 395988"/>
              <a:gd name="connsiteY94" fmla="*/ 158470 h 395999"/>
              <a:gd name="connsiteX95" fmla="*/ 241304 w 395988"/>
              <a:gd name="connsiteY95" fmla="*/ 158470 h 395999"/>
              <a:gd name="connsiteX96" fmla="*/ 249595 w 395988"/>
              <a:gd name="connsiteY96" fmla="*/ 157480 h 395999"/>
              <a:gd name="connsiteX97" fmla="*/ 255782 w 395988"/>
              <a:gd name="connsiteY97" fmla="*/ 154448 h 395999"/>
              <a:gd name="connsiteX98" fmla="*/ 258938 w 395988"/>
              <a:gd name="connsiteY98" fmla="*/ 149375 h 395999"/>
              <a:gd name="connsiteX99" fmla="*/ 261660 w 395988"/>
              <a:gd name="connsiteY99" fmla="*/ 135144 h 395999"/>
              <a:gd name="connsiteX100" fmla="*/ 261660 w 395988"/>
              <a:gd name="connsiteY100" fmla="*/ 134835 h 395999"/>
              <a:gd name="connsiteX101" fmla="*/ 261660 w 395988"/>
              <a:gd name="connsiteY101" fmla="*/ 129081 h 395999"/>
              <a:gd name="connsiteX102" fmla="*/ 261660 w 395988"/>
              <a:gd name="connsiteY102" fmla="*/ 127534 h 395999"/>
              <a:gd name="connsiteX103" fmla="*/ 261660 w 395988"/>
              <a:gd name="connsiteY103" fmla="*/ 126234 h 395999"/>
              <a:gd name="connsiteX104" fmla="*/ 261165 w 395988"/>
              <a:gd name="connsiteY104" fmla="*/ 125059 h 395999"/>
              <a:gd name="connsiteX105" fmla="*/ 261165 w 395988"/>
              <a:gd name="connsiteY105" fmla="*/ 124687 h 395999"/>
              <a:gd name="connsiteX106" fmla="*/ 259433 w 395988"/>
              <a:gd name="connsiteY106" fmla="*/ 120727 h 395999"/>
              <a:gd name="connsiteX107" fmla="*/ 255288 w 395988"/>
              <a:gd name="connsiteY107" fmla="*/ 119552 h 395999"/>
              <a:gd name="connsiteX108" fmla="*/ 238334 w 395988"/>
              <a:gd name="connsiteY108" fmla="*/ 117572 h 395999"/>
              <a:gd name="connsiteX109" fmla="*/ 236540 w 395988"/>
              <a:gd name="connsiteY109" fmla="*/ 117572 h 395999"/>
              <a:gd name="connsiteX110" fmla="*/ 277995 w 395988"/>
              <a:gd name="connsiteY110" fmla="*/ 239276 h 395999"/>
              <a:gd name="connsiteX111" fmla="*/ 221443 w 395988"/>
              <a:gd name="connsiteY111" fmla="*/ 342789 h 395999"/>
              <a:gd name="connsiteX112" fmla="*/ 213090 w 395988"/>
              <a:gd name="connsiteY112" fmla="*/ 318040 h 395999"/>
              <a:gd name="connsiteX113" fmla="*/ 228559 w 395988"/>
              <a:gd name="connsiteY113" fmla="*/ 287104 h 395999"/>
              <a:gd name="connsiteX114" fmla="*/ 197622 w 395988"/>
              <a:gd name="connsiteY114" fmla="*/ 256167 h 395999"/>
              <a:gd name="connsiteX115" fmla="*/ 166685 w 395988"/>
              <a:gd name="connsiteY115" fmla="*/ 287104 h 395999"/>
              <a:gd name="connsiteX116" fmla="*/ 182154 w 395988"/>
              <a:gd name="connsiteY116" fmla="*/ 318040 h 395999"/>
              <a:gd name="connsiteX117" fmla="*/ 172130 w 395988"/>
              <a:gd name="connsiteY117" fmla="*/ 343408 h 395999"/>
              <a:gd name="connsiteX118" fmla="*/ 117126 w 395988"/>
              <a:gd name="connsiteY118" fmla="*/ 239462 h 395999"/>
              <a:gd name="connsiteX119" fmla="*/ 0 w 395988"/>
              <a:gd name="connsiteY119" fmla="*/ 363269 h 395999"/>
              <a:gd name="connsiteX120" fmla="*/ 24069 w 395988"/>
              <a:gd name="connsiteY120" fmla="*/ 396000 h 395999"/>
              <a:gd name="connsiteX121" fmla="*/ 371856 w 395988"/>
              <a:gd name="connsiteY121" fmla="*/ 396000 h 395999"/>
              <a:gd name="connsiteX122" fmla="*/ 395988 w 395988"/>
              <a:gd name="connsiteY122" fmla="*/ 363517 h 395999"/>
              <a:gd name="connsiteX123" fmla="*/ 277995 w 395988"/>
              <a:gd name="connsiteY123" fmla="*/ 239771 h 395999"/>
              <a:gd name="connsiteX124" fmla="*/ 299527 w 395988"/>
              <a:gd name="connsiteY124" fmla="*/ 112003 h 395999"/>
              <a:gd name="connsiteX125" fmla="*/ 299527 w 395988"/>
              <a:gd name="connsiteY125" fmla="*/ 107115 h 395999"/>
              <a:gd name="connsiteX126" fmla="*/ 295505 w 395988"/>
              <a:gd name="connsiteY126" fmla="*/ 104393 h 395999"/>
              <a:gd name="connsiteX127" fmla="*/ 294020 w 395988"/>
              <a:gd name="connsiteY127" fmla="*/ 103465 h 395999"/>
              <a:gd name="connsiteX128" fmla="*/ 202819 w 395988"/>
              <a:gd name="connsiteY128" fmla="*/ 2179 h 395999"/>
              <a:gd name="connsiteX129" fmla="*/ 123746 w 395988"/>
              <a:gd name="connsiteY129" fmla="*/ 10779 h 395999"/>
              <a:gd name="connsiteX130" fmla="*/ 105184 w 395988"/>
              <a:gd name="connsiteY130" fmla="*/ 102104 h 395999"/>
              <a:gd name="connsiteX131" fmla="*/ 101100 w 395988"/>
              <a:gd name="connsiteY131" fmla="*/ 104579 h 395999"/>
              <a:gd name="connsiteX132" fmla="*/ 97017 w 395988"/>
              <a:gd name="connsiteY132" fmla="*/ 107301 h 395999"/>
              <a:gd name="connsiteX133" fmla="*/ 97017 w 395988"/>
              <a:gd name="connsiteY133" fmla="*/ 112189 h 395999"/>
              <a:gd name="connsiteX134" fmla="*/ 101781 w 395988"/>
              <a:gd name="connsiteY134" fmla="*/ 143497 h 395999"/>
              <a:gd name="connsiteX135" fmla="*/ 115517 w 395988"/>
              <a:gd name="connsiteY135" fmla="*/ 159646 h 395999"/>
              <a:gd name="connsiteX136" fmla="*/ 146453 w 395988"/>
              <a:gd name="connsiteY136" fmla="*/ 216074 h 395999"/>
              <a:gd name="connsiteX137" fmla="*/ 197189 w 395988"/>
              <a:gd name="connsiteY137" fmla="*/ 242060 h 395999"/>
              <a:gd name="connsiteX138" fmla="*/ 198922 w 395988"/>
              <a:gd name="connsiteY138" fmla="*/ 242370 h 395999"/>
              <a:gd name="connsiteX139" fmla="*/ 200654 w 395988"/>
              <a:gd name="connsiteY139" fmla="*/ 241999 h 395999"/>
              <a:gd name="connsiteX140" fmla="*/ 252813 w 395988"/>
              <a:gd name="connsiteY140" fmla="*/ 214527 h 395999"/>
              <a:gd name="connsiteX141" fmla="*/ 281893 w 395988"/>
              <a:gd name="connsiteY141" fmla="*/ 159274 h 395999"/>
              <a:gd name="connsiteX142" fmla="*/ 295134 w 395988"/>
              <a:gd name="connsiteY142" fmla="*/ 143002 h 395999"/>
              <a:gd name="connsiteX143" fmla="*/ 299712 w 395988"/>
              <a:gd name="connsiteY143" fmla="*/ 112065 h 395999"/>
              <a:gd name="connsiteX144" fmla="*/ 277376 w 395988"/>
              <a:gd name="connsiteY144" fmla="*/ 136134 h 395999"/>
              <a:gd name="connsiteX145" fmla="*/ 270632 w 395988"/>
              <a:gd name="connsiteY145" fmla="*/ 143930 h 395999"/>
              <a:gd name="connsiteX146" fmla="*/ 266054 w 395988"/>
              <a:gd name="connsiteY146" fmla="*/ 145415 h 395999"/>
              <a:gd name="connsiteX147" fmla="*/ 264754 w 395988"/>
              <a:gd name="connsiteY147" fmla="*/ 150179 h 395999"/>
              <a:gd name="connsiteX148" fmla="*/ 239139 w 395988"/>
              <a:gd name="connsiteY148" fmla="*/ 201595 h 395999"/>
              <a:gd name="connsiteX149" fmla="*/ 198550 w 395988"/>
              <a:gd name="connsiteY149" fmla="*/ 223189 h 395999"/>
              <a:gd name="connsiteX150" fmla="*/ 160003 w 395988"/>
              <a:gd name="connsiteY150" fmla="*/ 203018 h 395999"/>
              <a:gd name="connsiteX151" fmla="*/ 132717 w 395988"/>
              <a:gd name="connsiteY151" fmla="*/ 150365 h 395999"/>
              <a:gd name="connsiteX152" fmla="*/ 131356 w 395988"/>
              <a:gd name="connsiteY152" fmla="*/ 145353 h 395999"/>
              <a:gd name="connsiteX153" fmla="*/ 126345 w 395988"/>
              <a:gd name="connsiteY153" fmla="*/ 143806 h 395999"/>
              <a:gd name="connsiteX154" fmla="*/ 119229 w 395988"/>
              <a:gd name="connsiteY154" fmla="*/ 136134 h 395999"/>
              <a:gd name="connsiteX155" fmla="*/ 116074 w 395988"/>
              <a:gd name="connsiteY155" fmla="*/ 120851 h 395999"/>
              <a:gd name="connsiteX156" fmla="*/ 128448 w 395988"/>
              <a:gd name="connsiteY156" fmla="*/ 120542 h 395999"/>
              <a:gd name="connsiteX157" fmla="*/ 129315 w 395988"/>
              <a:gd name="connsiteY157" fmla="*/ 117634 h 395999"/>
              <a:gd name="connsiteX158" fmla="*/ 129933 w 395988"/>
              <a:gd name="connsiteY158" fmla="*/ 115716 h 395999"/>
              <a:gd name="connsiteX159" fmla="*/ 134264 w 395988"/>
              <a:gd name="connsiteY159" fmla="*/ 70425 h 395999"/>
              <a:gd name="connsiteX160" fmla="*/ 136058 w 395988"/>
              <a:gd name="connsiteY160" fmla="*/ 65722 h 395999"/>
              <a:gd name="connsiteX161" fmla="*/ 222742 w 395988"/>
              <a:gd name="connsiteY161" fmla="*/ 55699 h 395999"/>
              <a:gd name="connsiteX162" fmla="*/ 217236 w 395988"/>
              <a:gd name="connsiteY162" fmla="*/ 70611 h 395999"/>
              <a:gd name="connsiteX163" fmla="*/ 222866 w 395988"/>
              <a:gd name="connsiteY163" fmla="*/ 71724 h 395999"/>
              <a:gd name="connsiteX164" fmla="*/ 229054 w 395988"/>
              <a:gd name="connsiteY164" fmla="*/ 61639 h 395999"/>
              <a:gd name="connsiteX165" fmla="*/ 228311 w 395988"/>
              <a:gd name="connsiteY165" fmla="*/ 68692 h 395999"/>
              <a:gd name="connsiteX166" fmla="*/ 234498 w 395988"/>
              <a:gd name="connsiteY166" fmla="*/ 69497 h 395999"/>
              <a:gd name="connsiteX167" fmla="*/ 238211 w 395988"/>
              <a:gd name="connsiteY167" fmla="*/ 57927 h 395999"/>
              <a:gd name="connsiteX168" fmla="*/ 260794 w 395988"/>
              <a:gd name="connsiteY168" fmla="*/ 64671 h 395999"/>
              <a:gd name="connsiteX169" fmla="*/ 266301 w 395988"/>
              <a:gd name="connsiteY169" fmla="*/ 109528 h 395999"/>
              <a:gd name="connsiteX170" fmla="*/ 267724 w 395988"/>
              <a:gd name="connsiteY170" fmla="*/ 117572 h 395999"/>
              <a:gd name="connsiteX171" fmla="*/ 270446 w 395988"/>
              <a:gd name="connsiteY171" fmla="*/ 117572 h 395999"/>
              <a:gd name="connsiteX172" fmla="*/ 271684 w 395988"/>
              <a:gd name="connsiteY172" fmla="*/ 121841 h 395999"/>
              <a:gd name="connsiteX173" fmla="*/ 280408 w 395988"/>
              <a:gd name="connsiteY173" fmla="*/ 121346 h 395999"/>
              <a:gd name="connsiteX174" fmla="*/ 277376 w 395988"/>
              <a:gd name="connsiteY174" fmla="*/ 136134 h 39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395988" h="395999">
                <a:moveTo>
                  <a:pt x="158085" y="162368"/>
                </a:moveTo>
                <a:cubicBezTo>
                  <a:pt x="155725" y="162362"/>
                  <a:pt x="153369" y="162196"/>
                  <a:pt x="151032" y="161873"/>
                </a:cubicBezTo>
                <a:cubicBezTo>
                  <a:pt x="148910" y="161566"/>
                  <a:pt x="146832" y="161005"/>
                  <a:pt x="144844" y="160202"/>
                </a:cubicBezTo>
                <a:cubicBezTo>
                  <a:pt x="141788" y="158916"/>
                  <a:pt x="139303" y="156563"/>
                  <a:pt x="137853" y="153582"/>
                </a:cubicBezTo>
                <a:cubicBezTo>
                  <a:pt x="136509" y="150872"/>
                  <a:pt x="135511" y="148003"/>
                  <a:pt x="134883" y="145044"/>
                </a:cubicBezTo>
                <a:cubicBezTo>
                  <a:pt x="134512" y="143249"/>
                  <a:pt x="134078" y="141517"/>
                  <a:pt x="133707" y="139723"/>
                </a:cubicBezTo>
                <a:cubicBezTo>
                  <a:pt x="133707" y="138485"/>
                  <a:pt x="133150" y="137248"/>
                  <a:pt x="132903" y="136010"/>
                </a:cubicBezTo>
                <a:lnTo>
                  <a:pt x="132903" y="134154"/>
                </a:lnTo>
                <a:cubicBezTo>
                  <a:pt x="132771" y="133791"/>
                  <a:pt x="132668" y="133419"/>
                  <a:pt x="132593" y="133040"/>
                </a:cubicBezTo>
                <a:lnTo>
                  <a:pt x="132222" y="131741"/>
                </a:lnTo>
                <a:lnTo>
                  <a:pt x="131294" y="128524"/>
                </a:lnTo>
                <a:lnTo>
                  <a:pt x="128510" y="126667"/>
                </a:lnTo>
                <a:cubicBezTo>
                  <a:pt x="128321" y="126534"/>
                  <a:pt x="128189" y="126336"/>
                  <a:pt x="128139" y="126111"/>
                </a:cubicBezTo>
                <a:cubicBezTo>
                  <a:pt x="128113" y="125822"/>
                  <a:pt x="128113" y="125532"/>
                  <a:pt x="128139" y="125244"/>
                </a:cubicBezTo>
                <a:lnTo>
                  <a:pt x="128139" y="117572"/>
                </a:lnTo>
                <a:cubicBezTo>
                  <a:pt x="128130" y="117124"/>
                  <a:pt x="128442" y="116733"/>
                  <a:pt x="128881" y="116644"/>
                </a:cubicBezTo>
                <a:lnTo>
                  <a:pt x="129315" y="116644"/>
                </a:lnTo>
                <a:cubicBezTo>
                  <a:pt x="130001" y="116434"/>
                  <a:pt x="130705" y="116289"/>
                  <a:pt x="131418" y="116211"/>
                </a:cubicBezTo>
                <a:lnTo>
                  <a:pt x="143359" y="114602"/>
                </a:lnTo>
                <a:cubicBezTo>
                  <a:pt x="148435" y="114065"/>
                  <a:pt x="153538" y="113818"/>
                  <a:pt x="158642" y="113860"/>
                </a:cubicBezTo>
                <a:lnTo>
                  <a:pt x="159694" y="113860"/>
                </a:lnTo>
                <a:cubicBezTo>
                  <a:pt x="166378" y="113866"/>
                  <a:pt x="173047" y="114488"/>
                  <a:pt x="179617" y="115716"/>
                </a:cubicBezTo>
                <a:cubicBezTo>
                  <a:pt x="183276" y="116432"/>
                  <a:pt x="186875" y="117424"/>
                  <a:pt x="190383" y="118686"/>
                </a:cubicBezTo>
                <a:cubicBezTo>
                  <a:pt x="192408" y="119339"/>
                  <a:pt x="194475" y="119857"/>
                  <a:pt x="196570" y="120232"/>
                </a:cubicBezTo>
                <a:cubicBezTo>
                  <a:pt x="197527" y="120430"/>
                  <a:pt x="198501" y="120534"/>
                  <a:pt x="199478" y="120542"/>
                </a:cubicBezTo>
                <a:lnTo>
                  <a:pt x="191620" y="140898"/>
                </a:lnTo>
                <a:cubicBezTo>
                  <a:pt x="190754" y="143063"/>
                  <a:pt x="189888" y="144920"/>
                  <a:pt x="189022" y="146652"/>
                </a:cubicBezTo>
                <a:cubicBezTo>
                  <a:pt x="186999" y="150437"/>
                  <a:pt x="184292" y="153814"/>
                  <a:pt x="181040" y="156614"/>
                </a:cubicBezTo>
                <a:cubicBezTo>
                  <a:pt x="178750" y="158404"/>
                  <a:pt x="176085" y="159652"/>
                  <a:pt x="173244" y="160264"/>
                </a:cubicBezTo>
                <a:cubicBezTo>
                  <a:pt x="169643" y="161358"/>
                  <a:pt x="165926" y="162022"/>
                  <a:pt x="162169" y="162244"/>
                </a:cubicBezTo>
                <a:lnTo>
                  <a:pt x="158147" y="162244"/>
                </a:lnTo>
                <a:close/>
                <a:moveTo>
                  <a:pt x="149918" y="158532"/>
                </a:moveTo>
                <a:lnTo>
                  <a:pt x="152393" y="159027"/>
                </a:lnTo>
                <a:cubicBezTo>
                  <a:pt x="154544" y="159346"/>
                  <a:pt x="156715" y="159511"/>
                  <a:pt x="158890" y="159522"/>
                </a:cubicBezTo>
                <a:cubicBezTo>
                  <a:pt x="162778" y="159525"/>
                  <a:pt x="166649" y="159005"/>
                  <a:pt x="170398" y="157975"/>
                </a:cubicBezTo>
                <a:cubicBezTo>
                  <a:pt x="173347" y="157337"/>
                  <a:pt x="176064" y="155903"/>
                  <a:pt x="178256" y="153829"/>
                </a:cubicBezTo>
                <a:cubicBezTo>
                  <a:pt x="179883" y="152215"/>
                  <a:pt x="181278" y="150383"/>
                  <a:pt x="182401" y="148385"/>
                </a:cubicBezTo>
                <a:cubicBezTo>
                  <a:pt x="184525" y="144734"/>
                  <a:pt x="186109" y="140795"/>
                  <a:pt x="187104" y="136691"/>
                </a:cubicBezTo>
                <a:cubicBezTo>
                  <a:pt x="187755" y="134020"/>
                  <a:pt x="188006" y="131268"/>
                  <a:pt x="187846" y="128524"/>
                </a:cubicBezTo>
                <a:lnTo>
                  <a:pt x="187413" y="123759"/>
                </a:lnTo>
                <a:lnTo>
                  <a:pt x="182958" y="121470"/>
                </a:lnTo>
                <a:cubicBezTo>
                  <a:pt x="181326" y="120693"/>
                  <a:pt x="179600" y="120131"/>
                  <a:pt x="177823" y="119799"/>
                </a:cubicBezTo>
                <a:lnTo>
                  <a:pt x="177389" y="119799"/>
                </a:lnTo>
                <a:cubicBezTo>
                  <a:pt x="172486" y="118774"/>
                  <a:pt x="167488" y="118277"/>
                  <a:pt x="162478" y="118314"/>
                </a:cubicBezTo>
                <a:lnTo>
                  <a:pt x="160870" y="118314"/>
                </a:lnTo>
                <a:lnTo>
                  <a:pt x="155796" y="118624"/>
                </a:lnTo>
                <a:cubicBezTo>
                  <a:pt x="152454" y="118893"/>
                  <a:pt x="149142" y="119452"/>
                  <a:pt x="145896" y="120294"/>
                </a:cubicBezTo>
                <a:lnTo>
                  <a:pt x="140575" y="121717"/>
                </a:lnTo>
                <a:lnTo>
                  <a:pt x="139276" y="127101"/>
                </a:lnTo>
                <a:cubicBezTo>
                  <a:pt x="139102" y="127876"/>
                  <a:pt x="138978" y="128661"/>
                  <a:pt x="138905" y="129451"/>
                </a:cubicBezTo>
                <a:lnTo>
                  <a:pt x="138905" y="130132"/>
                </a:lnTo>
                <a:cubicBezTo>
                  <a:pt x="138687" y="132189"/>
                  <a:pt x="138687" y="134263"/>
                  <a:pt x="138905" y="136320"/>
                </a:cubicBezTo>
                <a:cubicBezTo>
                  <a:pt x="139229" y="139879"/>
                  <a:pt x="139788" y="143413"/>
                  <a:pt x="140575" y="146900"/>
                </a:cubicBezTo>
                <a:cubicBezTo>
                  <a:pt x="141153" y="149559"/>
                  <a:pt x="142201" y="152095"/>
                  <a:pt x="143669" y="154386"/>
                </a:cubicBezTo>
                <a:cubicBezTo>
                  <a:pt x="144334" y="155430"/>
                  <a:pt x="145195" y="156333"/>
                  <a:pt x="146206" y="157047"/>
                </a:cubicBezTo>
                <a:lnTo>
                  <a:pt x="148557" y="158779"/>
                </a:lnTo>
                <a:close/>
                <a:moveTo>
                  <a:pt x="240809" y="162121"/>
                </a:moveTo>
                <a:cubicBezTo>
                  <a:pt x="237168" y="162070"/>
                  <a:pt x="233541" y="161655"/>
                  <a:pt x="229982" y="160883"/>
                </a:cubicBezTo>
                <a:cubicBezTo>
                  <a:pt x="226928" y="160354"/>
                  <a:pt x="223981" y="159330"/>
                  <a:pt x="221258" y="157851"/>
                </a:cubicBezTo>
                <a:cubicBezTo>
                  <a:pt x="217435" y="155729"/>
                  <a:pt x="214284" y="152578"/>
                  <a:pt x="212162" y="148756"/>
                </a:cubicBezTo>
                <a:cubicBezTo>
                  <a:pt x="210576" y="146047"/>
                  <a:pt x="209170" y="143236"/>
                  <a:pt x="207955" y="140341"/>
                </a:cubicBezTo>
                <a:lnTo>
                  <a:pt x="199602" y="120171"/>
                </a:lnTo>
                <a:cubicBezTo>
                  <a:pt x="201709" y="120066"/>
                  <a:pt x="203791" y="119670"/>
                  <a:pt x="205789" y="118995"/>
                </a:cubicBezTo>
                <a:lnTo>
                  <a:pt x="209007" y="117943"/>
                </a:lnTo>
                <a:lnTo>
                  <a:pt x="211976" y="116892"/>
                </a:lnTo>
                <a:cubicBezTo>
                  <a:pt x="216009" y="115630"/>
                  <a:pt x="220152" y="114760"/>
                  <a:pt x="224351" y="114293"/>
                </a:cubicBezTo>
                <a:cubicBezTo>
                  <a:pt x="229153" y="113683"/>
                  <a:pt x="233990" y="113394"/>
                  <a:pt x="238829" y="113427"/>
                </a:cubicBezTo>
                <a:lnTo>
                  <a:pt x="245326" y="113427"/>
                </a:lnTo>
                <a:lnTo>
                  <a:pt x="255906" y="113983"/>
                </a:lnTo>
                <a:cubicBezTo>
                  <a:pt x="260299" y="114293"/>
                  <a:pt x="264630" y="114973"/>
                  <a:pt x="269456" y="115716"/>
                </a:cubicBezTo>
                <a:lnTo>
                  <a:pt x="270199" y="115716"/>
                </a:lnTo>
                <a:cubicBezTo>
                  <a:pt x="270570" y="115716"/>
                  <a:pt x="270818" y="115716"/>
                  <a:pt x="270879" y="116582"/>
                </a:cubicBezTo>
                <a:cubicBezTo>
                  <a:pt x="270941" y="117448"/>
                  <a:pt x="270879" y="117139"/>
                  <a:pt x="270879" y="117448"/>
                </a:cubicBezTo>
                <a:cubicBezTo>
                  <a:pt x="270913" y="118087"/>
                  <a:pt x="270913" y="118727"/>
                  <a:pt x="270879" y="119366"/>
                </a:cubicBezTo>
                <a:lnTo>
                  <a:pt x="270879" y="122955"/>
                </a:lnTo>
                <a:lnTo>
                  <a:pt x="269518" y="120480"/>
                </a:lnTo>
                <a:lnTo>
                  <a:pt x="267600" y="127101"/>
                </a:lnTo>
                <a:lnTo>
                  <a:pt x="266672" y="130256"/>
                </a:lnTo>
                <a:lnTo>
                  <a:pt x="263393" y="141702"/>
                </a:lnTo>
                <a:lnTo>
                  <a:pt x="263950" y="141331"/>
                </a:lnTo>
                <a:cubicBezTo>
                  <a:pt x="263238" y="144385"/>
                  <a:pt x="262307" y="147383"/>
                  <a:pt x="261165" y="150303"/>
                </a:cubicBezTo>
                <a:cubicBezTo>
                  <a:pt x="260469" y="152073"/>
                  <a:pt x="259532" y="153738"/>
                  <a:pt x="258381" y="155252"/>
                </a:cubicBezTo>
                <a:cubicBezTo>
                  <a:pt x="256574" y="157516"/>
                  <a:pt x="254075" y="159124"/>
                  <a:pt x="251266" y="159831"/>
                </a:cubicBezTo>
                <a:cubicBezTo>
                  <a:pt x="248548" y="160617"/>
                  <a:pt x="245741" y="161054"/>
                  <a:pt x="242913" y="161131"/>
                </a:cubicBezTo>
                <a:close/>
                <a:moveTo>
                  <a:pt x="236540" y="117572"/>
                </a:moveTo>
                <a:lnTo>
                  <a:pt x="231900" y="117572"/>
                </a:lnTo>
                <a:cubicBezTo>
                  <a:pt x="229010" y="117776"/>
                  <a:pt x="226137" y="118168"/>
                  <a:pt x="223299" y="118747"/>
                </a:cubicBezTo>
                <a:cubicBezTo>
                  <a:pt x="221201" y="119137"/>
                  <a:pt x="219134" y="119674"/>
                  <a:pt x="217112" y="120356"/>
                </a:cubicBezTo>
                <a:lnTo>
                  <a:pt x="211420" y="122274"/>
                </a:lnTo>
                <a:lnTo>
                  <a:pt x="210986" y="128462"/>
                </a:lnTo>
                <a:cubicBezTo>
                  <a:pt x="210954" y="128811"/>
                  <a:pt x="210954" y="129164"/>
                  <a:pt x="210986" y="129513"/>
                </a:cubicBezTo>
                <a:cubicBezTo>
                  <a:pt x="211009" y="131955"/>
                  <a:pt x="211321" y="134385"/>
                  <a:pt x="211915" y="136753"/>
                </a:cubicBezTo>
                <a:cubicBezTo>
                  <a:pt x="213055" y="141897"/>
                  <a:pt x="215338" y="146719"/>
                  <a:pt x="218597" y="150860"/>
                </a:cubicBezTo>
                <a:cubicBezTo>
                  <a:pt x="221053" y="154037"/>
                  <a:pt x="224564" y="156232"/>
                  <a:pt x="228497" y="157047"/>
                </a:cubicBezTo>
                <a:cubicBezTo>
                  <a:pt x="232558" y="157967"/>
                  <a:pt x="236707" y="158444"/>
                  <a:pt x="240871" y="158470"/>
                </a:cubicBezTo>
                <a:lnTo>
                  <a:pt x="241304" y="158470"/>
                </a:lnTo>
                <a:cubicBezTo>
                  <a:pt x="244098" y="158482"/>
                  <a:pt x="246883" y="158150"/>
                  <a:pt x="249595" y="157480"/>
                </a:cubicBezTo>
                <a:cubicBezTo>
                  <a:pt x="251910" y="157096"/>
                  <a:pt x="254061" y="156042"/>
                  <a:pt x="255782" y="154448"/>
                </a:cubicBezTo>
                <a:cubicBezTo>
                  <a:pt x="257209" y="153021"/>
                  <a:pt x="258289" y="151285"/>
                  <a:pt x="258938" y="149375"/>
                </a:cubicBezTo>
                <a:cubicBezTo>
                  <a:pt x="260595" y="144806"/>
                  <a:pt x="261514" y="140002"/>
                  <a:pt x="261660" y="135144"/>
                </a:cubicBezTo>
                <a:lnTo>
                  <a:pt x="261660" y="134835"/>
                </a:lnTo>
                <a:lnTo>
                  <a:pt x="261660" y="129081"/>
                </a:lnTo>
                <a:cubicBezTo>
                  <a:pt x="261693" y="128565"/>
                  <a:pt x="261693" y="128049"/>
                  <a:pt x="261660" y="127534"/>
                </a:cubicBezTo>
                <a:lnTo>
                  <a:pt x="261660" y="126234"/>
                </a:lnTo>
                <a:lnTo>
                  <a:pt x="261165" y="125059"/>
                </a:lnTo>
                <a:lnTo>
                  <a:pt x="261165" y="124687"/>
                </a:lnTo>
                <a:lnTo>
                  <a:pt x="259433" y="120727"/>
                </a:lnTo>
                <a:lnTo>
                  <a:pt x="255288" y="119552"/>
                </a:lnTo>
                <a:cubicBezTo>
                  <a:pt x="249735" y="118224"/>
                  <a:pt x="244044" y="117559"/>
                  <a:pt x="238334" y="117572"/>
                </a:cubicBezTo>
                <a:lnTo>
                  <a:pt x="236540" y="117572"/>
                </a:lnTo>
                <a:close/>
                <a:moveTo>
                  <a:pt x="277995" y="239276"/>
                </a:moveTo>
                <a:lnTo>
                  <a:pt x="221443" y="342789"/>
                </a:lnTo>
                <a:lnTo>
                  <a:pt x="213090" y="318040"/>
                </a:lnTo>
                <a:lnTo>
                  <a:pt x="228559" y="287104"/>
                </a:lnTo>
                <a:lnTo>
                  <a:pt x="197622" y="256167"/>
                </a:lnTo>
                <a:lnTo>
                  <a:pt x="166685" y="287104"/>
                </a:lnTo>
                <a:lnTo>
                  <a:pt x="182154" y="318040"/>
                </a:lnTo>
                <a:lnTo>
                  <a:pt x="172130" y="343408"/>
                </a:lnTo>
                <a:lnTo>
                  <a:pt x="117126" y="239462"/>
                </a:lnTo>
                <a:cubicBezTo>
                  <a:pt x="117126" y="239462"/>
                  <a:pt x="0" y="301706"/>
                  <a:pt x="0" y="363269"/>
                </a:cubicBezTo>
                <a:cubicBezTo>
                  <a:pt x="0" y="380284"/>
                  <a:pt x="6992" y="396000"/>
                  <a:pt x="24069" y="396000"/>
                </a:cubicBezTo>
                <a:lnTo>
                  <a:pt x="371856" y="396000"/>
                </a:lnTo>
                <a:cubicBezTo>
                  <a:pt x="388811" y="396000"/>
                  <a:pt x="395988" y="380408"/>
                  <a:pt x="395988" y="363517"/>
                </a:cubicBezTo>
                <a:cubicBezTo>
                  <a:pt x="395988" y="305666"/>
                  <a:pt x="277995" y="239771"/>
                  <a:pt x="277995" y="239771"/>
                </a:cubicBezTo>
                <a:close/>
                <a:moveTo>
                  <a:pt x="299527" y="112003"/>
                </a:moveTo>
                <a:lnTo>
                  <a:pt x="299527" y="107115"/>
                </a:lnTo>
                <a:lnTo>
                  <a:pt x="295505" y="104393"/>
                </a:lnTo>
                <a:lnTo>
                  <a:pt x="294020" y="103465"/>
                </a:lnTo>
                <a:cubicBezTo>
                  <a:pt x="285605" y="31940"/>
                  <a:pt x="286162" y="-10319"/>
                  <a:pt x="202819" y="2179"/>
                </a:cubicBezTo>
                <a:cubicBezTo>
                  <a:pt x="173554" y="6572"/>
                  <a:pt x="141689" y="-2461"/>
                  <a:pt x="123746" y="10779"/>
                </a:cubicBezTo>
                <a:cubicBezTo>
                  <a:pt x="100667" y="32187"/>
                  <a:pt x="98997" y="64361"/>
                  <a:pt x="105184" y="102104"/>
                </a:cubicBezTo>
                <a:cubicBezTo>
                  <a:pt x="103767" y="102832"/>
                  <a:pt x="102402" y="103660"/>
                  <a:pt x="101100" y="104579"/>
                </a:cubicBezTo>
                <a:lnTo>
                  <a:pt x="97017" y="107301"/>
                </a:lnTo>
                <a:lnTo>
                  <a:pt x="97017" y="112189"/>
                </a:lnTo>
                <a:cubicBezTo>
                  <a:pt x="96460" y="122840"/>
                  <a:pt x="98081" y="133493"/>
                  <a:pt x="101781" y="143497"/>
                </a:cubicBezTo>
                <a:cubicBezTo>
                  <a:pt x="104347" y="150311"/>
                  <a:pt x="109203" y="156020"/>
                  <a:pt x="115517" y="159646"/>
                </a:cubicBezTo>
                <a:cubicBezTo>
                  <a:pt x="121036" y="180711"/>
                  <a:pt x="131662" y="200091"/>
                  <a:pt x="146453" y="216074"/>
                </a:cubicBezTo>
                <a:cubicBezTo>
                  <a:pt x="160082" y="230032"/>
                  <a:pt x="177898" y="239157"/>
                  <a:pt x="197189" y="242060"/>
                </a:cubicBezTo>
                <a:lnTo>
                  <a:pt x="198922" y="242370"/>
                </a:lnTo>
                <a:lnTo>
                  <a:pt x="200654" y="241999"/>
                </a:lnTo>
                <a:cubicBezTo>
                  <a:pt x="220488" y="238529"/>
                  <a:pt x="238732" y="228919"/>
                  <a:pt x="252813" y="214527"/>
                </a:cubicBezTo>
                <a:cubicBezTo>
                  <a:pt x="266853" y="198747"/>
                  <a:pt x="276835" y="179782"/>
                  <a:pt x="281893" y="159274"/>
                </a:cubicBezTo>
                <a:cubicBezTo>
                  <a:pt x="288013" y="155497"/>
                  <a:pt x="292679" y="149763"/>
                  <a:pt x="295134" y="143002"/>
                </a:cubicBezTo>
                <a:cubicBezTo>
                  <a:pt x="298669" y="133088"/>
                  <a:pt x="300225" y="122578"/>
                  <a:pt x="299712" y="112065"/>
                </a:cubicBezTo>
                <a:close/>
                <a:moveTo>
                  <a:pt x="277376" y="136134"/>
                </a:moveTo>
                <a:cubicBezTo>
                  <a:pt x="276369" y="139590"/>
                  <a:pt x="273907" y="142436"/>
                  <a:pt x="270632" y="143930"/>
                </a:cubicBezTo>
                <a:lnTo>
                  <a:pt x="266054" y="145415"/>
                </a:lnTo>
                <a:lnTo>
                  <a:pt x="264754" y="150179"/>
                </a:lnTo>
                <a:cubicBezTo>
                  <a:pt x="258567" y="173196"/>
                  <a:pt x="250276" y="189901"/>
                  <a:pt x="239139" y="201595"/>
                </a:cubicBezTo>
                <a:cubicBezTo>
                  <a:pt x="228116" y="212748"/>
                  <a:pt x="213958" y="220279"/>
                  <a:pt x="198550" y="223189"/>
                </a:cubicBezTo>
                <a:cubicBezTo>
                  <a:pt x="183904" y="220675"/>
                  <a:pt x="170419" y="213618"/>
                  <a:pt x="160003" y="203018"/>
                </a:cubicBezTo>
                <a:cubicBezTo>
                  <a:pt x="146558" y="188087"/>
                  <a:pt x="137163" y="169959"/>
                  <a:pt x="132717" y="150365"/>
                </a:cubicBezTo>
                <a:lnTo>
                  <a:pt x="131356" y="145353"/>
                </a:lnTo>
                <a:lnTo>
                  <a:pt x="126345" y="143806"/>
                </a:lnTo>
                <a:cubicBezTo>
                  <a:pt x="122919" y="142479"/>
                  <a:pt x="120294" y="139650"/>
                  <a:pt x="119229" y="136134"/>
                </a:cubicBezTo>
                <a:cubicBezTo>
                  <a:pt x="117376" y="131238"/>
                  <a:pt x="116311" y="126080"/>
                  <a:pt x="116074" y="120851"/>
                </a:cubicBezTo>
                <a:cubicBezTo>
                  <a:pt x="120652" y="120171"/>
                  <a:pt x="125788" y="118871"/>
                  <a:pt x="128448" y="120542"/>
                </a:cubicBezTo>
                <a:lnTo>
                  <a:pt x="129315" y="117634"/>
                </a:lnTo>
                <a:lnTo>
                  <a:pt x="129933" y="115716"/>
                </a:lnTo>
                <a:cubicBezTo>
                  <a:pt x="131294" y="110271"/>
                  <a:pt x="132903" y="75993"/>
                  <a:pt x="134264" y="70425"/>
                </a:cubicBezTo>
                <a:cubicBezTo>
                  <a:pt x="134591" y="68767"/>
                  <a:pt x="135197" y="67177"/>
                  <a:pt x="136058" y="65722"/>
                </a:cubicBezTo>
                <a:cubicBezTo>
                  <a:pt x="142307" y="74818"/>
                  <a:pt x="193353" y="75870"/>
                  <a:pt x="222742" y="55699"/>
                </a:cubicBezTo>
                <a:lnTo>
                  <a:pt x="217236" y="70611"/>
                </a:lnTo>
                <a:lnTo>
                  <a:pt x="222866" y="71724"/>
                </a:lnTo>
                <a:lnTo>
                  <a:pt x="229054" y="61639"/>
                </a:lnTo>
                <a:lnTo>
                  <a:pt x="228311" y="68692"/>
                </a:lnTo>
                <a:lnTo>
                  <a:pt x="234498" y="69497"/>
                </a:lnTo>
                <a:lnTo>
                  <a:pt x="238211" y="57927"/>
                </a:lnTo>
                <a:cubicBezTo>
                  <a:pt x="245511" y="62134"/>
                  <a:pt x="253617" y="67702"/>
                  <a:pt x="260794" y="64671"/>
                </a:cubicBezTo>
                <a:cubicBezTo>
                  <a:pt x="263207" y="70116"/>
                  <a:pt x="265064" y="103156"/>
                  <a:pt x="266301" y="109528"/>
                </a:cubicBezTo>
                <a:lnTo>
                  <a:pt x="267724" y="117572"/>
                </a:lnTo>
                <a:lnTo>
                  <a:pt x="270446" y="117572"/>
                </a:lnTo>
                <a:lnTo>
                  <a:pt x="271684" y="121841"/>
                </a:lnTo>
                <a:cubicBezTo>
                  <a:pt x="274901" y="121470"/>
                  <a:pt x="277871" y="121408"/>
                  <a:pt x="280408" y="121346"/>
                </a:cubicBezTo>
                <a:cubicBezTo>
                  <a:pt x="280184" y="126404"/>
                  <a:pt x="279160" y="131395"/>
                  <a:pt x="277376" y="13613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59000">
                <a:schemeClr val="accent3"/>
              </a:gs>
            </a:gsLst>
            <a:lin ang="8100000" scaled="1"/>
          </a:gradFill>
          <a:ln w="38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 descr="图片包含 标志, 游戏机, 房间&#10;&#10;描述已自动生成">
            <a:extLst>
              <a:ext uri="{FF2B5EF4-FFF2-40B4-BE49-F238E27FC236}">
                <a16:creationId xmlns:a16="http://schemas.microsoft.com/office/drawing/2014/main" id="{6154F561-3A6F-9D4A-A737-D8F57921A011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160424"/>
            <a:ext cx="955584" cy="955584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40B4CCF8-7195-E4E2-14B1-C9600E2E8703}"/>
              </a:ext>
            </a:extLst>
          </p:cNvPr>
          <p:cNvSpPr txBox="1"/>
          <p:nvPr/>
        </p:nvSpPr>
        <p:spPr>
          <a:xfrm>
            <a:off x="1296858" y="403406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在岗教职工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C5A59691-EC31-3E7E-F5F5-249F2E75E7A8}"/>
              </a:ext>
            </a:extLst>
          </p:cNvPr>
          <p:cNvSpPr txBox="1"/>
          <p:nvPr/>
        </p:nvSpPr>
        <p:spPr>
          <a:xfrm>
            <a:off x="7502923" y="3899320"/>
            <a:ext cx="2339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被聘为副高以上专业职务者</a:t>
            </a: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Freeform 608">
            <a:extLst>
              <a:ext uri="{FF2B5EF4-FFF2-40B4-BE49-F238E27FC236}">
                <a16:creationId xmlns:a16="http://schemas.microsoft.com/office/drawing/2014/main" id="{26A25818-6801-F64C-998B-12AED0D77FD7}"/>
              </a:ext>
            </a:extLst>
          </p:cNvPr>
          <p:cNvSpPr>
            <a:spLocks/>
          </p:cNvSpPr>
          <p:nvPr/>
        </p:nvSpPr>
        <p:spPr bwMode="auto">
          <a:xfrm>
            <a:off x="2389297" y="3254316"/>
            <a:ext cx="603250" cy="715279"/>
          </a:xfrm>
          <a:custGeom>
            <a:avLst/>
            <a:gdLst>
              <a:gd name="T0" fmla="*/ 536 w 653"/>
              <a:gd name="T1" fmla="*/ 595 h 1054"/>
              <a:gd name="T2" fmla="*/ 605 w 653"/>
              <a:gd name="T3" fmla="*/ 517 h 1054"/>
              <a:gd name="T4" fmla="*/ 547 w 653"/>
              <a:gd name="T5" fmla="*/ 508 h 1054"/>
              <a:gd name="T6" fmla="*/ 547 w 653"/>
              <a:gd name="T7" fmla="*/ 452 h 1054"/>
              <a:gd name="T8" fmla="*/ 582 w 653"/>
              <a:gd name="T9" fmla="*/ 355 h 1054"/>
              <a:gd name="T10" fmla="*/ 527 w 653"/>
              <a:gd name="T11" fmla="*/ 415 h 1054"/>
              <a:gd name="T12" fmla="*/ 518 w 653"/>
              <a:gd name="T13" fmla="*/ 216 h 1054"/>
              <a:gd name="T14" fmla="*/ 482 w 653"/>
              <a:gd name="T15" fmla="*/ 283 h 1054"/>
              <a:gd name="T16" fmla="*/ 454 w 653"/>
              <a:gd name="T17" fmla="*/ 235 h 1054"/>
              <a:gd name="T18" fmla="*/ 385 w 653"/>
              <a:gd name="T19" fmla="*/ 95 h 1054"/>
              <a:gd name="T20" fmla="*/ 369 w 653"/>
              <a:gd name="T21" fmla="*/ 114 h 1054"/>
              <a:gd name="T22" fmla="*/ 317 w 653"/>
              <a:gd name="T23" fmla="*/ 116 h 1054"/>
              <a:gd name="T24" fmla="*/ 286 w 653"/>
              <a:gd name="T25" fmla="*/ 101 h 1054"/>
              <a:gd name="T26" fmla="*/ 211 w 653"/>
              <a:gd name="T27" fmla="*/ 26 h 1054"/>
              <a:gd name="T28" fmla="*/ 219 w 653"/>
              <a:gd name="T29" fmla="*/ 78 h 1054"/>
              <a:gd name="T30" fmla="*/ 193 w 653"/>
              <a:gd name="T31" fmla="*/ 55 h 1054"/>
              <a:gd name="T32" fmla="*/ 141 w 653"/>
              <a:gd name="T33" fmla="*/ 26 h 1054"/>
              <a:gd name="T34" fmla="*/ 101 w 653"/>
              <a:gd name="T35" fmla="*/ 41 h 1054"/>
              <a:gd name="T36" fmla="*/ 148 w 653"/>
              <a:gd name="T37" fmla="*/ 83 h 1054"/>
              <a:gd name="T38" fmla="*/ 216 w 653"/>
              <a:gd name="T39" fmla="*/ 91 h 1054"/>
              <a:gd name="T40" fmla="*/ 185 w 653"/>
              <a:gd name="T41" fmla="*/ 138 h 1054"/>
              <a:gd name="T42" fmla="*/ 263 w 653"/>
              <a:gd name="T43" fmla="*/ 119 h 1054"/>
              <a:gd name="T44" fmla="*/ 223 w 653"/>
              <a:gd name="T45" fmla="*/ 164 h 1054"/>
              <a:gd name="T46" fmla="*/ 375 w 653"/>
              <a:gd name="T47" fmla="*/ 168 h 1054"/>
              <a:gd name="T48" fmla="*/ 345 w 653"/>
              <a:gd name="T49" fmla="*/ 189 h 1054"/>
              <a:gd name="T50" fmla="*/ 440 w 653"/>
              <a:gd name="T51" fmla="*/ 234 h 1054"/>
              <a:gd name="T52" fmla="*/ 481 w 653"/>
              <a:gd name="T53" fmla="*/ 312 h 1054"/>
              <a:gd name="T54" fmla="*/ 400 w 653"/>
              <a:gd name="T55" fmla="*/ 303 h 1054"/>
              <a:gd name="T56" fmla="*/ 499 w 653"/>
              <a:gd name="T57" fmla="*/ 371 h 1054"/>
              <a:gd name="T58" fmla="*/ 517 w 653"/>
              <a:gd name="T59" fmla="*/ 430 h 1054"/>
              <a:gd name="T60" fmla="*/ 428 w 653"/>
              <a:gd name="T61" fmla="*/ 396 h 1054"/>
              <a:gd name="T62" fmla="*/ 508 w 653"/>
              <a:gd name="T63" fmla="*/ 457 h 1054"/>
              <a:gd name="T64" fmla="*/ 500 w 653"/>
              <a:gd name="T65" fmla="*/ 469 h 1054"/>
              <a:gd name="T66" fmla="*/ 486 w 653"/>
              <a:gd name="T67" fmla="*/ 536 h 1054"/>
              <a:gd name="T68" fmla="*/ 518 w 653"/>
              <a:gd name="T69" fmla="*/ 578 h 1054"/>
              <a:gd name="T70" fmla="*/ 504 w 653"/>
              <a:gd name="T71" fmla="*/ 635 h 1054"/>
              <a:gd name="T72" fmla="*/ 452 w 653"/>
              <a:gd name="T73" fmla="*/ 587 h 1054"/>
              <a:gd name="T74" fmla="*/ 491 w 653"/>
              <a:gd name="T75" fmla="*/ 699 h 1054"/>
              <a:gd name="T76" fmla="*/ 479 w 653"/>
              <a:gd name="T77" fmla="*/ 728 h 1054"/>
              <a:gd name="T78" fmla="*/ 437 w 653"/>
              <a:gd name="T79" fmla="*/ 643 h 1054"/>
              <a:gd name="T80" fmla="*/ 434 w 653"/>
              <a:gd name="T81" fmla="*/ 804 h 1054"/>
              <a:gd name="T82" fmla="*/ 427 w 653"/>
              <a:gd name="T83" fmla="*/ 782 h 1054"/>
              <a:gd name="T84" fmla="*/ 380 w 653"/>
              <a:gd name="T85" fmla="*/ 833 h 1054"/>
              <a:gd name="T86" fmla="*/ 312 w 653"/>
              <a:gd name="T87" fmla="*/ 905 h 1054"/>
              <a:gd name="T88" fmla="*/ 315 w 653"/>
              <a:gd name="T89" fmla="*/ 807 h 1054"/>
              <a:gd name="T90" fmla="*/ 272 w 653"/>
              <a:gd name="T91" fmla="*/ 912 h 1054"/>
              <a:gd name="T92" fmla="*/ 276 w 653"/>
              <a:gd name="T93" fmla="*/ 892 h 1054"/>
              <a:gd name="T94" fmla="*/ 207 w 653"/>
              <a:gd name="T95" fmla="*/ 929 h 1054"/>
              <a:gd name="T96" fmla="*/ 132 w 653"/>
              <a:gd name="T97" fmla="*/ 972 h 1054"/>
              <a:gd name="T98" fmla="*/ 117 w 653"/>
              <a:gd name="T99" fmla="*/ 949 h 1054"/>
              <a:gd name="T100" fmla="*/ 15 w 653"/>
              <a:gd name="T101" fmla="*/ 1053 h 1054"/>
              <a:gd name="T102" fmla="*/ 186 w 653"/>
              <a:gd name="T103" fmla="*/ 1042 h 1054"/>
              <a:gd name="T104" fmla="*/ 150 w 653"/>
              <a:gd name="T105" fmla="*/ 978 h 1054"/>
              <a:gd name="T106" fmla="*/ 358 w 653"/>
              <a:gd name="T107" fmla="*/ 969 h 1054"/>
              <a:gd name="T108" fmla="*/ 332 w 653"/>
              <a:gd name="T109" fmla="*/ 943 h 1054"/>
              <a:gd name="T110" fmla="*/ 419 w 653"/>
              <a:gd name="T111" fmla="*/ 893 h 1054"/>
              <a:gd name="T112" fmla="*/ 374 w 653"/>
              <a:gd name="T113" fmla="*/ 882 h 1054"/>
              <a:gd name="T114" fmla="*/ 468 w 653"/>
              <a:gd name="T115" fmla="*/ 879 h 1054"/>
              <a:gd name="T116" fmla="*/ 441 w 653"/>
              <a:gd name="T117" fmla="*/ 817 h 1054"/>
              <a:gd name="T118" fmla="*/ 595 w 653"/>
              <a:gd name="T119" fmla="*/ 677 h 1054"/>
              <a:gd name="T120" fmla="*/ 476 w 653"/>
              <a:gd name="T121" fmla="*/ 761 h 1054"/>
              <a:gd name="T122" fmla="*/ 502 w 653"/>
              <a:gd name="T123" fmla="*/ 711 h 1054"/>
              <a:gd name="T124" fmla="*/ 616 w 653"/>
              <a:gd name="T125" fmla="*/ 543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53" h="1054">
                <a:moveTo>
                  <a:pt x="553" y="591"/>
                </a:moveTo>
                <a:cubicBezTo>
                  <a:pt x="532" y="609"/>
                  <a:pt x="529" y="620"/>
                  <a:pt x="529" y="620"/>
                </a:cubicBezTo>
                <a:cubicBezTo>
                  <a:pt x="528" y="614"/>
                  <a:pt x="529" y="605"/>
                  <a:pt x="536" y="595"/>
                </a:cubicBezTo>
                <a:cubicBezTo>
                  <a:pt x="553" y="572"/>
                  <a:pt x="549" y="565"/>
                  <a:pt x="549" y="565"/>
                </a:cubicBezTo>
                <a:cubicBezTo>
                  <a:pt x="546" y="575"/>
                  <a:pt x="536" y="577"/>
                  <a:pt x="536" y="577"/>
                </a:cubicBezTo>
                <a:cubicBezTo>
                  <a:pt x="546" y="546"/>
                  <a:pt x="557" y="546"/>
                  <a:pt x="605" y="517"/>
                </a:cubicBezTo>
                <a:cubicBezTo>
                  <a:pt x="653" y="489"/>
                  <a:pt x="606" y="408"/>
                  <a:pt x="606" y="408"/>
                </a:cubicBezTo>
                <a:cubicBezTo>
                  <a:pt x="604" y="418"/>
                  <a:pt x="583" y="442"/>
                  <a:pt x="569" y="455"/>
                </a:cubicBezTo>
                <a:cubicBezTo>
                  <a:pt x="554" y="469"/>
                  <a:pt x="549" y="483"/>
                  <a:pt x="547" y="508"/>
                </a:cubicBezTo>
                <a:cubicBezTo>
                  <a:pt x="544" y="533"/>
                  <a:pt x="539" y="534"/>
                  <a:pt x="539" y="534"/>
                </a:cubicBezTo>
                <a:cubicBezTo>
                  <a:pt x="539" y="534"/>
                  <a:pt x="538" y="512"/>
                  <a:pt x="536" y="488"/>
                </a:cubicBezTo>
                <a:cubicBezTo>
                  <a:pt x="537" y="479"/>
                  <a:pt x="539" y="458"/>
                  <a:pt x="547" y="452"/>
                </a:cubicBezTo>
                <a:cubicBezTo>
                  <a:pt x="547" y="452"/>
                  <a:pt x="538" y="456"/>
                  <a:pt x="534" y="468"/>
                </a:cubicBezTo>
                <a:cubicBezTo>
                  <a:pt x="534" y="463"/>
                  <a:pt x="533" y="458"/>
                  <a:pt x="533" y="454"/>
                </a:cubicBezTo>
                <a:cubicBezTo>
                  <a:pt x="529" y="425"/>
                  <a:pt x="567" y="396"/>
                  <a:pt x="582" y="355"/>
                </a:cubicBezTo>
                <a:cubicBezTo>
                  <a:pt x="596" y="313"/>
                  <a:pt x="544" y="266"/>
                  <a:pt x="544" y="266"/>
                </a:cubicBezTo>
                <a:cubicBezTo>
                  <a:pt x="544" y="266"/>
                  <a:pt x="538" y="283"/>
                  <a:pt x="524" y="315"/>
                </a:cubicBezTo>
                <a:cubicBezTo>
                  <a:pt x="512" y="343"/>
                  <a:pt x="524" y="401"/>
                  <a:pt x="527" y="415"/>
                </a:cubicBezTo>
                <a:cubicBezTo>
                  <a:pt x="525" y="406"/>
                  <a:pt x="518" y="379"/>
                  <a:pt x="511" y="361"/>
                </a:cubicBezTo>
                <a:cubicBezTo>
                  <a:pt x="502" y="339"/>
                  <a:pt x="511" y="315"/>
                  <a:pt x="527" y="287"/>
                </a:cubicBezTo>
                <a:cubicBezTo>
                  <a:pt x="544" y="260"/>
                  <a:pt x="539" y="236"/>
                  <a:pt x="518" y="216"/>
                </a:cubicBezTo>
                <a:cubicBezTo>
                  <a:pt x="497" y="196"/>
                  <a:pt x="485" y="173"/>
                  <a:pt x="485" y="173"/>
                </a:cubicBezTo>
                <a:cubicBezTo>
                  <a:pt x="490" y="183"/>
                  <a:pt x="480" y="197"/>
                  <a:pt x="473" y="222"/>
                </a:cubicBezTo>
                <a:cubicBezTo>
                  <a:pt x="467" y="248"/>
                  <a:pt x="482" y="283"/>
                  <a:pt x="482" y="283"/>
                </a:cubicBezTo>
                <a:cubicBezTo>
                  <a:pt x="471" y="272"/>
                  <a:pt x="464" y="246"/>
                  <a:pt x="464" y="246"/>
                </a:cubicBezTo>
                <a:cubicBezTo>
                  <a:pt x="464" y="228"/>
                  <a:pt x="455" y="222"/>
                  <a:pt x="455" y="222"/>
                </a:cubicBezTo>
                <a:cubicBezTo>
                  <a:pt x="458" y="228"/>
                  <a:pt x="454" y="235"/>
                  <a:pt x="454" y="235"/>
                </a:cubicBezTo>
                <a:cubicBezTo>
                  <a:pt x="447" y="226"/>
                  <a:pt x="448" y="213"/>
                  <a:pt x="461" y="178"/>
                </a:cubicBezTo>
                <a:cubicBezTo>
                  <a:pt x="474" y="143"/>
                  <a:pt x="437" y="120"/>
                  <a:pt x="417" y="112"/>
                </a:cubicBezTo>
                <a:cubicBezTo>
                  <a:pt x="396" y="105"/>
                  <a:pt x="385" y="95"/>
                  <a:pt x="385" y="95"/>
                </a:cubicBezTo>
                <a:cubicBezTo>
                  <a:pt x="385" y="95"/>
                  <a:pt x="388" y="99"/>
                  <a:pt x="386" y="121"/>
                </a:cubicBezTo>
                <a:cubicBezTo>
                  <a:pt x="383" y="143"/>
                  <a:pt x="395" y="166"/>
                  <a:pt x="395" y="166"/>
                </a:cubicBezTo>
                <a:cubicBezTo>
                  <a:pt x="368" y="152"/>
                  <a:pt x="369" y="134"/>
                  <a:pt x="369" y="114"/>
                </a:cubicBezTo>
                <a:cubicBezTo>
                  <a:pt x="369" y="93"/>
                  <a:pt x="361" y="72"/>
                  <a:pt x="339" y="65"/>
                </a:cubicBezTo>
                <a:cubicBezTo>
                  <a:pt x="316" y="58"/>
                  <a:pt x="299" y="55"/>
                  <a:pt x="299" y="55"/>
                </a:cubicBezTo>
                <a:cubicBezTo>
                  <a:pt x="299" y="86"/>
                  <a:pt x="317" y="116"/>
                  <a:pt x="317" y="116"/>
                </a:cubicBezTo>
                <a:cubicBezTo>
                  <a:pt x="308" y="115"/>
                  <a:pt x="293" y="102"/>
                  <a:pt x="293" y="102"/>
                </a:cubicBezTo>
                <a:cubicBezTo>
                  <a:pt x="292" y="98"/>
                  <a:pt x="285" y="92"/>
                  <a:pt x="285" y="92"/>
                </a:cubicBezTo>
                <a:cubicBezTo>
                  <a:pt x="286" y="96"/>
                  <a:pt x="286" y="101"/>
                  <a:pt x="286" y="101"/>
                </a:cubicBezTo>
                <a:cubicBezTo>
                  <a:pt x="280" y="92"/>
                  <a:pt x="267" y="88"/>
                  <a:pt x="267" y="88"/>
                </a:cubicBezTo>
                <a:cubicBezTo>
                  <a:pt x="267" y="88"/>
                  <a:pt x="277" y="81"/>
                  <a:pt x="268" y="48"/>
                </a:cubicBezTo>
                <a:cubicBezTo>
                  <a:pt x="259" y="14"/>
                  <a:pt x="211" y="26"/>
                  <a:pt x="211" y="26"/>
                </a:cubicBezTo>
                <a:cubicBezTo>
                  <a:pt x="221" y="28"/>
                  <a:pt x="221" y="35"/>
                  <a:pt x="223" y="53"/>
                </a:cubicBezTo>
                <a:cubicBezTo>
                  <a:pt x="225" y="72"/>
                  <a:pt x="236" y="84"/>
                  <a:pt x="236" y="84"/>
                </a:cubicBezTo>
                <a:cubicBezTo>
                  <a:pt x="232" y="81"/>
                  <a:pt x="219" y="78"/>
                  <a:pt x="219" y="78"/>
                </a:cubicBezTo>
                <a:cubicBezTo>
                  <a:pt x="215" y="67"/>
                  <a:pt x="202" y="65"/>
                  <a:pt x="202" y="65"/>
                </a:cubicBezTo>
                <a:cubicBezTo>
                  <a:pt x="206" y="69"/>
                  <a:pt x="206" y="75"/>
                  <a:pt x="206" y="75"/>
                </a:cubicBezTo>
                <a:cubicBezTo>
                  <a:pt x="206" y="75"/>
                  <a:pt x="196" y="74"/>
                  <a:pt x="193" y="55"/>
                </a:cubicBezTo>
                <a:cubicBezTo>
                  <a:pt x="191" y="37"/>
                  <a:pt x="196" y="7"/>
                  <a:pt x="161" y="4"/>
                </a:cubicBezTo>
                <a:cubicBezTo>
                  <a:pt x="126" y="0"/>
                  <a:pt x="126" y="0"/>
                  <a:pt x="126" y="0"/>
                </a:cubicBezTo>
                <a:cubicBezTo>
                  <a:pt x="126" y="0"/>
                  <a:pt x="136" y="7"/>
                  <a:pt x="141" y="26"/>
                </a:cubicBezTo>
                <a:cubicBezTo>
                  <a:pt x="147" y="46"/>
                  <a:pt x="149" y="64"/>
                  <a:pt x="175" y="69"/>
                </a:cubicBezTo>
                <a:cubicBezTo>
                  <a:pt x="175" y="69"/>
                  <a:pt x="163" y="68"/>
                  <a:pt x="153" y="68"/>
                </a:cubicBezTo>
                <a:cubicBezTo>
                  <a:pt x="143" y="68"/>
                  <a:pt x="130" y="41"/>
                  <a:pt x="101" y="41"/>
                </a:cubicBezTo>
                <a:cubicBezTo>
                  <a:pt x="73" y="41"/>
                  <a:pt x="62" y="78"/>
                  <a:pt x="62" y="78"/>
                </a:cubicBezTo>
                <a:cubicBezTo>
                  <a:pt x="67" y="78"/>
                  <a:pt x="75" y="80"/>
                  <a:pt x="87" y="87"/>
                </a:cubicBezTo>
                <a:cubicBezTo>
                  <a:pt x="117" y="103"/>
                  <a:pt x="134" y="91"/>
                  <a:pt x="148" y="83"/>
                </a:cubicBezTo>
                <a:cubicBezTo>
                  <a:pt x="161" y="75"/>
                  <a:pt x="181" y="82"/>
                  <a:pt x="181" y="82"/>
                </a:cubicBezTo>
                <a:cubicBezTo>
                  <a:pt x="176" y="83"/>
                  <a:pt x="172" y="90"/>
                  <a:pt x="172" y="90"/>
                </a:cubicBezTo>
                <a:cubicBezTo>
                  <a:pt x="187" y="82"/>
                  <a:pt x="216" y="91"/>
                  <a:pt x="216" y="91"/>
                </a:cubicBezTo>
                <a:cubicBezTo>
                  <a:pt x="211" y="98"/>
                  <a:pt x="190" y="100"/>
                  <a:pt x="178" y="104"/>
                </a:cubicBezTo>
                <a:cubicBezTo>
                  <a:pt x="167" y="108"/>
                  <a:pt x="160" y="132"/>
                  <a:pt x="160" y="132"/>
                </a:cubicBezTo>
                <a:cubicBezTo>
                  <a:pt x="164" y="132"/>
                  <a:pt x="172" y="134"/>
                  <a:pt x="185" y="138"/>
                </a:cubicBezTo>
                <a:cubicBezTo>
                  <a:pt x="220" y="150"/>
                  <a:pt x="242" y="122"/>
                  <a:pt x="254" y="111"/>
                </a:cubicBezTo>
                <a:cubicBezTo>
                  <a:pt x="265" y="101"/>
                  <a:pt x="279" y="113"/>
                  <a:pt x="279" y="113"/>
                </a:cubicBezTo>
                <a:cubicBezTo>
                  <a:pt x="275" y="113"/>
                  <a:pt x="263" y="119"/>
                  <a:pt x="263" y="119"/>
                </a:cubicBezTo>
                <a:cubicBezTo>
                  <a:pt x="285" y="113"/>
                  <a:pt x="316" y="128"/>
                  <a:pt x="316" y="128"/>
                </a:cubicBezTo>
                <a:cubicBezTo>
                  <a:pt x="316" y="128"/>
                  <a:pt x="315" y="130"/>
                  <a:pt x="276" y="130"/>
                </a:cubicBezTo>
                <a:cubicBezTo>
                  <a:pt x="237" y="130"/>
                  <a:pt x="223" y="164"/>
                  <a:pt x="223" y="164"/>
                </a:cubicBezTo>
                <a:cubicBezTo>
                  <a:pt x="237" y="160"/>
                  <a:pt x="251" y="178"/>
                  <a:pt x="284" y="188"/>
                </a:cubicBezTo>
                <a:cubicBezTo>
                  <a:pt x="317" y="198"/>
                  <a:pt x="342" y="163"/>
                  <a:pt x="357" y="158"/>
                </a:cubicBezTo>
                <a:cubicBezTo>
                  <a:pt x="371" y="153"/>
                  <a:pt x="375" y="168"/>
                  <a:pt x="375" y="168"/>
                </a:cubicBezTo>
                <a:cubicBezTo>
                  <a:pt x="369" y="167"/>
                  <a:pt x="365" y="172"/>
                  <a:pt x="365" y="172"/>
                </a:cubicBezTo>
                <a:cubicBezTo>
                  <a:pt x="400" y="172"/>
                  <a:pt x="416" y="202"/>
                  <a:pt x="416" y="202"/>
                </a:cubicBezTo>
                <a:cubicBezTo>
                  <a:pt x="388" y="182"/>
                  <a:pt x="367" y="179"/>
                  <a:pt x="345" y="189"/>
                </a:cubicBezTo>
                <a:cubicBezTo>
                  <a:pt x="323" y="199"/>
                  <a:pt x="309" y="203"/>
                  <a:pt x="309" y="203"/>
                </a:cubicBezTo>
                <a:cubicBezTo>
                  <a:pt x="341" y="244"/>
                  <a:pt x="363" y="242"/>
                  <a:pt x="394" y="231"/>
                </a:cubicBezTo>
                <a:cubicBezTo>
                  <a:pt x="426" y="220"/>
                  <a:pt x="430" y="226"/>
                  <a:pt x="440" y="234"/>
                </a:cubicBezTo>
                <a:cubicBezTo>
                  <a:pt x="450" y="243"/>
                  <a:pt x="460" y="268"/>
                  <a:pt x="460" y="268"/>
                </a:cubicBezTo>
                <a:cubicBezTo>
                  <a:pt x="456" y="263"/>
                  <a:pt x="453" y="264"/>
                  <a:pt x="453" y="264"/>
                </a:cubicBezTo>
                <a:cubicBezTo>
                  <a:pt x="467" y="276"/>
                  <a:pt x="481" y="312"/>
                  <a:pt x="481" y="312"/>
                </a:cubicBezTo>
                <a:cubicBezTo>
                  <a:pt x="476" y="310"/>
                  <a:pt x="472" y="302"/>
                  <a:pt x="445" y="269"/>
                </a:cubicBezTo>
                <a:cubicBezTo>
                  <a:pt x="419" y="237"/>
                  <a:pt x="369" y="262"/>
                  <a:pt x="369" y="262"/>
                </a:cubicBezTo>
                <a:cubicBezTo>
                  <a:pt x="375" y="265"/>
                  <a:pt x="379" y="268"/>
                  <a:pt x="400" y="303"/>
                </a:cubicBezTo>
                <a:cubicBezTo>
                  <a:pt x="421" y="338"/>
                  <a:pt x="453" y="330"/>
                  <a:pt x="472" y="331"/>
                </a:cubicBezTo>
                <a:cubicBezTo>
                  <a:pt x="491" y="332"/>
                  <a:pt x="492" y="344"/>
                  <a:pt x="493" y="350"/>
                </a:cubicBezTo>
                <a:cubicBezTo>
                  <a:pt x="494" y="357"/>
                  <a:pt x="499" y="371"/>
                  <a:pt x="499" y="371"/>
                </a:cubicBezTo>
                <a:cubicBezTo>
                  <a:pt x="498" y="368"/>
                  <a:pt x="490" y="366"/>
                  <a:pt x="490" y="366"/>
                </a:cubicBezTo>
                <a:cubicBezTo>
                  <a:pt x="500" y="372"/>
                  <a:pt x="505" y="391"/>
                  <a:pt x="508" y="403"/>
                </a:cubicBezTo>
                <a:cubicBezTo>
                  <a:pt x="511" y="415"/>
                  <a:pt x="517" y="430"/>
                  <a:pt x="517" y="430"/>
                </a:cubicBezTo>
                <a:cubicBezTo>
                  <a:pt x="496" y="425"/>
                  <a:pt x="494" y="390"/>
                  <a:pt x="482" y="364"/>
                </a:cubicBezTo>
                <a:cubicBezTo>
                  <a:pt x="471" y="338"/>
                  <a:pt x="414" y="349"/>
                  <a:pt x="414" y="349"/>
                </a:cubicBezTo>
                <a:cubicBezTo>
                  <a:pt x="422" y="355"/>
                  <a:pt x="421" y="364"/>
                  <a:pt x="428" y="396"/>
                </a:cubicBezTo>
                <a:cubicBezTo>
                  <a:pt x="436" y="429"/>
                  <a:pt x="494" y="434"/>
                  <a:pt x="509" y="437"/>
                </a:cubicBezTo>
                <a:cubicBezTo>
                  <a:pt x="524" y="440"/>
                  <a:pt x="520" y="470"/>
                  <a:pt x="520" y="470"/>
                </a:cubicBezTo>
                <a:cubicBezTo>
                  <a:pt x="512" y="468"/>
                  <a:pt x="508" y="457"/>
                  <a:pt x="508" y="457"/>
                </a:cubicBezTo>
                <a:cubicBezTo>
                  <a:pt x="505" y="471"/>
                  <a:pt x="518" y="478"/>
                  <a:pt x="522" y="489"/>
                </a:cubicBezTo>
                <a:cubicBezTo>
                  <a:pt x="527" y="500"/>
                  <a:pt x="528" y="541"/>
                  <a:pt x="528" y="541"/>
                </a:cubicBezTo>
                <a:cubicBezTo>
                  <a:pt x="514" y="535"/>
                  <a:pt x="515" y="507"/>
                  <a:pt x="500" y="469"/>
                </a:cubicBezTo>
                <a:cubicBezTo>
                  <a:pt x="485" y="433"/>
                  <a:pt x="448" y="435"/>
                  <a:pt x="444" y="435"/>
                </a:cubicBezTo>
                <a:cubicBezTo>
                  <a:pt x="445" y="435"/>
                  <a:pt x="447" y="441"/>
                  <a:pt x="447" y="475"/>
                </a:cubicBezTo>
                <a:cubicBezTo>
                  <a:pt x="449" y="518"/>
                  <a:pt x="477" y="528"/>
                  <a:pt x="486" y="536"/>
                </a:cubicBezTo>
                <a:cubicBezTo>
                  <a:pt x="496" y="544"/>
                  <a:pt x="518" y="551"/>
                  <a:pt x="524" y="557"/>
                </a:cubicBezTo>
                <a:cubicBezTo>
                  <a:pt x="531" y="563"/>
                  <a:pt x="521" y="593"/>
                  <a:pt x="521" y="593"/>
                </a:cubicBezTo>
                <a:cubicBezTo>
                  <a:pt x="521" y="585"/>
                  <a:pt x="518" y="578"/>
                  <a:pt x="518" y="578"/>
                </a:cubicBezTo>
                <a:cubicBezTo>
                  <a:pt x="519" y="582"/>
                  <a:pt x="519" y="601"/>
                  <a:pt x="518" y="618"/>
                </a:cubicBezTo>
                <a:cubicBezTo>
                  <a:pt x="516" y="634"/>
                  <a:pt x="507" y="665"/>
                  <a:pt x="507" y="665"/>
                </a:cubicBezTo>
                <a:cubicBezTo>
                  <a:pt x="507" y="665"/>
                  <a:pt x="501" y="652"/>
                  <a:pt x="504" y="635"/>
                </a:cubicBezTo>
                <a:cubicBezTo>
                  <a:pt x="508" y="618"/>
                  <a:pt x="508" y="599"/>
                  <a:pt x="504" y="574"/>
                </a:cubicBezTo>
                <a:cubicBezTo>
                  <a:pt x="499" y="549"/>
                  <a:pt x="459" y="538"/>
                  <a:pt x="459" y="538"/>
                </a:cubicBezTo>
                <a:cubicBezTo>
                  <a:pt x="460" y="543"/>
                  <a:pt x="459" y="547"/>
                  <a:pt x="452" y="587"/>
                </a:cubicBezTo>
                <a:cubicBezTo>
                  <a:pt x="445" y="627"/>
                  <a:pt x="481" y="655"/>
                  <a:pt x="491" y="667"/>
                </a:cubicBezTo>
                <a:cubicBezTo>
                  <a:pt x="502" y="679"/>
                  <a:pt x="493" y="694"/>
                  <a:pt x="493" y="694"/>
                </a:cubicBezTo>
                <a:cubicBezTo>
                  <a:pt x="493" y="694"/>
                  <a:pt x="492" y="696"/>
                  <a:pt x="491" y="699"/>
                </a:cubicBezTo>
                <a:cubicBezTo>
                  <a:pt x="487" y="691"/>
                  <a:pt x="480" y="686"/>
                  <a:pt x="480" y="686"/>
                </a:cubicBezTo>
                <a:cubicBezTo>
                  <a:pt x="486" y="695"/>
                  <a:pt x="484" y="710"/>
                  <a:pt x="483" y="719"/>
                </a:cubicBezTo>
                <a:cubicBezTo>
                  <a:pt x="481" y="722"/>
                  <a:pt x="480" y="726"/>
                  <a:pt x="479" y="728"/>
                </a:cubicBezTo>
                <a:cubicBezTo>
                  <a:pt x="474" y="744"/>
                  <a:pt x="463" y="758"/>
                  <a:pt x="463" y="758"/>
                </a:cubicBezTo>
                <a:cubicBezTo>
                  <a:pt x="463" y="758"/>
                  <a:pt x="477" y="729"/>
                  <a:pt x="473" y="693"/>
                </a:cubicBezTo>
                <a:cubicBezTo>
                  <a:pt x="469" y="656"/>
                  <a:pt x="437" y="643"/>
                  <a:pt x="437" y="643"/>
                </a:cubicBezTo>
                <a:cubicBezTo>
                  <a:pt x="437" y="643"/>
                  <a:pt x="437" y="643"/>
                  <a:pt x="424" y="679"/>
                </a:cubicBezTo>
                <a:cubicBezTo>
                  <a:pt x="411" y="714"/>
                  <a:pt x="437" y="747"/>
                  <a:pt x="446" y="768"/>
                </a:cubicBezTo>
                <a:cubicBezTo>
                  <a:pt x="455" y="788"/>
                  <a:pt x="434" y="804"/>
                  <a:pt x="434" y="804"/>
                </a:cubicBezTo>
                <a:cubicBezTo>
                  <a:pt x="436" y="795"/>
                  <a:pt x="436" y="787"/>
                  <a:pt x="436" y="787"/>
                </a:cubicBezTo>
                <a:cubicBezTo>
                  <a:pt x="427" y="826"/>
                  <a:pt x="396" y="845"/>
                  <a:pt x="396" y="845"/>
                </a:cubicBezTo>
                <a:cubicBezTo>
                  <a:pt x="410" y="831"/>
                  <a:pt x="427" y="809"/>
                  <a:pt x="427" y="782"/>
                </a:cubicBezTo>
                <a:cubicBezTo>
                  <a:pt x="427" y="738"/>
                  <a:pt x="399" y="720"/>
                  <a:pt x="399" y="720"/>
                </a:cubicBezTo>
                <a:cubicBezTo>
                  <a:pt x="399" y="720"/>
                  <a:pt x="400" y="724"/>
                  <a:pt x="380" y="757"/>
                </a:cubicBezTo>
                <a:cubicBezTo>
                  <a:pt x="361" y="790"/>
                  <a:pt x="374" y="805"/>
                  <a:pt x="380" y="833"/>
                </a:cubicBezTo>
                <a:cubicBezTo>
                  <a:pt x="387" y="861"/>
                  <a:pt x="361" y="873"/>
                  <a:pt x="361" y="873"/>
                </a:cubicBezTo>
                <a:cubicBezTo>
                  <a:pt x="363" y="867"/>
                  <a:pt x="363" y="863"/>
                  <a:pt x="363" y="863"/>
                </a:cubicBezTo>
                <a:cubicBezTo>
                  <a:pt x="348" y="887"/>
                  <a:pt x="312" y="905"/>
                  <a:pt x="312" y="905"/>
                </a:cubicBezTo>
                <a:cubicBezTo>
                  <a:pt x="345" y="879"/>
                  <a:pt x="362" y="853"/>
                  <a:pt x="362" y="822"/>
                </a:cubicBezTo>
                <a:cubicBezTo>
                  <a:pt x="362" y="790"/>
                  <a:pt x="347" y="778"/>
                  <a:pt x="347" y="778"/>
                </a:cubicBezTo>
                <a:cubicBezTo>
                  <a:pt x="347" y="778"/>
                  <a:pt x="353" y="784"/>
                  <a:pt x="315" y="807"/>
                </a:cubicBezTo>
                <a:cubicBezTo>
                  <a:pt x="277" y="830"/>
                  <a:pt x="301" y="879"/>
                  <a:pt x="294" y="902"/>
                </a:cubicBezTo>
                <a:cubicBezTo>
                  <a:pt x="292" y="910"/>
                  <a:pt x="282" y="917"/>
                  <a:pt x="271" y="923"/>
                </a:cubicBezTo>
                <a:cubicBezTo>
                  <a:pt x="273" y="917"/>
                  <a:pt x="272" y="912"/>
                  <a:pt x="272" y="912"/>
                </a:cubicBezTo>
                <a:cubicBezTo>
                  <a:pt x="269" y="920"/>
                  <a:pt x="261" y="926"/>
                  <a:pt x="253" y="931"/>
                </a:cubicBezTo>
                <a:cubicBezTo>
                  <a:pt x="234" y="938"/>
                  <a:pt x="215" y="943"/>
                  <a:pt x="215" y="943"/>
                </a:cubicBezTo>
                <a:cubicBezTo>
                  <a:pt x="224" y="930"/>
                  <a:pt x="255" y="915"/>
                  <a:pt x="276" y="892"/>
                </a:cubicBezTo>
                <a:cubicBezTo>
                  <a:pt x="297" y="869"/>
                  <a:pt x="278" y="829"/>
                  <a:pt x="278" y="829"/>
                </a:cubicBezTo>
                <a:cubicBezTo>
                  <a:pt x="273" y="833"/>
                  <a:pt x="260" y="838"/>
                  <a:pt x="239" y="847"/>
                </a:cubicBezTo>
                <a:cubicBezTo>
                  <a:pt x="197" y="866"/>
                  <a:pt x="210" y="902"/>
                  <a:pt x="207" y="929"/>
                </a:cubicBezTo>
                <a:cubicBezTo>
                  <a:pt x="203" y="956"/>
                  <a:pt x="179" y="953"/>
                  <a:pt x="179" y="953"/>
                </a:cubicBezTo>
                <a:cubicBezTo>
                  <a:pt x="181" y="949"/>
                  <a:pt x="181" y="945"/>
                  <a:pt x="181" y="945"/>
                </a:cubicBezTo>
                <a:cubicBezTo>
                  <a:pt x="161" y="971"/>
                  <a:pt x="132" y="972"/>
                  <a:pt x="132" y="972"/>
                </a:cubicBezTo>
                <a:cubicBezTo>
                  <a:pt x="224" y="939"/>
                  <a:pt x="184" y="867"/>
                  <a:pt x="184" y="867"/>
                </a:cubicBezTo>
                <a:cubicBezTo>
                  <a:pt x="184" y="867"/>
                  <a:pt x="182" y="877"/>
                  <a:pt x="152" y="894"/>
                </a:cubicBezTo>
                <a:cubicBezTo>
                  <a:pt x="121" y="911"/>
                  <a:pt x="121" y="930"/>
                  <a:pt x="117" y="949"/>
                </a:cubicBezTo>
                <a:cubicBezTo>
                  <a:pt x="113" y="968"/>
                  <a:pt x="102" y="986"/>
                  <a:pt x="72" y="997"/>
                </a:cubicBezTo>
                <a:cubicBezTo>
                  <a:pt x="44" y="1008"/>
                  <a:pt x="6" y="1046"/>
                  <a:pt x="0" y="1053"/>
                </a:cubicBezTo>
                <a:cubicBezTo>
                  <a:pt x="0" y="1053"/>
                  <a:pt x="9" y="1052"/>
                  <a:pt x="15" y="1053"/>
                </a:cubicBezTo>
                <a:cubicBezTo>
                  <a:pt x="15" y="1053"/>
                  <a:pt x="21" y="1054"/>
                  <a:pt x="24" y="1050"/>
                </a:cubicBezTo>
                <a:cubicBezTo>
                  <a:pt x="43" y="1027"/>
                  <a:pt x="67" y="1014"/>
                  <a:pt x="95" y="1001"/>
                </a:cubicBezTo>
                <a:cubicBezTo>
                  <a:pt x="125" y="987"/>
                  <a:pt x="134" y="1042"/>
                  <a:pt x="186" y="1042"/>
                </a:cubicBezTo>
                <a:cubicBezTo>
                  <a:pt x="237" y="1042"/>
                  <a:pt x="259" y="1016"/>
                  <a:pt x="259" y="1016"/>
                </a:cubicBezTo>
                <a:cubicBezTo>
                  <a:pt x="237" y="1019"/>
                  <a:pt x="218" y="1003"/>
                  <a:pt x="201" y="988"/>
                </a:cubicBezTo>
                <a:cubicBezTo>
                  <a:pt x="184" y="972"/>
                  <a:pt x="150" y="978"/>
                  <a:pt x="150" y="978"/>
                </a:cubicBezTo>
                <a:cubicBezTo>
                  <a:pt x="191" y="966"/>
                  <a:pt x="207" y="969"/>
                  <a:pt x="223" y="981"/>
                </a:cubicBezTo>
                <a:cubicBezTo>
                  <a:pt x="239" y="993"/>
                  <a:pt x="251" y="1003"/>
                  <a:pt x="293" y="1006"/>
                </a:cubicBezTo>
                <a:cubicBezTo>
                  <a:pt x="335" y="1008"/>
                  <a:pt x="358" y="969"/>
                  <a:pt x="358" y="969"/>
                </a:cubicBezTo>
                <a:cubicBezTo>
                  <a:pt x="349" y="972"/>
                  <a:pt x="341" y="966"/>
                  <a:pt x="323" y="956"/>
                </a:cubicBezTo>
                <a:cubicBezTo>
                  <a:pt x="306" y="946"/>
                  <a:pt x="272" y="942"/>
                  <a:pt x="272" y="942"/>
                </a:cubicBezTo>
                <a:cubicBezTo>
                  <a:pt x="304" y="927"/>
                  <a:pt x="316" y="926"/>
                  <a:pt x="332" y="943"/>
                </a:cubicBezTo>
                <a:cubicBezTo>
                  <a:pt x="349" y="959"/>
                  <a:pt x="366" y="959"/>
                  <a:pt x="400" y="953"/>
                </a:cubicBezTo>
                <a:cubicBezTo>
                  <a:pt x="434" y="947"/>
                  <a:pt x="471" y="898"/>
                  <a:pt x="471" y="898"/>
                </a:cubicBezTo>
                <a:cubicBezTo>
                  <a:pt x="462" y="904"/>
                  <a:pt x="451" y="901"/>
                  <a:pt x="419" y="893"/>
                </a:cubicBezTo>
                <a:cubicBezTo>
                  <a:pt x="387" y="886"/>
                  <a:pt x="373" y="893"/>
                  <a:pt x="362" y="900"/>
                </a:cubicBezTo>
                <a:cubicBezTo>
                  <a:pt x="351" y="906"/>
                  <a:pt x="335" y="910"/>
                  <a:pt x="335" y="910"/>
                </a:cubicBezTo>
                <a:cubicBezTo>
                  <a:pt x="335" y="910"/>
                  <a:pt x="350" y="904"/>
                  <a:pt x="374" y="882"/>
                </a:cubicBezTo>
                <a:cubicBezTo>
                  <a:pt x="380" y="881"/>
                  <a:pt x="388" y="881"/>
                  <a:pt x="393" y="884"/>
                </a:cubicBezTo>
                <a:cubicBezTo>
                  <a:pt x="393" y="884"/>
                  <a:pt x="388" y="877"/>
                  <a:pt x="381" y="876"/>
                </a:cubicBezTo>
                <a:cubicBezTo>
                  <a:pt x="405" y="855"/>
                  <a:pt x="424" y="878"/>
                  <a:pt x="468" y="879"/>
                </a:cubicBezTo>
                <a:cubicBezTo>
                  <a:pt x="513" y="880"/>
                  <a:pt x="536" y="815"/>
                  <a:pt x="536" y="815"/>
                </a:cubicBezTo>
                <a:cubicBezTo>
                  <a:pt x="527" y="824"/>
                  <a:pt x="503" y="814"/>
                  <a:pt x="482" y="812"/>
                </a:cubicBezTo>
                <a:cubicBezTo>
                  <a:pt x="461" y="810"/>
                  <a:pt x="441" y="817"/>
                  <a:pt x="441" y="817"/>
                </a:cubicBezTo>
                <a:cubicBezTo>
                  <a:pt x="444" y="813"/>
                  <a:pt x="448" y="808"/>
                  <a:pt x="453" y="800"/>
                </a:cubicBezTo>
                <a:cubicBezTo>
                  <a:pt x="476" y="768"/>
                  <a:pt x="519" y="796"/>
                  <a:pt x="557" y="775"/>
                </a:cubicBezTo>
                <a:cubicBezTo>
                  <a:pt x="595" y="754"/>
                  <a:pt x="595" y="677"/>
                  <a:pt x="595" y="677"/>
                </a:cubicBezTo>
                <a:cubicBezTo>
                  <a:pt x="595" y="677"/>
                  <a:pt x="589" y="679"/>
                  <a:pt x="566" y="687"/>
                </a:cubicBezTo>
                <a:cubicBezTo>
                  <a:pt x="543" y="695"/>
                  <a:pt x="522" y="703"/>
                  <a:pt x="511" y="724"/>
                </a:cubicBezTo>
                <a:cubicBezTo>
                  <a:pt x="500" y="746"/>
                  <a:pt x="476" y="761"/>
                  <a:pt x="476" y="761"/>
                </a:cubicBezTo>
                <a:cubicBezTo>
                  <a:pt x="476" y="761"/>
                  <a:pt x="484" y="747"/>
                  <a:pt x="496" y="723"/>
                </a:cubicBezTo>
                <a:cubicBezTo>
                  <a:pt x="500" y="718"/>
                  <a:pt x="507" y="711"/>
                  <a:pt x="514" y="711"/>
                </a:cubicBezTo>
                <a:cubicBezTo>
                  <a:pt x="514" y="711"/>
                  <a:pt x="508" y="709"/>
                  <a:pt x="502" y="711"/>
                </a:cubicBezTo>
                <a:cubicBezTo>
                  <a:pt x="503" y="709"/>
                  <a:pt x="503" y="707"/>
                  <a:pt x="504" y="704"/>
                </a:cubicBezTo>
                <a:cubicBezTo>
                  <a:pt x="520" y="668"/>
                  <a:pt x="567" y="669"/>
                  <a:pt x="600" y="641"/>
                </a:cubicBezTo>
                <a:cubicBezTo>
                  <a:pt x="633" y="613"/>
                  <a:pt x="616" y="543"/>
                  <a:pt x="616" y="543"/>
                </a:cubicBezTo>
                <a:cubicBezTo>
                  <a:pt x="612" y="559"/>
                  <a:pt x="573" y="574"/>
                  <a:pt x="553" y="591"/>
                </a:cubicBezTo>
                <a:close/>
              </a:path>
            </a:pathLst>
          </a:custGeom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Freeform 610">
            <a:extLst>
              <a:ext uri="{FF2B5EF4-FFF2-40B4-BE49-F238E27FC236}">
                <a16:creationId xmlns:a16="http://schemas.microsoft.com/office/drawing/2014/main" id="{756FA874-3929-ECB5-0F41-B082137E2639}"/>
              </a:ext>
            </a:extLst>
          </p:cNvPr>
          <p:cNvSpPr>
            <a:spLocks/>
          </p:cNvSpPr>
          <p:nvPr/>
        </p:nvSpPr>
        <p:spPr bwMode="auto">
          <a:xfrm>
            <a:off x="944554" y="3254316"/>
            <a:ext cx="604838" cy="715279"/>
          </a:xfrm>
          <a:custGeom>
            <a:avLst/>
            <a:gdLst>
              <a:gd name="T0" fmla="*/ 116 w 653"/>
              <a:gd name="T1" fmla="*/ 595 h 1054"/>
              <a:gd name="T2" fmla="*/ 48 w 653"/>
              <a:gd name="T3" fmla="*/ 517 h 1054"/>
              <a:gd name="T4" fmla="*/ 106 w 653"/>
              <a:gd name="T5" fmla="*/ 508 h 1054"/>
              <a:gd name="T6" fmla="*/ 105 w 653"/>
              <a:gd name="T7" fmla="*/ 452 h 1054"/>
              <a:gd name="T8" fmla="*/ 71 w 653"/>
              <a:gd name="T9" fmla="*/ 355 h 1054"/>
              <a:gd name="T10" fmla="*/ 126 w 653"/>
              <a:gd name="T11" fmla="*/ 415 h 1054"/>
              <a:gd name="T12" fmla="*/ 135 w 653"/>
              <a:gd name="T13" fmla="*/ 216 h 1054"/>
              <a:gd name="T14" fmla="*/ 170 w 653"/>
              <a:gd name="T15" fmla="*/ 283 h 1054"/>
              <a:gd name="T16" fmla="*/ 198 w 653"/>
              <a:gd name="T17" fmla="*/ 235 h 1054"/>
              <a:gd name="T18" fmla="*/ 268 w 653"/>
              <a:gd name="T19" fmla="*/ 95 h 1054"/>
              <a:gd name="T20" fmla="*/ 283 w 653"/>
              <a:gd name="T21" fmla="*/ 114 h 1054"/>
              <a:gd name="T22" fmla="*/ 335 w 653"/>
              <a:gd name="T23" fmla="*/ 116 h 1054"/>
              <a:gd name="T24" fmla="*/ 366 w 653"/>
              <a:gd name="T25" fmla="*/ 101 h 1054"/>
              <a:gd name="T26" fmla="*/ 441 w 653"/>
              <a:gd name="T27" fmla="*/ 26 h 1054"/>
              <a:gd name="T28" fmla="*/ 434 w 653"/>
              <a:gd name="T29" fmla="*/ 78 h 1054"/>
              <a:gd name="T30" fmla="*/ 459 w 653"/>
              <a:gd name="T31" fmla="*/ 55 h 1054"/>
              <a:gd name="T32" fmla="*/ 511 w 653"/>
              <a:gd name="T33" fmla="*/ 26 h 1054"/>
              <a:gd name="T34" fmla="*/ 551 w 653"/>
              <a:gd name="T35" fmla="*/ 41 h 1054"/>
              <a:gd name="T36" fmla="*/ 505 w 653"/>
              <a:gd name="T37" fmla="*/ 83 h 1054"/>
              <a:gd name="T38" fmla="*/ 436 w 653"/>
              <a:gd name="T39" fmla="*/ 91 h 1054"/>
              <a:gd name="T40" fmla="*/ 468 w 653"/>
              <a:gd name="T41" fmla="*/ 138 h 1054"/>
              <a:gd name="T42" fmla="*/ 389 w 653"/>
              <a:gd name="T43" fmla="*/ 119 h 1054"/>
              <a:gd name="T44" fmla="*/ 430 w 653"/>
              <a:gd name="T45" fmla="*/ 164 h 1054"/>
              <a:gd name="T46" fmla="*/ 277 w 653"/>
              <a:gd name="T47" fmla="*/ 168 h 1054"/>
              <a:gd name="T48" fmla="*/ 308 w 653"/>
              <a:gd name="T49" fmla="*/ 189 h 1054"/>
              <a:gd name="T50" fmla="*/ 212 w 653"/>
              <a:gd name="T51" fmla="*/ 234 h 1054"/>
              <a:gd name="T52" fmla="*/ 171 w 653"/>
              <a:gd name="T53" fmla="*/ 312 h 1054"/>
              <a:gd name="T54" fmla="*/ 253 w 653"/>
              <a:gd name="T55" fmla="*/ 303 h 1054"/>
              <a:gd name="T56" fmla="*/ 153 w 653"/>
              <a:gd name="T57" fmla="*/ 371 h 1054"/>
              <a:gd name="T58" fmla="*/ 135 w 653"/>
              <a:gd name="T59" fmla="*/ 430 h 1054"/>
              <a:gd name="T60" fmla="*/ 224 w 653"/>
              <a:gd name="T61" fmla="*/ 396 h 1054"/>
              <a:gd name="T62" fmla="*/ 144 w 653"/>
              <a:gd name="T63" fmla="*/ 457 h 1054"/>
              <a:gd name="T64" fmla="*/ 153 w 653"/>
              <a:gd name="T65" fmla="*/ 469 h 1054"/>
              <a:gd name="T66" fmla="*/ 166 w 653"/>
              <a:gd name="T67" fmla="*/ 536 h 1054"/>
              <a:gd name="T68" fmla="*/ 134 w 653"/>
              <a:gd name="T69" fmla="*/ 578 h 1054"/>
              <a:gd name="T70" fmla="*/ 148 w 653"/>
              <a:gd name="T71" fmla="*/ 635 h 1054"/>
              <a:gd name="T72" fmla="*/ 200 w 653"/>
              <a:gd name="T73" fmla="*/ 587 h 1054"/>
              <a:gd name="T74" fmla="*/ 162 w 653"/>
              <a:gd name="T75" fmla="*/ 699 h 1054"/>
              <a:gd name="T76" fmla="*/ 173 w 653"/>
              <a:gd name="T77" fmla="*/ 728 h 1054"/>
              <a:gd name="T78" fmla="*/ 215 w 653"/>
              <a:gd name="T79" fmla="*/ 643 h 1054"/>
              <a:gd name="T80" fmla="*/ 219 w 653"/>
              <a:gd name="T81" fmla="*/ 804 h 1054"/>
              <a:gd name="T82" fmla="*/ 225 w 653"/>
              <a:gd name="T83" fmla="*/ 782 h 1054"/>
              <a:gd name="T84" fmla="*/ 272 w 653"/>
              <a:gd name="T85" fmla="*/ 833 h 1054"/>
              <a:gd name="T86" fmla="*/ 341 w 653"/>
              <a:gd name="T87" fmla="*/ 905 h 1054"/>
              <a:gd name="T88" fmla="*/ 338 w 653"/>
              <a:gd name="T89" fmla="*/ 807 h 1054"/>
              <a:gd name="T90" fmla="*/ 380 w 653"/>
              <a:gd name="T91" fmla="*/ 912 h 1054"/>
              <a:gd name="T92" fmla="*/ 377 w 653"/>
              <a:gd name="T93" fmla="*/ 892 h 1054"/>
              <a:gd name="T94" fmla="*/ 446 w 653"/>
              <a:gd name="T95" fmla="*/ 929 h 1054"/>
              <a:gd name="T96" fmla="*/ 520 w 653"/>
              <a:gd name="T97" fmla="*/ 972 h 1054"/>
              <a:gd name="T98" fmla="*/ 535 w 653"/>
              <a:gd name="T99" fmla="*/ 949 h 1054"/>
              <a:gd name="T100" fmla="*/ 638 w 653"/>
              <a:gd name="T101" fmla="*/ 1053 h 1054"/>
              <a:gd name="T102" fmla="*/ 467 w 653"/>
              <a:gd name="T103" fmla="*/ 1042 h 1054"/>
              <a:gd name="T104" fmla="*/ 502 w 653"/>
              <a:gd name="T105" fmla="*/ 978 h 1054"/>
              <a:gd name="T106" fmla="*/ 294 w 653"/>
              <a:gd name="T107" fmla="*/ 969 h 1054"/>
              <a:gd name="T108" fmla="*/ 320 w 653"/>
              <a:gd name="T109" fmla="*/ 943 h 1054"/>
              <a:gd name="T110" fmla="*/ 234 w 653"/>
              <a:gd name="T111" fmla="*/ 893 h 1054"/>
              <a:gd name="T112" fmla="*/ 278 w 653"/>
              <a:gd name="T113" fmla="*/ 882 h 1054"/>
              <a:gd name="T114" fmla="*/ 185 w 653"/>
              <a:gd name="T115" fmla="*/ 879 h 1054"/>
              <a:gd name="T116" fmla="*/ 211 w 653"/>
              <a:gd name="T117" fmla="*/ 817 h 1054"/>
              <a:gd name="T118" fmla="*/ 58 w 653"/>
              <a:gd name="T119" fmla="*/ 677 h 1054"/>
              <a:gd name="T120" fmla="*/ 177 w 653"/>
              <a:gd name="T121" fmla="*/ 761 h 1054"/>
              <a:gd name="T122" fmla="*/ 151 w 653"/>
              <a:gd name="T123" fmla="*/ 711 h 1054"/>
              <a:gd name="T124" fmla="*/ 36 w 653"/>
              <a:gd name="T125" fmla="*/ 543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53" h="1054">
                <a:moveTo>
                  <a:pt x="100" y="591"/>
                </a:moveTo>
                <a:cubicBezTo>
                  <a:pt x="121" y="609"/>
                  <a:pt x="123" y="620"/>
                  <a:pt x="123" y="620"/>
                </a:cubicBezTo>
                <a:cubicBezTo>
                  <a:pt x="124" y="614"/>
                  <a:pt x="123" y="605"/>
                  <a:pt x="116" y="595"/>
                </a:cubicBezTo>
                <a:cubicBezTo>
                  <a:pt x="99" y="572"/>
                  <a:pt x="104" y="565"/>
                  <a:pt x="104" y="565"/>
                </a:cubicBezTo>
                <a:cubicBezTo>
                  <a:pt x="107" y="575"/>
                  <a:pt x="116" y="577"/>
                  <a:pt x="116" y="577"/>
                </a:cubicBezTo>
                <a:cubicBezTo>
                  <a:pt x="107" y="546"/>
                  <a:pt x="96" y="546"/>
                  <a:pt x="48" y="517"/>
                </a:cubicBezTo>
                <a:cubicBezTo>
                  <a:pt x="0" y="489"/>
                  <a:pt x="47" y="408"/>
                  <a:pt x="47" y="408"/>
                </a:cubicBezTo>
                <a:cubicBezTo>
                  <a:pt x="49" y="418"/>
                  <a:pt x="70" y="442"/>
                  <a:pt x="84" y="455"/>
                </a:cubicBezTo>
                <a:cubicBezTo>
                  <a:pt x="98" y="469"/>
                  <a:pt x="104" y="483"/>
                  <a:pt x="106" y="508"/>
                </a:cubicBezTo>
                <a:cubicBezTo>
                  <a:pt x="108" y="533"/>
                  <a:pt x="114" y="534"/>
                  <a:pt x="114" y="534"/>
                </a:cubicBezTo>
                <a:cubicBezTo>
                  <a:pt x="114" y="534"/>
                  <a:pt x="115" y="512"/>
                  <a:pt x="116" y="488"/>
                </a:cubicBezTo>
                <a:cubicBezTo>
                  <a:pt x="116" y="479"/>
                  <a:pt x="113" y="458"/>
                  <a:pt x="105" y="452"/>
                </a:cubicBezTo>
                <a:cubicBezTo>
                  <a:pt x="105" y="452"/>
                  <a:pt x="115" y="456"/>
                  <a:pt x="118" y="468"/>
                </a:cubicBezTo>
                <a:cubicBezTo>
                  <a:pt x="119" y="463"/>
                  <a:pt x="119" y="458"/>
                  <a:pt x="120" y="454"/>
                </a:cubicBezTo>
                <a:cubicBezTo>
                  <a:pt x="123" y="425"/>
                  <a:pt x="85" y="396"/>
                  <a:pt x="71" y="355"/>
                </a:cubicBezTo>
                <a:cubicBezTo>
                  <a:pt x="57" y="313"/>
                  <a:pt x="109" y="266"/>
                  <a:pt x="109" y="266"/>
                </a:cubicBezTo>
                <a:cubicBezTo>
                  <a:pt x="109" y="266"/>
                  <a:pt x="114" y="283"/>
                  <a:pt x="128" y="315"/>
                </a:cubicBezTo>
                <a:cubicBezTo>
                  <a:pt x="141" y="343"/>
                  <a:pt x="129" y="401"/>
                  <a:pt x="126" y="415"/>
                </a:cubicBezTo>
                <a:cubicBezTo>
                  <a:pt x="128" y="406"/>
                  <a:pt x="135" y="379"/>
                  <a:pt x="142" y="361"/>
                </a:cubicBezTo>
                <a:cubicBezTo>
                  <a:pt x="150" y="339"/>
                  <a:pt x="142" y="315"/>
                  <a:pt x="125" y="287"/>
                </a:cubicBezTo>
                <a:cubicBezTo>
                  <a:pt x="109" y="260"/>
                  <a:pt x="113" y="236"/>
                  <a:pt x="135" y="216"/>
                </a:cubicBezTo>
                <a:cubicBezTo>
                  <a:pt x="156" y="196"/>
                  <a:pt x="167" y="173"/>
                  <a:pt x="167" y="173"/>
                </a:cubicBezTo>
                <a:cubicBezTo>
                  <a:pt x="163" y="183"/>
                  <a:pt x="173" y="197"/>
                  <a:pt x="179" y="222"/>
                </a:cubicBezTo>
                <a:cubicBezTo>
                  <a:pt x="186" y="248"/>
                  <a:pt x="170" y="283"/>
                  <a:pt x="170" y="283"/>
                </a:cubicBezTo>
                <a:cubicBezTo>
                  <a:pt x="181" y="272"/>
                  <a:pt x="188" y="246"/>
                  <a:pt x="188" y="246"/>
                </a:cubicBezTo>
                <a:cubicBezTo>
                  <a:pt x="188" y="228"/>
                  <a:pt x="197" y="222"/>
                  <a:pt x="197" y="222"/>
                </a:cubicBezTo>
                <a:cubicBezTo>
                  <a:pt x="195" y="228"/>
                  <a:pt x="198" y="235"/>
                  <a:pt x="198" y="235"/>
                </a:cubicBezTo>
                <a:cubicBezTo>
                  <a:pt x="206" y="226"/>
                  <a:pt x="204" y="213"/>
                  <a:pt x="191" y="178"/>
                </a:cubicBezTo>
                <a:cubicBezTo>
                  <a:pt x="178" y="143"/>
                  <a:pt x="215" y="120"/>
                  <a:pt x="236" y="112"/>
                </a:cubicBezTo>
                <a:cubicBezTo>
                  <a:pt x="257" y="105"/>
                  <a:pt x="268" y="95"/>
                  <a:pt x="268" y="95"/>
                </a:cubicBezTo>
                <a:cubicBezTo>
                  <a:pt x="268" y="95"/>
                  <a:pt x="264" y="99"/>
                  <a:pt x="267" y="121"/>
                </a:cubicBezTo>
                <a:cubicBezTo>
                  <a:pt x="269" y="143"/>
                  <a:pt x="257" y="166"/>
                  <a:pt x="257" y="166"/>
                </a:cubicBezTo>
                <a:cubicBezTo>
                  <a:pt x="285" y="152"/>
                  <a:pt x="283" y="134"/>
                  <a:pt x="283" y="114"/>
                </a:cubicBezTo>
                <a:cubicBezTo>
                  <a:pt x="283" y="93"/>
                  <a:pt x="291" y="72"/>
                  <a:pt x="314" y="65"/>
                </a:cubicBezTo>
                <a:cubicBezTo>
                  <a:pt x="336" y="58"/>
                  <a:pt x="354" y="55"/>
                  <a:pt x="354" y="55"/>
                </a:cubicBezTo>
                <a:cubicBezTo>
                  <a:pt x="353" y="86"/>
                  <a:pt x="335" y="116"/>
                  <a:pt x="335" y="116"/>
                </a:cubicBezTo>
                <a:cubicBezTo>
                  <a:pt x="344" y="115"/>
                  <a:pt x="359" y="102"/>
                  <a:pt x="359" y="102"/>
                </a:cubicBezTo>
                <a:cubicBezTo>
                  <a:pt x="361" y="98"/>
                  <a:pt x="368" y="92"/>
                  <a:pt x="368" y="92"/>
                </a:cubicBezTo>
                <a:cubicBezTo>
                  <a:pt x="366" y="96"/>
                  <a:pt x="366" y="101"/>
                  <a:pt x="366" y="101"/>
                </a:cubicBezTo>
                <a:cubicBezTo>
                  <a:pt x="373" y="92"/>
                  <a:pt x="386" y="88"/>
                  <a:pt x="386" y="88"/>
                </a:cubicBezTo>
                <a:cubicBezTo>
                  <a:pt x="386" y="88"/>
                  <a:pt x="375" y="81"/>
                  <a:pt x="384" y="48"/>
                </a:cubicBezTo>
                <a:cubicBezTo>
                  <a:pt x="393" y="14"/>
                  <a:pt x="441" y="26"/>
                  <a:pt x="441" y="26"/>
                </a:cubicBezTo>
                <a:cubicBezTo>
                  <a:pt x="431" y="28"/>
                  <a:pt x="432" y="35"/>
                  <a:pt x="430" y="53"/>
                </a:cubicBezTo>
                <a:cubicBezTo>
                  <a:pt x="428" y="72"/>
                  <a:pt x="416" y="84"/>
                  <a:pt x="416" y="84"/>
                </a:cubicBezTo>
                <a:cubicBezTo>
                  <a:pt x="421" y="81"/>
                  <a:pt x="434" y="78"/>
                  <a:pt x="434" y="78"/>
                </a:cubicBezTo>
                <a:cubicBezTo>
                  <a:pt x="438" y="67"/>
                  <a:pt x="450" y="65"/>
                  <a:pt x="450" y="65"/>
                </a:cubicBezTo>
                <a:cubicBezTo>
                  <a:pt x="446" y="69"/>
                  <a:pt x="446" y="75"/>
                  <a:pt x="446" y="75"/>
                </a:cubicBezTo>
                <a:cubicBezTo>
                  <a:pt x="446" y="75"/>
                  <a:pt x="457" y="74"/>
                  <a:pt x="459" y="55"/>
                </a:cubicBezTo>
                <a:cubicBezTo>
                  <a:pt x="461" y="37"/>
                  <a:pt x="456" y="7"/>
                  <a:pt x="491" y="4"/>
                </a:cubicBezTo>
                <a:cubicBezTo>
                  <a:pt x="526" y="0"/>
                  <a:pt x="526" y="0"/>
                  <a:pt x="526" y="0"/>
                </a:cubicBezTo>
                <a:cubicBezTo>
                  <a:pt x="526" y="0"/>
                  <a:pt x="517" y="7"/>
                  <a:pt x="511" y="26"/>
                </a:cubicBezTo>
                <a:cubicBezTo>
                  <a:pt x="506" y="46"/>
                  <a:pt x="503" y="64"/>
                  <a:pt x="478" y="69"/>
                </a:cubicBezTo>
                <a:cubicBezTo>
                  <a:pt x="478" y="69"/>
                  <a:pt x="490" y="68"/>
                  <a:pt x="500" y="68"/>
                </a:cubicBezTo>
                <a:cubicBezTo>
                  <a:pt x="510" y="68"/>
                  <a:pt x="523" y="41"/>
                  <a:pt x="551" y="41"/>
                </a:cubicBezTo>
                <a:cubicBezTo>
                  <a:pt x="580" y="41"/>
                  <a:pt x="591" y="78"/>
                  <a:pt x="591" y="78"/>
                </a:cubicBezTo>
                <a:cubicBezTo>
                  <a:pt x="586" y="78"/>
                  <a:pt x="578" y="80"/>
                  <a:pt x="566" y="87"/>
                </a:cubicBezTo>
                <a:cubicBezTo>
                  <a:pt x="536" y="103"/>
                  <a:pt x="518" y="91"/>
                  <a:pt x="505" y="83"/>
                </a:cubicBezTo>
                <a:cubicBezTo>
                  <a:pt x="491" y="75"/>
                  <a:pt x="472" y="82"/>
                  <a:pt x="472" y="82"/>
                </a:cubicBezTo>
                <a:cubicBezTo>
                  <a:pt x="476" y="83"/>
                  <a:pt x="480" y="90"/>
                  <a:pt x="480" y="90"/>
                </a:cubicBezTo>
                <a:cubicBezTo>
                  <a:pt x="465" y="82"/>
                  <a:pt x="436" y="91"/>
                  <a:pt x="436" y="91"/>
                </a:cubicBezTo>
                <a:cubicBezTo>
                  <a:pt x="441" y="98"/>
                  <a:pt x="462" y="100"/>
                  <a:pt x="474" y="104"/>
                </a:cubicBezTo>
                <a:cubicBezTo>
                  <a:pt x="486" y="108"/>
                  <a:pt x="493" y="132"/>
                  <a:pt x="493" y="132"/>
                </a:cubicBezTo>
                <a:cubicBezTo>
                  <a:pt x="488" y="132"/>
                  <a:pt x="481" y="134"/>
                  <a:pt x="468" y="138"/>
                </a:cubicBezTo>
                <a:cubicBezTo>
                  <a:pt x="433" y="150"/>
                  <a:pt x="410" y="122"/>
                  <a:pt x="399" y="111"/>
                </a:cubicBezTo>
                <a:cubicBezTo>
                  <a:pt x="387" y="101"/>
                  <a:pt x="373" y="113"/>
                  <a:pt x="373" y="113"/>
                </a:cubicBezTo>
                <a:cubicBezTo>
                  <a:pt x="378" y="113"/>
                  <a:pt x="389" y="119"/>
                  <a:pt x="389" y="119"/>
                </a:cubicBezTo>
                <a:cubicBezTo>
                  <a:pt x="368" y="113"/>
                  <a:pt x="336" y="128"/>
                  <a:pt x="336" y="128"/>
                </a:cubicBezTo>
                <a:cubicBezTo>
                  <a:pt x="336" y="128"/>
                  <a:pt x="338" y="130"/>
                  <a:pt x="376" y="130"/>
                </a:cubicBezTo>
                <a:cubicBezTo>
                  <a:pt x="415" y="130"/>
                  <a:pt x="430" y="164"/>
                  <a:pt x="430" y="164"/>
                </a:cubicBezTo>
                <a:cubicBezTo>
                  <a:pt x="416" y="160"/>
                  <a:pt x="401" y="178"/>
                  <a:pt x="369" y="188"/>
                </a:cubicBezTo>
                <a:cubicBezTo>
                  <a:pt x="336" y="198"/>
                  <a:pt x="310" y="163"/>
                  <a:pt x="296" y="158"/>
                </a:cubicBezTo>
                <a:cubicBezTo>
                  <a:pt x="282" y="153"/>
                  <a:pt x="277" y="168"/>
                  <a:pt x="277" y="168"/>
                </a:cubicBezTo>
                <a:cubicBezTo>
                  <a:pt x="284" y="167"/>
                  <a:pt x="287" y="172"/>
                  <a:pt x="287" y="172"/>
                </a:cubicBezTo>
                <a:cubicBezTo>
                  <a:pt x="252" y="172"/>
                  <a:pt x="237" y="202"/>
                  <a:pt x="237" y="202"/>
                </a:cubicBezTo>
                <a:cubicBezTo>
                  <a:pt x="265" y="182"/>
                  <a:pt x="285" y="179"/>
                  <a:pt x="308" y="189"/>
                </a:cubicBezTo>
                <a:cubicBezTo>
                  <a:pt x="330" y="199"/>
                  <a:pt x="343" y="203"/>
                  <a:pt x="343" y="203"/>
                </a:cubicBezTo>
                <a:cubicBezTo>
                  <a:pt x="311" y="244"/>
                  <a:pt x="289" y="242"/>
                  <a:pt x="258" y="231"/>
                </a:cubicBezTo>
                <a:cubicBezTo>
                  <a:pt x="227" y="220"/>
                  <a:pt x="222" y="226"/>
                  <a:pt x="212" y="234"/>
                </a:cubicBezTo>
                <a:cubicBezTo>
                  <a:pt x="202" y="243"/>
                  <a:pt x="192" y="268"/>
                  <a:pt x="192" y="268"/>
                </a:cubicBezTo>
                <a:cubicBezTo>
                  <a:pt x="197" y="263"/>
                  <a:pt x="199" y="264"/>
                  <a:pt x="199" y="264"/>
                </a:cubicBezTo>
                <a:cubicBezTo>
                  <a:pt x="186" y="276"/>
                  <a:pt x="171" y="312"/>
                  <a:pt x="171" y="312"/>
                </a:cubicBezTo>
                <a:cubicBezTo>
                  <a:pt x="177" y="310"/>
                  <a:pt x="180" y="302"/>
                  <a:pt x="207" y="269"/>
                </a:cubicBezTo>
                <a:cubicBezTo>
                  <a:pt x="234" y="237"/>
                  <a:pt x="284" y="262"/>
                  <a:pt x="284" y="262"/>
                </a:cubicBezTo>
                <a:cubicBezTo>
                  <a:pt x="277" y="265"/>
                  <a:pt x="273" y="268"/>
                  <a:pt x="253" y="303"/>
                </a:cubicBezTo>
                <a:cubicBezTo>
                  <a:pt x="232" y="338"/>
                  <a:pt x="200" y="330"/>
                  <a:pt x="181" y="331"/>
                </a:cubicBezTo>
                <a:cubicBezTo>
                  <a:pt x="162" y="332"/>
                  <a:pt x="160" y="344"/>
                  <a:pt x="159" y="350"/>
                </a:cubicBezTo>
                <a:cubicBezTo>
                  <a:pt x="158" y="357"/>
                  <a:pt x="153" y="371"/>
                  <a:pt x="153" y="371"/>
                </a:cubicBezTo>
                <a:cubicBezTo>
                  <a:pt x="155" y="368"/>
                  <a:pt x="162" y="366"/>
                  <a:pt x="162" y="366"/>
                </a:cubicBezTo>
                <a:cubicBezTo>
                  <a:pt x="153" y="372"/>
                  <a:pt x="147" y="391"/>
                  <a:pt x="144" y="403"/>
                </a:cubicBezTo>
                <a:cubicBezTo>
                  <a:pt x="142" y="415"/>
                  <a:pt x="135" y="430"/>
                  <a:pt x="135" y="430"/>
                </a:cubicBezTo>
                <a:cubicBezTo>
                  <a:pt x="157" y="425"/>
                  <a:pt x="158" y="390"/>
                  <a:pt x="170" y="364"/>
                </a:cubicBezTo>
                <a:cubicBezTo>
                  <a:pt x="182" y="338"/>
                  <a:pt x="239" y="349"/>
                  <a:pt x="239" y="349"/>
                </a:cubicBezTo>
                <a:cubicBezTo>
                  <a:pt x="231" y="355"/>
                  <a:pt x="232" y="364"/>
                  <a:pt x="224" y="396"/>
                </a:cubicBezTo>
                <a:cubicBezTo>
                  <a:pt x="217" y="429"/>
                  <a:pt x="158" y="434"/>
                  <a:pt x="143" y="437"/>
                </a:cubicBezTo>
                <a:cubicBezTo>
                  <a:pt x="128" y="440"/>
                  <a:pt x="133" y="470"/>
                  <a:pt x="133" y="470"/>
                </a:cubicBezTo>
                <a:cubicBezTo>
                  <a:pt x="141" y="468"/>
                  <a:pt x="144" y="457"/>
                  <a:pt x="144" y="457"/>
                </a:cubicBezTo>
                <a:cubicBezTo>
                  <a:pt x="147" y="471"/>
                  <a:pt x="135" y="478"/>
                  <a:pt x="130" y="489"/>
                </a:cubicBezTo>
                <a:cubicBezTo>
                  <a:pt x="125" y="500"/>
                  <a:pt x="124" y="541"/>
                  <a:pt x="124" y="541"/>
                </a:cubicBezTo>
                <a:cubicBezTo>
                  <a:pt x="139" y="535"/>
                  <a:pt x="138" y="507"/>
                  <a:pt x="153" y="469"/>
                </a:cubicBezTo>
                <a:cubicBezTo>
                  <a:pt x="167" y="433"/>
                  <a:pt x="205" y="435"/>
                  <a:pt x="208" y="435"/>
                </a:cubicBezTo>
                <a:cubicBezTo>
                  <a:pt x="208" y="435"/>
                  <a:pt x="206" y="441"/>
                  <a:pt x="205" y="475"/>
                </a:cubicBezTo>
                <a:cubicBezTo>
                  <a:pt x="204" y="518"/>
                  <a:pt x="176" y="528"/>
                  <a:pt x="166" y="536"/>
                </a:cubicBezTo>
                <a:cubicBezTo>
                  <a:pt x="156" y="544"/>
                  <a:pt x="134" y="551"/>
                  <a:pt x="128" y="557"/>
                </a:cubicBezTo>
                <a:cubicBezTo>
                  <a:pt x="122" y="563"/>
                  <a:pt x="131" y="593"/>
                  <a:pt x="131" y="593"/>
                </a:cubicBezTo>
                <a:cubicBezTo>
                  <a:pt x="131" y="585"/>
                  <a:pt x="134" y="578"/>
                  <a:pt x="134" y="578"/>
                </a:cubicBezTo>
                <a:cubicBezTo>
                  <a:pt x="133" y="582"/>
                  <a:pt x="133" y="601"/>
                  <a:pt x="135" y="618"/>
                </a:cubicBezTo>
                <a:cubicBezTo>
                  <a:pt x="137" y="634"/>
                  <a:pt x="146" y="665"/>
                  <a:pt x="146" y="665"/>
                </a:cubicBezTo>
                <a:cubicBezTo>
                  <a:pt x="146" y="665"/>
                  <a:pt x="152" y="652"/>
                  <a:pt x="148" y="635"/>
                </a:cubicBezTo>
                <a:cubicBezTo>
                  <a:pt x="144" y="618"/>
                  <a:pt x="144" y="599"/>
                  <a:pt x="149" y="574"/>
                </a:cubicBezTo>
                <a:cubicBezTo>
                  <a:pt x="153" y="549"/>
                  <a:pt x="194" y="538"/>
                  <a:pt x="194" y="538"/>
                </a:cubicBezTo>
                <a:cubicBezTo>
                  <a:pt x="193" y="543"/>
                  <a:pt x="194" y="547"/>
                  <a:pt x="200" y="587"/>
                </a:cubicBezTo>
                <a:cubicBezTo>
                  <a:pt x="207" y="627"/>
                  <a:pt x="171" y="655"/>
                  <a:pt x="161" y="667"/>
                </a:cubicBezTo>
                <a:cubicBezTo>
                  <a:pt x="151" y="679"/>
                  <a:pt x="159" y="694"/>
                  <a:pt x="159" y="694"/>
                </a:cubicBezTo>
                <a:cubicBezTo>
                  <a:pt x="159" y="694"/>
                  <a:pt x="160" y="696"/>
                  <a:pt x="162" y="699"/>
                </a:cubicBezTo>
                <a:cubicBezTo>
                  <a:pt x="165" y="691"/>
                  <a:pt x="172" y="686"/>
                  <a:pt x="172" y="686"/>
                </a:cubicBezTo>
                <a:cubicBezTo>
                  <a:pt x="167" y="695"/>
                  <a:pt x="168" y="710"/>
                  <a:pt x="170" y="719"/>
                </a:cubicBezTo>
                <a:cubicBezTo>
                  <a:pt x="171" y="722"/>
                  <a:pt x="172" y="726"/>
                  <a:pt x="173" y="728"/>
                </a:cubicBezTo>
                <a:cubicBezTo>
                  <a:pt x="179" y="744"/>
                  <a:pt x="189" y="758"/>
                  <a:pt x="189" y="758"/>
                </a:cubicBezTo>
                <a:cubicBezTo>
                  <a:pt x="189" y="758"/>
                  <a:pt x="176" y="729"/>
                  <a:pt x="180" y="693"/>
                </a:cubicBezTo>
                <a:cubicBezTo>
                  <a:pt x="184" y="656"/>
                  <a:pt x="215" y="643"/>
                  <a:pt x="215" y="643"/>
                </a:cubicBezTo>
                <a:cubicBezTo>
                  <a:pt x="215" y="643"/>
                  <a:pt x="215" y="643"/>
                  <a:pt x="228" y="679"/>
                </a:cubicBezTo>
                <a:cubicBezTo>
                  <a:pt x="242" y="714"/>
                  <a:pt x="215" y="747"/>
                  <a:pt x="207" y="768"/>
                </a:cubicBezTo>
                <a:cubicBezTo>
                  <a:pt x="198" y="788"/>
                  <a:pt x="219" y="804"/>
                  <a:pt x="219" y="804"/>
                </a:cubicBezTo>
                <a:cubicBezTo>
                  <a:pt x="216" y="795"/>
                  <a:pt x="217" y="787"/>
                  <a:pt x="217" y="787"/>
                </a:cubicBezTo>
                <a:cubicBezTo>
                  <a:pt x="225" y="826"/>
                  <a:pt x="256" y="845"/>
                  <a:pt x="256" y="845"/>
                </a:cubicBezTo>
                <a:cubicBezTo>
                  <a:pt x="242" y="831"/>
                  <a:pt x="225" y="809"/>
                  <a:pt x="225" y="782"/>
                </a:cubicBezTo>
                <a:cubicBezTo>
                  <a:pt x="225" y="738"/>
                  <a:pt x="254" y="720"/>
                  <a:pt x="254" y="720"/>
                </a:cubicBezTo>
                <a:cubicBezTo>
                  <a:pt x="254" y="720"/>
                  <a:pt x="253" y="724"/>
                  <a:pt x="272" y="757"/>
                </a:cubicBezTo>
                <a:cubicBezTo>
                  <a:pt x="291" y="790"/>
                  <a:pt x="279" y="805"/>
                  <a:pt x="272" y="833"/>
                </a:cubicBezTo>
                <a:cubicBezTo>
                  <a:pt x="266" y="861"/>
                  <a:pt x="292" y="873"/>
                  <a:pt x="292" y="873"/>
                </a:cubicBezTo>
                <a:cubicBezTo>
                  <a:pt x="289" y="867"/>
                  <a:pt x="289" y="863"/>
                  <a:pt x="289" y="863"/>
                </a:cubicBezTo>
                <a:cubicBezTo>
                  <a:pt x="304" y="887"/>
                  <a:pt x="341" y="905"/>
                  <a:pt x="341" y="905"/>
                </a:cubicBezTo>
                <a:cubicBezTo>
                  <a:pt x="307" y="879"/>
                  <a:pt x="290" y="853"/>
                  <a:pt x="290" y="822"/>
                </a:cubicBezTo>
                <a:cubicBezTo>
                  <a:pt x="290" y="790"/>
                  <a:pt x="305" y="778"/>
                  <a:pt x="305" y="778"/>
                </a:cubicBezTo>
                <a:cubicBezTo>
                  <a:pt x="305" y="778"/>
                  <a:pt x="300" y="784"/>
                  <a:pt x="338" y="807"/>
                </a:cubicBezTo>
                <a:cubicBezTo>
                  <a:pt x="376" y="830"/>
                  <a:pt x="352" y="879"/>
                  <a:pt x="359" y="902"/>
                </a:cubicBezTo>
                <a:cubicBezTo>
                  <a:pt x="361" y="910"/>
                  <a:pt x="370" y="917"/>
                  <a:pt x="382" y="923"/>
                </a:cubicBezTo>
                <a:cubicBezTo>
                  <a:pt x="380" y="917"/>
                  <a:pt x="380" y="912"/>
                  <a:pt x="380" y="912"/>
                </a:cubicBezTo>
                <a:cubicBezTo>
                  <a:pt x="383" y="920"/>
                  <a:pt x="392" y="926"/>
                  <a:pt x="400" y="931"/>
                </a:cubicBezTo>
                <a:cubicBezTo>
                  <a:pt x="419" y="938"/>
                  <a:pt x="437" y="943"/>
                  <a:pt x="437" y="943"/>
                </a:cubicBezTo>
                <a:cubicBezTo>
                  <a:pt x="428" y="930"/>
                  <a:pt x="398" y="915"/>
                  <a:pt x="377" y="892"/>
                </a:cubicBezTo>
                <a:cubicBezTo>
                  <a:pt x="355" y="869"/>
                  <a:pt x="374" y="829"/>
                  <a:pt x="374" y="829"/>
                </a:cubicBezTo>
                <a:cubicBezTo>
                  <a:pt x="380" y="833"/>
                  <a:pt x="392" y="838"/>
                  <a:pt x="413" y="847"/>
                </a:cubicBezTo>
                <a:cubicBezTo>
                  <a:pt x="455" y="866"/>
                  <a:pt x="442" y="902"/>
                  <a:pt x="446" y="929"/>
                </a:cubicBezTo>
                <a:cubicBezTo>
                  <a:pt x="450" y="956"/>
                  <a:pt x="473" y="953"/>
                  <a:pt x="473" y="953"/>
                </a:cubicBezTo>
                <a:cubicBezTo>
                  <a:pt x="472" y="949"/>
                  <a:pt x="472" y="945"/>
                  <a:pt x="472" y="945"/>
                </a:cubicBezTo>
                <a:cubicBezTo>
                  <a:pt x="491" y="971"/>
                  <a:pt x="520" y="972"/>
                  <a:pt x="520" y="972"/>
                </a:cubicBezTo>
                <a:cubicBezTo>
                  <a:pt x="429" y="939"/>
                  <a:pt x="468" y="867"/>
                  <a:pt x="468" y="867"/>
                </a:cubicBezTo>
                <a:cubicBezTo>
                  <a:pt x="468" y="867"/>
                  <a:pt x="471" y="877"/>
                  <a:pt x="501" y="894"/>
                </a:cubicBezTo>
                <a:cubicBezTo>
                  <a:pt x="531" y="911"/>
                  <a:pt x="531" y="930"/>
                  <a:pt x="535" y="949"/>
                </a:cubicBezTo>
                <a:cubicBezTo>
                  <a:pt x="540" y="968"/>
                  <a:pt x="550" y="986"/>
                  <a:pt x="581" y="997"/>
                </a:cubicBezTo>
                <a:cubicBezTo>
                  <a:pt x="609" y="1008"/>
                  <a:pt x="647" y="1046"/>
                  <a:pt x="653" y="1053"/>
                </a:cubicBezTo>
                <a:cubicBezTo>
                  <a:pt x="653" y="1053"/>
                  <a:pt x="644" y="1052"/>
                  <a:pt x="638" y="1053"/>
                </a:cubicBezTo>
                <a:cubicBezTo>
                  <a:pt x="638" y="1053"/>
                  <a:pt x="631" y="1054"/>
                  <a:pt x="628" y="1050"/>
                </a:cubicBezTo>
                <a:cubicBezTo>
                  <a:pt x="610" y="1027"/>
                  <a:pt x="586" y="1014"/>
                  <a:pt x="558" y="1001"/>
                </a:cubicBezTo>
                <a:cubicBezTo>
                  <a:pt x="528" y="987"/>
                  <a:pt x="518" y="1042"/>
                  <a:pt x="467" y="1042"/>
                </a:cubicBezTo>
                <a:cubicBezTo>
                  <a:pt x="415" y="1042"/>
                  <a:pt x="393" y="1016"/>
                  <a:pt x="393" y="1016"/>
                </a:cubicBezTo>
                <a:cubicBezTo>
                  <a:pt x="415" y="1019"/>
                  <a:pt x="434" y="1003"/>
                  <a:pt x="451" y="988"/>
                </a:cubicBezTo>
                <a:cubicBezTo>
                  <a:pt x="469" y="972"/>
                  <a:pt x="502" y="978"/>
                  <a:pt x="502" y="978"/>
                </a:cubicBezTo>
                <a:cubicBezTo>
                  <a:pt x="461" y="966"/>
                  <a:pt x="445" y="969"/>
                  <a:pt x="429" y="981"/>
                </a:cubicBezTo>
                <a:cubicBezTo>
                  <a:pt x="413" y="993"/>
                  <a:pt x="401" y="1003"/>
                  <a:pt x="359" y="1006"/>
                </a:cubicBezTo>
                <a:cubicBezTo>
                  <a:pt x="317" y="1008"/>
                  <a:pt x="294" y="969"/>
                  <a:pt x="294" y="969"/>
                </a:cubicBezTo>
                <a:cubicBezTo>
                  <a:pt x="304" y="972"/>
                  <a:pt x="312" y="966"/>
                  <a:pt x="329" y="956"/>
                </a:cubicBezTo>
                <a:cubicBezTo>
                  <a:pt x="346" y="946"/>
                  <a:pt x="380" y="942"/>
                  <a:pt x="380" y="942"/>
                </a:cubicBezTo>
                <a:cubicBezTo>
                  <a:pt x="348" y="927"/>
                  <a:pt x="337" y="926"/>
                  <a:pt x="320" y="943"/>
                </a:cubicBezTo>
                <a:cubicBezTo>
                  <a:pt x="304" y="959"/>
                  <a:pt x="286" y="959"/>
                  <a:pt x="253" y="953"/>
                </a:cubicBezTo>
                <a:cubicBezTo>
                  <a:pt x="219" y="947"/>
                  <a:pt x="182" y="898"/>
                  <a:pt x="182" y="898"/>
                </a:cubicBezTo>
                <a:cubicBezTo>
                  <a:pt x="190" y="904"/>
                  <a:pt x="201" y="901"/>
                  <a:pt x="234" y="893"/>
                </a:cubicBezTo>
                <a:cubicBezTo>
                  <a:pt x="266" y="886"/>
                  <a:pt x="280" y="893"/>
                  <a:pt x="290" y="900"/>
                </a:cubicBezTo>
                <a:cubicBezTo>
                  <a:pt x="301" y="906"/>
                  <a:pt x="317" y="910"/>
                  <a:pt x="317" y="910"/>
                </a:cubicBezTo>
                <a:cubicBezTo>
                  <a:pt x="317" y="910"/>
                  <a:pt x="302" y="904"/>
                  <a:pt x="278" y="882"/>
                </a:cubicBezTo>
                <a:cubicBezTo>
                  <a:pt x="272" y="881"/>
                  <a:pt x="265" y="881"/>
                  <a:pt x="260" y="884"/>
                </a:cubicBezTo>
                <a:cubicBezTo>
                  <a:pt x="260" y="884"/>
                  <a:pt x="265" y="877"/>
                  <a:pt x="272" y="876"/>
                </a:cubicBezTo>
                <a:cubicBezTo>
                  <a:pt x="247" y="855"/>
                  <a:pt x="229" y="878"/>
                  <a:pt x="185" y="879"/>
                </a:cubicBezTo>
                <a:cubicBezTo>
                  <a:pt x="140" y="880"/>
                  <a:pt x="117" y="815"/>
                  <a:pt x="117" y="815"/>
                </a:cubicBezTo>
                <a:cubicBezTo>
                  <a:pt x="125" y="824"/>
                  <a:pt x="150" y="814"/>
                  <a:pt x="171" y="812"/>
                </a:cubicBezTo>
                <a:cubicBezTo>
                  <a:pt x="191" y="810"/>
                  <a:pt x="211" y="817"/>
                  <a:pt x="211" y="817"/>
                </a:cubicBezTo>
                <a:cubicBezTo>
                  <a:pt x="209" y="813"/>
                  <a:pt x="205" y="808"/>
                  <a:pt x="199" y="800"/>
                </a:cubicBezTo>
                <a:cubicBezTo>
                  <a:pt x="177" y="768"/>
                  <a:pt x="134" y="796"/>
                  <a:pt x="96" y="775"/>
                </a:cubicBezTo>
                <a:cubicBezTo>
                  <a:pt x="58" y="754"/>
                  <a:pt x="58" y="677"/>
                  <a:pt x="58" y="677"/>
                </a:cubicBezTo>
                <a:cubicBezTo>
                  <a:pt x="58" y="677"/>
                  <a:pt x="63" y="679"/>
                  <a:pt x="86" y="687"/>
                </a:cubicBezTo>
                <a:cubicBezTo>
                  <a:pt x="109" y="695"/>
                  <a:pt x="131" y="703"/>
                  <a:pt x="142" y="724"/>
                </a:cubicBezTo>
                <a:cubicBezTo>
                  <a:pt x="152" y="746"/>
                  <a:pt x="177" y="761"/>
                  <a:pt x="177" y="761"/>
                </a:cubicBezTo>
                <a:cubicBezTo>
                  <a:pt x="177" y="761"/>
                  <a:pt x="168" y="747"/>
                  <a:pt x="156" y="723"/>
                </a:cubicBezTo>
                <a:cubicBezTo>
                  <a:pt x="152" y="718"/>
                  <a:pt x="145" y="711"/>
                  <a:pt x="138" y="711"/>
                </a:cubicBezTo>
                <a:cubicBezTo>
                  <a:pt x="138" y="711"/>
                  <a:pt x="145" y="709"/>
                  <a:pt x="151" y="711"/>
                </a:cubicBezTo>
                <a:cubicBezTo>
                  <a:pt x="150" y="709"/>
                  <a:pt x="149" y="707"/>
                  <a:pt x="148" y="704"/>
                </a:cubicBezTo>
                <a:cubicBezTo>
                  <a:pt x="132" y="668"/>
                  <a:pt x="86" y="669"/>
                  <a:pt x="52" y="641"/>
                </a:cubicBezTo>
                <a:cubicBezTo>
                  <a:pt x="19" y="613"/>
                  <a:pt x="36" y="543"/>
                  <a:pt x="36" y="543"/>
                </a:cubicBezTo>
                <a:cubicBezTo>
                  <a:pt x="40" y="559"/>
                  <a:pt x="79" y="574"/>
                  <a:pt x="100" y="591"/>
                </a:cubicBezTo>
                <a:close/>
              </a:path>
            </a:pathLst>
          </a:custGeom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F3068DB-F2E9-12DF-8EDF-62D7E6AEFB59}"/>
              </a:ext>
            </a:extLst>
          </p:cNvPr>
          <p:cNvSpPr txBox="1"/>
          <p:nvPr/>
        </p:nvSpPr>
        <p:spPr>
          <a:xfrm>
            <a:off x="1439666" y="3369315"/>
            <a:ext cx="1441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0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3296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E1F6D12-AFF9-19F3-6B08-469FC6E4C555}"/>
              </a:ext>
            </a:extLst>
          </p:cNvPr>
          <p:cNvSpPr txBox="1"/>
          <p:nvPr/>
        </p:nvSpPr>
        <p:spPr>
          <a:xfrm>
            <a:off x="3404728" y="403406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专业技术人员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Freeform 608">
            <a:extLst>
              <a:ext uri="{FF2B5EF4-FFF2-40B4-BE49-F238E27FC236}">
                <a16:creationId xmlns:a16="http://schemas.microsoft.com/office/drawing/2014/main" id="{33A98F58-8BAF-FCCF-B5A8-990B056AD39F}"/>
              </a:ext>
            </a:extLst>
          </p:cNvPr>
          <p:cNvSpPr>
            <a:spLocks/>
          </p:cNvSpPr>
          <p:nvPr/>
        </p:nvSpPr>
        <p:spPr bwMode="auto">
          <a:xfrm>
            <a:off x="4610981" y="3254316"/>
            <a:ext cx="603250" cy="715279"/>
          </a:xfrm>
          <a:custGeom>
            <a:avLst/>
            <a:gdLst>
              <a:gd name="T0" fmla="*/ 536 w 653"/>
              <a:gd name="T1" fmla="*/ 595 h 1054"/>
              <a:gd name="T2" fmla="*/ 605 w 653"/>
              <a:gd name="T3" fmla="*/ 517 h 1054"/>
              <a:gd name="T4" fmla="*/ 547 w 653"/>
              <a:gd name="T5" fmla="*/ 508 h 1054"/>
              <a:gd name="T6" fmla="*/ 547 w 653"/>
              <a:gd name="T7" fmla="*/ 452 h 1054"/>
              <a:gd name="T8" fmla="*/ 582 w 653"/>
              <a:gd name="T9" fmla="*/ 355 h 1054"/>
              <a:gd name="T10" fmla="*/ 527 w 653"/>
              <a:gd name="T11" fmla="*/ 415 h 1054"/>
              <a:gd name="T12" fmla="*/ 518 w 653"/>
              <a:gd name="T13" fmla="*/ 216 h 1054"/>
              <a:gd name="T14" fmla="*/ 482 w 653"/>
              <a:gd name="T15" fmla="*/ 283 h 1054"/>
              <a:gd name="T16" fmla="*/ 454 w 653"/>
              <a:gd name="T17" fmla="*/ 235 h 1054"/>
              <a:gd name="T18" fmla="*/ 385 w 653"/>
              <a:gd name="T19" fmla="*/ 95 h 1054"/>
              <a:gd name="T20" fmla="*/ 369 w 653"/>
              <a:gd name="T21" fmla="*/ 114 h 1054"/>
              <a:gd name="T22" fmla="*/ 317 w 653"/>
              <a:gd name="T23" fmla="*/ 116 h 1054"/>
              <a:gd name="T24" fmla="*/ 286 w 653"/>
              <a:gd name="T25" fmla="*/ 101 h 1054"/>
              <a:gd name="T26" fmla="*/ 211 w 653"/>
              <a:gd name="T27" fmla="*/ 26 h 1054"/>
              <a:gd name="T28" fmla="*/ 219 w 653"/>
              <a:gd name="T29" fmla="*/ 78 h 1054"/>
              <a:gd name="T30" fmla="*/ 193 w 653"/>
              <a:gd name="T31" fmla="*/ 55 h 1054"/>
              <a:gd name="T32" fmla="*/ 141 w 653"/>
              <a:gd name="T33" fmla="*/ 26 h 1054"/>
              <a:gd name="T34" fmla="*/ 101 w 653"/>
              <a:gd name="T35" fmla="*/ 41 h 1054"/>
              <a:gd name="T36" fmla="*/ 148 w 653"/>
              <a:gd name="T37" fmla="*/ 83 h 1054"/>
              <a:gd name="T38" fmla="*/ 216 w 653"/>
              <a:gd name="T39" fmla="*/ 91 h 1054"/>
              <a:gd name="T40" fmla="*/ 185 w 653"/>
              <a:gd name="T41" fmla="*/ 138 h 1054"/>
              <a:gd name="T42" fmla="*/ 263 w 653"/>
              <a:gd name="T43" fmla="*/ 119 h 1054"/>
              <a:gd name="T44" fmla="*/ 223 w 653"/>
              <a:gd name="T45" fmla="*/ 164 h 1054"/>
              <a:gd name="T46" fmla="*/ 375 w 653"/>
              <a:gd name="T47" fmla="*/ 168 h 1054"/>
              <a:gd name="T48" fmla="*/ 345 w 653"/>
              <a:gd name="T49" fmla="*/ 189 h 1054"/>
              <a:gd name="T50" fmla="*/ 440 w 653"/>
              <a:gd name="T51" fmla="*/ 234 h 1054"/>
              <a:gd name="T52" fmla="*/ 481 w 653"/>
              <a:gd name="T53" fmla="*/ 312 h 1054"/>
              <a:gd name="T54" fmla="*/ 400 w 653"/>
              <a:gd name="T55" fmla="*/ 303 h 1054"/>
              <a:gd name="T56" fmla="*/ 499 w 653"/>
              <a:gd name="T57" fmla="*/ 371 h 1054"/>
              <a:gd name="T58" fmla="*/ 517 w 653"/>
              <a:gd name="T59" fmla="*/ 430 h 1054"/>
              <a:gd name="T60" fmla="*/ 428 w 653"/>
              <a:gd name="T61" fmla="*/ 396 h 1054"/>
              <a:gd name="T62" fmla="*/ 508 w 653"/>
              <a:gd name="T63" fmla="*/ 457 h 1054"/>
              <a:gd name="T64" fmla="*/ 500 w 653"/>
              <a:gd name="T65" fmla="*/ 469 h 1054"/>
              <a:gd name="T66" fmla="*/ 486 w 653"/>
              <a:gd name="T67" fmla="*/ 536 h 1054"/>
              <a:gd name="T68" fmla="*/ 518 w 653"/>
              <a:gd name="T69" fmla="*/ 578 h 1054"/>
              <a:gd name="T70" fmla="*/ 504 w 653"/>
              <a:gd name="T71" fmla="*/ 635 h 1054"/>
              <a:gd name="T72" fmla="*/ 452 w 653"/>
              <a:gd name="T73" fmla="*/ 587 h 1054"/>
              <a:gd name="T74" fmla="*/ 491 w 653"/>
              <a:gd name="T75" fmla="*/ 699 h 1054"/>
              <a:gd name="T76" fmla="*/ 479 w 653"/>
              <a:gd name="T77" fmla="*/ 728 h 1054"/>
              <a:gd name="T78" fmla="*/ 437 w 653"/>
              <a:gd name="T79" fmla="*/ 643 h 1054"/>
              <a:gd name="T80" fmla="*/ 434 w 653"/>
              <a:gd name="T81" fmla="*/ 804 h 1054"/>
              <a:gd name="T82" fmla="*/ 427 w 653"/>
              <a:gd name="T83" fmla="*/ 782 h 1054"/>
              <a:gd name="T84" fmla="*/ 380 w 653"/>
              <a:gd name="T85" fmla="*/ 833 h 1054"/>
              <a:gd name="T86" fmla="*/ 312 w 653"/>
              <a:gd name="T87" fmla="*/ 905 h 1054"/>
              <a:gd name="T88" fmla="*/ 315 w 653"/>
              <a:gd name="T89" fmla="*/ 807 h 1054"/>
              <a:gd name="T90" fmla="*/ 272 w 653"/>
              <a:gd name="T91" fmla="*/ 912 h 1054"/>
              <a:gd name="T92" fmla="*/ 276 w 653"/>
              <a:gd name="T93" fmla="*/ 892 h 1054"/>
              <a:gd name="T94" fmla="*/ 207 w 653"/>
              <a:gd name="T95" fmla="*/ 929 h 1054"/>
              <a:gd name="T96" fmla="*/ 132 w 653"/>
              <a:gd name="T97" fmla="*/ 972 h 1054"/>
              <a:gd name="T98" fmla="*/ 117 w 653"/>
              <a:gd name="T99" fmla="*/ 949 h 1054"/>
              <a:gd name="T100" fmla="*/ 15 w 653"/>
              <a:gd name="T101" fmla="*/ 1053 h 1054"/>
              <a:gd name="T102" fmla="*/ 186 w 653"/>
              <a:gd name="T103" fmla="*/ 1042 h 1054"/>
              <a:gd name="T104" fmla="*/ 150 w 653"/>
              <a:gd name="T105" fmla="*/ 978 h 1054"/>
              <a:gd name="T106" fmla="*/ 358 w 653"/>
              <a:gd name="T107" fmla="*/ 969 h 1054"/>
              <a:gd name="T108" fmla="*/ 332 w 653"/>
              <a:gd name="T109" fmla="*/ 943 h 1054"/>
              <a:gd name="T110" fmla="*/ 419 w 653"/>
              <a:gd name="T111" fmla="*/ 893 h 1054"/>
              <a:gd name="T112" fmla="*/ 374 w 653"/>
              <a:gd name="T113" fmla="*/ 882 h 1054"/>
              <a:gd name="T114" fmla="*/ 468 w 653"/>
              <a:gd name="T115" fmla="*/ 879 h 1054"/>
              <a:gd name="T116" fmla="*/ 441 w 653"/>
              <a:gd name="T117" fmla="*/ 817 h 1054"/>
              <a:gd name="T118" fmla="*/ 595 w 653"/>
              <a:gd name="T119" fmla="*/ 677 h 1054"/>
              <a:gd name="T120" fmla="*/ 476 w 653"/>
              <a:gd name="T121" fmla="*/ 761 h 1054"/>
              <a:gd name="T122" fmla="*/ 502 w 653"/>
              <a:gd name="T123" fmla="*/ 711 h 1054"/>
              <a:gd name="T124" fmla="*/ 616 w 653"/>
              <a:gd name="T125" fmla="*/ 543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53" h="1054">
                <a:moveTo>
                  <a:pt x="553" y="591"/>
                </a:moveTo>
                <a:cubicBezTo>
                  <a:pt x="532" y="609"/>
                  <a:pt x="529" y="620"/>
                  <a:pt x="529" y="620"/>
                </a:cubicBezTo>
                <a:cubicBezTo>
                  <a:pt x="528" y="614"/>
                  <a:pt x="529" y="605"/>
                  <a:pt x="536" y="595"/>
                </a:cubicBezTo>
                <a:cubicBezTo>
                  <a:pt x="553" y="572"/>
                  <a:pt x="549" y="565"/>
                  <a:pt x="549" y="565"/>
                </a:cubicBezTo>
                <a:cubicBezTo>
                  <a:pt x="546" y="575"/>
                  <a:pt x="536" y="577"/>
                  <a:pt x="536" y="577"/>
                </a:cubicBezTo>
                <a:cubicBezTo>
                  <a:pt x="546" y="546"/>
                  <a:pt x="557" y="546"/>
                  <a:pt x="605" y="517"/>
                </a:cubicBezTo>
                <a:cubicBezTo>
                  <a:pt x="653" y="489"/>
                  <a:pt x="606" y="408"/>
                  <a:pt x="606" y="408"/>
                </a:cubicBezTo>
                <a:cubicBezTo>
                  <a:pt x="604" y="418"/>
                  <a:pt x="583" y="442"/>
                  <a:pt x="569" y="455"/>
                </a:cubicBezTo>
                <a:cubicBezTo>
                  <a:pt x="554" y="469"/>
                  <a:pt x="549" y="483"/>
                  <a:pt x="547" y="508"/>
                </a:cubicBezTo>
                <a:cubicBezTo>
                  <a:pt x="544" y="533"/>
                  <a:pt x="539" y="534"/>
                  <a:pt x="539" y="534"/>
                </a:cubicBezTo>
                <a:cubicBezTo>
                  <a:pt x="539" y="534"/>
                  <a:pt x="538" y="512"/>
                  <a:pt x="536" y="488"/>
                </a:cubicBezTo>
                <a:cubicBezTo>
                  <a:pt x="537" y="479"/>
                  <a:pt x="539" y="458"/>
                  <a:pt x="547" y="452"/>
                </a:cubicBezTo>
                <a:cubicBezTo>
                  <a:pt x="547" y="452"/>
                  <a:pt x="538" y="456"/>
                  <a:pt x="534" y="468"/>
                </a:cubicBezTo>
                <a:cubicBezTo>
                  <a:pt x="534" y="463"/>
                  <a:pt x="533" y="458"/>
                  <a:pt x="533" y="454"/>
                </a:cubicBezTo>
                <a:cubicBezTo>
                  <a:pt x="529" y="425"/>
                  <a:pt x="567" y="396"/>
                  <a:pt x="582" y="355"/>
                </a:cubicBezTo>
                <a:cubicBezTo>
                  <a:pt x="596" y="313"/>
                  <a:pt x="544" y="266"/>
                  <a:pt x="544" y="266"/>
                </a:cubicBezTo>
                <a:cubicBezTo>
                  <a:pt x="544" y="266"/>
                  <a:pt x="538" y="283"/>
                  <a:pt x="524" y="315"/>
                </a:cubicBezTo>
                <a:cubicBezTo>
                  <a:pt x="512" y="343"/>
                  <a:pt x="524" y="401"/>
                  <a:pt x="527" y="415"/>
                </a:cubicBezTo>
                <a:cubicBezTo>
                  <a:pt x="525" y="406"/>
                  <a:pt x="518" y="379"/>
                  <a:pt x="511" y="361"/>
                </a:cubicBezTo>
                <a:cubicBezTo>
                  <a:pt x="502" y="339"/>
                  <a:pt x="511" y="315"/>
                  <a:pt x="527" y="287"/>
                </a:cubicBezTo>
                <a:cubicBezTo>
                  <a:pt x="544" y="260"/>
                  <a:pt x="539" y="236"/>
                  <a:pt x="518" y="216"/>
                </a:cubicBezTo>
                <a:cubicBezTo>
                  <a:pt x="497" y="196"/>
                  <a:pt x="485" y="173"/>
                  <a:pt x="485" y="173"/>
                </a:cubicBezTo>
                <a:cubicBezTo>
                  <a:pt x="490" y="183"/>
                  <a:pt x="480" y="197"/>
                  <a:pt x="473" y="222"/>
                </a:cubicBezTo>
                <a:cubicBezTo>
                  <a:pt x="467" y="248"/>
                  <a:pt x="482" y="283"/>
                  <a:pt x="482" y="283"/>
                </a:cubicBezTo>
                <a:cubicBezTo>
                  <a:pt x="471" y="272"/>
                  <a:pt x="464" y="246"/>
                  <a:pt x="464" y="246"/>
                </a:cubicBezTo>
                <a:cubicBezTo>
                  <a:pt x="464" y="228"/>
                  <a:pt x="455" y="222"/>
                  <a:pt x="455" y="222"/>
                </a:cubicBezTo>
                <a:cubicBezTo>
                  <a:pt x="458" y="228"/>
                  <a:pt x="454" y="235"/>
                  <a:pt x="454" y="235"/>
                </a:cubicBezTo>
                <a:cubicBezTo>
                  <a:pt x="447" y="226"/>
                  <a:pt x="448" y="213"/>
                  <a:pt x="461" y="178"/>
                </a:cubicBezTo>
                <a:cubicBezTo>
                  <a:pt x="474" y="143"/>
                  <a:pt x="437" y="120"/>
                  <a:pt x="417" y="112"/>
                </a:cubicBezTo>
                <a:cubicBezTo>
                  <a:pt x="396" y="105"/>
                  <a:pt x="385" y="95"/>
                  <a:pt x="385" y="95"/>
                </a:cubicBezTo>
                <a:cubicBezTo>
                  <a:pt x="385" y="95"/>
                  <a:pt x="388" y="99"/>
                  <a:pt x="386" y="121"/>
                </a:cubicBezTo>
                <a:cubicBezTo>
                  <a:pt x="383" y="143"/>
                  <a:pt x="395" y="166"/>
                  <a:pt x="395" y="166"/>
                </a:cubicBezTo>
                <a:cubicBezTo>
                  <a:pt x="368" y="152"/>
                  <a:pt x="369" y="134"/>
                  <a:pt x="369" y="114"/>
                </a:cubicBezTo>
                <a:cubicBezTo>
                  <a:pt x="369" y="93"/>
                  <a:pt x="361" y="72"/>
                  <a:pt x="339" y="65"/>
                </a:cubicBezTo>
                <a:cubicBezTo>
                  <a:pt x="316" y="58"/>
                  <a:pt x="299" y="55"/>
                  <a:pt x="299" y="55"/>
                </a:cubicBezTo>
                <a:cubicBezTo>
                  <a:pt x="299" y="86"/>
                  <a:pt x="317" y="116"/>
                  <a:pt x="317" y="116"/>
                </a:cubicBezTo>
                <a:cubicBezTo>
                  <a:pt x="308" y="115"/>
                  <a:pt x="293" y="102"/>
                  <a:pt x="293" y="102"/>
                </a:cubicBezTo>
                <a:cubicBezTo>
                  <a:pt x="292" y="98"/>
                  <a:pt x="285" y="92"/>
                  <a:pt x="285" y="92"/>
                </a:cubicBezTo>
                <a:cubicBezTo>
                  <a:pt x="286" y="96"/>
                  <a:pt x="286" y="101"/>
                  <a:pt x="286" y="101"/>
                </a:cubicBezTo>
                <a:cubicBezTo>
                  <a:pt x="280" y="92"/>
                  <a:pt x="267" y="88"/>
                  <a:pt x="267" y="88"/>
                </a:cubicBezTo>
                <a:cubicBezTo>
                  <a:pt x="267" y="88"/>
                  <a:pt x="277" y="81"/>
                  <a:pt x="268" y="48"/>
                </a:cubicBezTo>
                <a:cubicBezTo>
                  <a:pt x="259" y="14"/>
                  <a:pt x="211" y="26"/>
                  <a:pt x="211" y="26"/>
                </a:cubicBezTo>
                <a:cubicBezTo>
                  <a:pt x="221" y="28"/>
                  <a:pt x="221" y="35"/>
                  <a:pt x="223" y="53"/>
                </a:cubicBezTo>
                <a:cubicBezTo>
                  <a:pt x="225" y="72"/>
                  <a:pt x="236" y="84"/>
                  <a:pt x="236" y="84"/>
                </a:cubicBezTo>
                <a:cubicBezTo>
                  <a:pt x="232" y="81"/>
                  <a:pt x="219" y="78"/>
                  <a:pt x="219" y="78"/>
                </a:cubicBezTo>
                <a:cubicBezTo>
                  <a:pt x="215" y="67"/>
                  <a:pt x="202" y="65"/>
                  <a:pt x="202" y="65"/>
                </a:cubicBezTo>
                <a:cubicBezTo>
                  <a:pt x="206" y="69"/>
                  <a:pt x="206" y="75"/>
                  <a:pt x="206" y="75"/>
                </a:cubicBezTo>
                <a:cubicBezTo>
                  <a:pt x="206" y="75"/>
                  <a:pt x="196" y="74"/>
                  <a:pt x="193" y="55"/>
                </a:cubicBezTo>
                <a:cubicBezTo>
                  <a:pt x="191" y="37"/>
                  <a:pt x="196" y="7"/>
                  <a:pt x="161" y="4"/>
                </a:cubicBezTo>
                <a:cubicBezTo>
                  <a:pt x="126" y="0"/>
                  <a:pt x="126" y="0"/>
                  <a:pt x="126" y="0"/>
                </a:cubicBezTo>
                <a:cubicBezTo>
                  <a:pt x="126" y="0"/>
                  <a:pt x="136" y="7"/>
                  <a:pt x="141" y="26"/>
                </a:cubicBezTo>
                <a:cubicBezTo>
                  <a:pt x="147" y="46"/>
                  <a:pt x="149" y="64"/>
                  <a:pt x="175" y="69"/>
                </a:cubicBezTo>
                <a:cubicBezTo>
                  <a:pt x="175" y="69"/>
                  <a:pt x="163" y="68"/>
                  <a:pt x="153" y="68"/>
                </a:cubicBezTo>
                <a:cubicBezTo>
                  <a:pt x="143" y="68"/>
                  <a:pt x="130" y="41"/>
                  <a:pt x="101" y="41"/>
                </a:cubicBezTo>
                <a:cubicBezTo>
                  <a:pt x="73" y="41"/>
                  <a:pt x="62" y="78"/>
                  <a:pt x="62" y="78"/>
                </a:cubicBezTo>
                <a:cubicBezTo>
                  <a:pt x="67" y="78"/>
                  <a:pt x="75" y="80"/>
                  <a:pt x="87" y="87"/>
                </a:cubicBezTo>
                <a:cubicBezTo>
                  <a:pt x="117" y="103"/>
                  <a:pt x="134" y="91"/>
                  <a:pt x="148" y="83"/>
                </a:cubicBezTo>
                <a:cubicBezTo>
                  <a:pt x="161" y="75"/>
                  <a:pt x="181" y="82"/>
                  <a:pt x="181" y="82"/>
                </a:cubicBezTo>
                <a:cubicBezTo>
                  <a:pt x="176" y="83"/>
                  <a:pt x="172" y="90"/>
                  <a:pt x="172" y="90"/>
                </a:cubicBezTo>
                <a:cubicBezTo>
                  <a:pt x="187" y="82"/>
                  <a:pt x="216" y="91"/>
                  <a:pt x="216" y="91"/>
                </a:cubicBezTo>
                <a:cubicBezTo>
                  <a:pt x="211" y="98"/>
                  <a:pt x="190" y="100"/>
                  <a:pt x="178" y="104"/>
                </a:cubicBezTo>
                <a:cubicBezTo>
                  <a:pt x="167" y="108"/>
                  <a:pt x="160" y="132"/>
                  <a:pt x="160" y="132"/>
                </a:cubicBezTo>
                <a:cubicBezTo>
                  <a:pt x="164" y="132"/>
                  <a:pt x="172" y="134"/>
                  <a:pt x="185" y="138"/>
                </a:cubicBezTo>
                <a:cubicBezTo>
                  <a:pt x="220" y="150"/>
                  <a:pt x="242" y="122"/>
                  <a:pt x="254" y="111"/>
                </a:cubicBezTo>
                <a:cubicBezTo>
                  <a:pt x="265" y="101"/>
                  <a:pt x="279" y="113"/>
                  <a:pt x="279" y="113"/>
                </a:cubicBezTo>
                <a:cubicBezTo>
                  <a:pt x="275" y="113"/>
                  <a:pt x="263" y="119"/>
                  <a:pt x="263" y="119"/>
                </a:cubicBezTo>
                <a:cubicBezTo>
                  <a:pt x="285" y="113"/>
                  <a:pt x="316" y="128"/>
                  <a:pt x="316" y="128"/>
                </a:cubicBezTo>
                <a:cubicBezTo>
                  <a:pt x="316" y="128"/>
                  <a:pt x="315" y="130"/>
                  <a:pt x="276" y="130"/>
                </a:cubicBezTo>
                <a:cubicBezTo>
                  <a:pt x="237" y="130"/>
                  <a:pt x="223" y="164"/>
                  <a:pt x="223" y="164"/>
                </a:cubicBezTo>
                <a:cubicBezTo>
                  <a:pt x="237" y="160"/>
                  <a:pt x="251" y="178"/>
                  <a:pt x="284" y="188"/>
                </a:cubicBezTo>
                <a:cubicBezTo>
                  <a:pt x="317" y="198"/>
                  <a:pt x="342" y="163"/>
                  <a:pt x="357" y="158"/>
                </a:cubicBezTo>
                <a:cubicBezTo>
                  <a:pt x="371" y="153"/>
                  <a:pt x="375" y="168"/>
                  <a:pt x="375" y="168"/>
                </a:cubicBezTo>
                <a:cubicBezTo>
                  <a:pt x="369" y="167"/>
                  <a:pt x="365" y="172"/>
                  <a:pt x="365" y="172"/>
                </a:cubicBezTo>
                <a:cubicBezTo>
                  <a:pt x="400" y="172"/>
                  <a:pt x="416" y="202"/>
                  <a:pt x="416" y="202"/>
                </a:cubicBezTo>
                <a:cubicBezTo>
                  <a:pt x="388" y="182"/>
                  <a:pt x="367" y="179"/>
                  <a:pt x="345" y="189"/>
                </a:cubicBezTo>
                <a:cubicBezTo>
                  <a:pt x="323" y="199"/>
                  <a:pt x="309" y="203"/>
                  <a:pt x="309" y="203"/>
                </a:cubicBezTo>
                <a:cubicBezTo>
                  <a:pt x="341" y="244"/>
                  <a:pt x="363" y="242"/>
                  <a:pt x="394" y="231"/>
                </a:cubicBezTo>
                <a:cubicBezTo>
                  <a:pt x="426" y="220"/>
                  <a:pt x="430" y="226"/>
                  <a:pt x="440" y="234"/>
                </a:cubicBezTo>
                <a:cubicBezTo>
                  <a:pt x="450" y="243"/>
                  <a:pt x="460" y="268"/>
                  <a:pt x="460" y="268"/>
                </a:cubicBezTo>
                <a:cubicBezTo>
                  <a:pt x="456" y="263"/>
                  <a:pt x="453" y="264"/>
                  <a:pt x="453" y="264"/>
                </a:cubicBezTo>
                <a:cubicBezTo>
                  <a:pt x="467" y="276"/>
                  <a:pt x="481" y="312"/>
                  <a:pt x="481" y="312"/>
                </a:cubicBezTo>
                <a:cubicBezTo>
                  <a:pt x="476" y="310"/>
                  <a:pt x="472" y="302"/>
                  <a:pt x="445" y="269"/>
                </a:cubicBezTo>
                <a:cubicBezTo>
                  <a:pt x="419" y="237"/>
                  <a:pt x="369" y="262"/>
                  <a:pt x="369" y="262"/>
                </a:cubicBezTo>
                <a:cubicBezTo>
                  <a:pt x="375" y="265"/>
                  <a:pt x="379" y="268"/>
                  <a:pt x="400" y="303"/>
                </a:cubicBezTo>
                <a:cubicBezTo>
                  <a:pt x="421" y="338"/>
                  <a:pt x="453" y="330"/>
                  <a:pt x="472" y="331"/>
                </a:cubicBezTo>
                <a:cubicBezTo>
                  <a:pt x="491" y="332"/>
                  <a:pt x="492" y="344"/>
                  <a:pt x="493" y="350"/>
                </a:cubicBezTo>
                <a:cubicBezTo>
                  <a:pt x="494" y="357"/>
                  <a:pt x="499" y="371"/>
                  <a:pt x="499" y="371"/>
                </a:cubicBezTo>
                <a:cubicBezTo>
                  <a:pt x="498" y="368"/>
                  <a:pt x="490" y="366"/>
                  <a:pt x="490" y="366"/>
                </a:cubicBezTo>
                <a:cubicBezTo>
                  <a:pt x="500" y="372"/>
                  <a:pt x="505" y="391"/>
                  <a:pt x="508" y="403"/>
                </a:cubicBezTo>
                <a:cubicBezTo>
                  <a:pt x="511" y="415"/>
                  <a:pt x="517" y="430"/>
                  <a:pt x="517" y="430"/>
                </a:cubicBezTo>
                <a:cubicBezTo>
                  <a:pt x="496" y="425"/>
                  <a:pt x="494" y="390"/>
                  <a:pt x="482" y="364"/>
                </a:cubicBezTo>
                <a:cubicBezTo>
                  <a:pt x="471" y="338"/>
                  <a:pt x="414" y="349"/>
                  <a:pt x="414" y="349"/>
                </a:cubicBezTo>
                <a:cubicBezTo>
                  <a:pt x="422" y="355"/>
                  <a:pt x="421" y="364"/>
                  <a:pt x="428" y="396"/>
                </a:cubicBezTo>
                <a:cubicBezTo>
                  <a:pt x="436" y="429"/>
                  <a:pt x="494" y="434"/>
                  <a:pt x="509" y="437"/>
                </a:cubicBezTo>
                <a:cubicBezTo>
                  <a:pt x="524" y="440"/>
                  <a:pt x="520" y="470"/>
                  <a:pt x="520" y="470"/>
                </a:cubicBezTo>
                <a:cubicBezTo>
                  <a:pt x="512" y="468"/>
                  <a:pt x="508" y="457"/>
                  <a:pt x="508" y="457"/>
                </a:cubicBezTo>
                <a:cubicBezTo>
                  <a:pt x="505" y="471"/>
                  <a:pt x="518" y="478"/>
                  <a:pt x="522" y="489"/>
                </a:cubicBezTo>
                <a:cubicBezTo>
                  <a:pt x="527" y="500"/>
                  <a:pt x="528" y="541"/>
                  <a:pt x="528" y="541"/>
                </a:cubicBezTo>
                <a:cubicBezTo>
                  <a:pt x="514" y="535"/>
                  <a:pt x="515" y="507"/>
                  <a:pt x="500" y="469"/>
                </a:cubicBezTo>
                <a:cubicBezTo>
                  <a:pt x="485" y="433"/>
                  <a:pt x="448" y="435"/>
                  <a:pt x="444" y="435"/>
                </a:cubicBezTo>
                <a:cubicBezTo>
                  <a:pt x="445" y="435"/>
                  <a:pt x="447" y="441"/>
                  <a:pt x="447" y="475"/>
                </a:cubicBezTo>
                <a:cubicBezTo>
                  <a:pt x="449" y="518"/>
                  <a:pt x="477" y="528"/>
                  <a:pt x="486" y="536"/>
                </a:cubicBezTo>
                <a:cubicBezTo>
                  <a:pt x="496" y="544"/>
                  <a:pt x="518" y="551"/>
                  <a:pt x="524" y="557"/>
                </a:cubicBezTo>
                <a:cubicBezTo>
                  <a:pt x="531" y="563"/>
                  <a:pt x="521" y="593"/>
                  <a:pt x="521" y="593"/>
                </a:cubicBezTo>
                <a:cubicBezTo>
                  <a:pt x="521" y="585"/>
                  <a:pt x="518" y="578"/>
                  <a:pt x="518" y="578"/>
                </a:cubicBezTo>
                <a:cubicBezTo>
                  <a:pt x="519" y="582"/>
                  <a:pt x="519" y="601"/>
                  <a:pt x="518" y="618"/>
                </a:cubicBezTo>
                <a:cubicBezTo>
                  <a:pt x="516" y="634"/>
                  <a:pt x="507" y="665"/>
                  <a:pt x="507" y="665"/>
                </a:cubicBezTo>
                <a:cubicBezTo>
                  <a:pt x="507" y="665"/>
                  <a:pt x="501" y="652"/>
                  <a:pt x="504" y="635"/>
                </a:cubicBezTo>
                <a:cubicBezTo>
                  <a:pt x="508" y="618"/>
                  <a:pt x="508" y="599"/>
                  <a:pt x="504" y="574"/>
                </a:cubicBezTo>
                <a:cubicBezTo>
                  <a:pt x="499" y="549"/>
                  <a:pt x="459" y="538"/>
                  <a:pt x="459" y="538"/>
                </a:cubicBezTo>
                <a:cubicBezTo>
                  <a:pt x="460" y="543"/>
                  <a:pt x="459" y="547"/>
                  <a:pt x="452" y="587"/>
                </a:cubicBezTo>
                <a:cubicBezTo>
                  <a:pt x="445" y="627"/>
                  <a:pt x="481" y="655"/>
                  <a:pt x="491" y="667"/>
                </a:cubicBezTo>
                <a:cubicBezTo>
                  <a:pt x="502" y="679"/>
                  <a:pt x="493" y="694"/>
                  <a:pt x="493" y="694"/>
                </a:cubicBezTo>
                <a:cubicBezTo>
                  <a:pt x="493" y="694"/>
                  <a:pt x="492" y="696"/>
                  <a:pt x="491" y="699"/>
                </a:cubicBezTo>
                <a:cubicBezTo>
                  <a:pt x="487" y="691"/>
                  <a:pt x="480" y="686"/>
                  <a:pt x="480" y="686"/>
                </a:cubicBezTo>
                <a:cubicBezTo>
                  <a:pt x="486" y="695"/>
                  <a:pt x="484" y="710"/>
                  <a:pt x="483" y="719"/>
                </a:cubicBezTo>
                <a:cubicBezTo>
                  <a:pt x="481" y="722"/>
                  <a:pt x="480" y="726"/>
                  <a:pt x="479" y="728"/>
                </a:cubicBezTo>
                <a:cubicBezTo>
                  <a:pt x="474" y="744"/>
                  <a:pt x="463" y="758"/>
                  <a:pt x="463" y="758"/>
                </a:cubicBezTo>
                <a:cubicBezTo>
                  <a:pt x="463" y="758"/>
                  <a:pt x="477" y="729"/>
                  <a:pt x="473" y="693"/>
                </a:cubicBezTo>
                <a:cubicBezTo>
                  <a:pt x="469" y="656"/>
                  <a:pt x="437" y="643"/>
                  <a:pt x="437" y="643"/>
                </a:cubicBezTo>
                <a:cubicBezTo>
                  <a:pt x="437" y="643"/>
                  <a:pt x="437" y="643"/>
                  <a:pt x="424" y="679"/>
                </a:cubicBezTo>
                <a:cubicBezTo>
                  <a:pt x="411" y="714"/>
                  <a:pt x="437" y="747"/>
                  <a:pt x="446" y="768"/>
                </a:cubicBezTo>
                <a:cubicBezTo>
                  <a:pt x="455" y="788"/>
                  <a:pt x="434" y="804"/>
                  <a:pt x="434" y="804"/>
                </a:cubicBezTo>
                <a:cubicBezTo>
                  <a:pt x="436" y="795"/>
                  <a:pt x="436" y="787"/>
                  <a:pt x="436" y="787"/>
                </a:cubicBezTo>
                <a:cubicBezTo>
                  <a:pt x="427" y="826"/>
                  <a:pt x="396" y="845"/>
                  <a:pt x="396" y="845"/>
                </a:cubicBezTo>
                <a:cubicBezTo>
                  <a:pt x="410" y="831"/>
                  <a:pt x="427" y="809"/>
                  <a:pt x="427" y="782"/>
                </a:cubicBezTo>
                <a:cubicBezTo>
                  <a:pt x="427" y="738"/>
                  <a:pt x="399" y="720"/>
                  <a:pt x="399" y="720"/>
                </a:cubicBezTo>
                <a:cubicBezTo>
                  <a:pt x="399" y="720"/>
                  <a:pt x="400" y="724"/>
                  <a:pt x="380" y="757"/>
                </a:cubicBezTo>
                <a:cubicBezTo>
                  <a:pt x="361" y="790"/>
                  <a:pt x="374" y="805"/>
                  <a:pt x="380" y="833"/>
                </a:cubicBezTo>
                <a:cubicBezTo>
                  <a:pt x="387" y="861"/>
                  <a:pt x="361" y="873"/>
                  <a:pt x="361" y="873"/>
                </a:cubicBezTo>
                <a:cubicBezTo>
                  <a:pt x="363" y="867"/>
                  <a:pt x="363" y="863"/>
                  <a:pt x="363" y="863"/>
                </a:cubicBezTo>
                <a:cubicBezTo>
                  <a:pt x="348" y="887"/>
                  <a:pt x="312" y="905"/>
                  <a:pt x="312" y="905"/>
                </a:cubicBezTo>
                <a:cubicBezTo>
                  <a:pt x="345" y="879"/>
                  <a:pt x="362" y="853"/>
                  <a:pt x="362" y="822"/>
                </a:cubicBezTo>
                <a:cubicBezTo>
                  <a:pt x="362" y="790"/>
                  <a:pt x="347" y="778"/>
                  <a:pt x="347" y="778"/>
                </a:cubicBezTo>
                <a:cubicBezTo>
                  <a:pt x="347" y="778"/>
                  <a:pt x="353" y="784"/>
                  <a:pt x="315" y="807"/>
                </a:cubicBezTo>
                <a:cubicBezTo>
                  <a:pt x="277" y="830"/>
                  <a:pt x="301" y="879"/>
                  <a:pt x="294" y="902"/>
                </a:cubicBezTo>
                <a:cubicBezTo>
                  <a:pt x="292" y="910"/>
                  <a:pt x="282" y="917"/>
                  <a:pt x="271" y="923"/>
                </a:cubicBezTo>
                <a:cubicBezTo>
                  <a:pt x="273" y="917"/>
                  <a:pt x="272" y="912"/>
                  <a:pt x="272" y="912"/>
                </a:cubicBezTo>
                <a:cubicBezTo>
                  <a:pt x="269" y="920"/>
                  <a:pt x="261" y="926"/>
                  <a:pt x="253" y="931"/>
                </a:cubicBezTo>
                <a:cubicBezTo>
                  <a:pt x="234" y="938"/>
                  <a:pt x="215" y="943"/>
                  <a:pt x="215" y="943"/>
                </a:cubicBezTo>
                <a:cubicBezTo>
                  <a:pt x="224" y="930"/>
                  <a:pt x="255" y="915"/>
                  <a:pt x="276" y="892"/>
                </a:cubicBezTo>
                <a:cubicBezTo>
                  <a:pt x="297" y="869"/>
                  <a:pt x="278" y="829"/>
                  <a:pt x="278" y="829"/>
                </a:cubicBezTo>
                <a:cubicBezTo>
                  <a:pt x="273" y="833"/>
                  <a:pt x="260" y="838"/>
                  <a:pt x="239" y="847"/>
                </a:cubicBezTo>
                <a:cubicBezTo>
                  <a:pt x="197" y="866"/>
                  <a:pt x="210" y="902"/>
                  <a:pt x="207" y="929"/>
                </a:cubicBezTo>
                <a:cubicBezTo>
                  <a:pt x="203" y="956"/>
                  <a:pt x="179" y="953"/>
                  <a:pt x="179" y="953"/>
                </a:cubicBezTo>
                <a:cubicBezTo>
                  <a:pt x="181" y="949"/>
                  <a:pt x="181" y="945"/>
                  <a:pt x="181" y="945"/>
                </a:cubicBezTo>
                <a:cubicBezTo>
                  <a:pt x="161" y="971"/>
                  <a:pt x="132" y="972"/>
                  <a:pt x="132" y="972"/>
                </a:cubicBezTo>
                <a:cubicBezTo>
                  <a:pt x="224" y="939"/>
                  <a:pt x="184" y="867"/>
                  <a:pt x="184" y="867"/>
                </a:cubicBezTo>
                <a:cubicBezTo>
                  <a:pt x="184" y="867"/>
                  <a:pt x="182" y="877"/>
                  <a:pt x="152" y="894"/>
                </a:cubicBezTo>
                <a:cubicBezTo>
                  <a:pt x="121" y="911"/>
                  <a:pt x="121" y="930"/>
                  <a:pt x="117" y="949"/>
                </a:cubicBezTo>
                <a:cubicBezTo>
                  <a:pt x="113" y="968"/>
                  <a:pt x="102" y="986"/>
                  <a:pt x="72" y="997"/>
                </a:cubicBezTo>
                <a:cubicBezTo>
                  <a:pt x="44" y="1008"/>
                  <a:pt x="6" y="1046"/>
                  <a:pt x="0" y="1053"/>
                </a:cubicBezTo>
                <a:cubicBezTo>
                  <a:pt x="0" y="1053"/>
                  <a:pt x="9" y="1052"/>
                  <a:pt x="15" y="1053"/>
                </a:cubicBezTo>
                <a:cubicBezTo>
                  <a:pt x="15" y="1053"/>
                  <a:pt x="21" y="1054"/>
                  <a:pt x="24" y="1050"/>
                </a:cubicBezTo>
                <a:cubicBezTo>
                  <a:pt x="43" y="1027"/>
                  <a:pt x="67" y="1014"/>
                  <a:pt x="95" y="1001"/>
                </a:cubicBezTo>
                <a:cubicBezTo>
                  <a:pt x="125" y="987"/>
                  <a:pt x="134" y="1042"/>
                  <a:pt x="186" y="1042"/>
                </a:cubicBezTo>
                <a:cubicBezTo>
                  <a:pt x="237" y="1042"/>
                  <a:pt x="259" y="1016"/>
                  <a:pt x="259" y="1016"/>
                </a:cubicBezTo>
                <a:cubicBezTo>
                  <a:pt x="237" y="1019"/>
                  <a:pt x="218" y="1003"/>
                  <a:pt x="201" y="988"/>
                </a:cubicBezTo>
                <a:cubicBezTo>
                  <a:pt x="184" y="972"/>
                  <a:pt x="150" y="978"/>
                  <a:pt x="150" y="978"/>
                </a:cubicBezTo>
                <a:cubicBezTo>
                  <a:pt x="191" y="966"/>
                  <a:pt x="207" y="969"/>
                  <a:pt x="223" y="981"/>
                </a:cubicBezTo>
                <a:cubicBezTo>
                  <a:pt x="239" y="993"/>
                  <a:pt x="251" y="1003"/>
                  <a:pt x="293" y="1006"/>
                </a:cubicBezTo>
                <a:cubicBezTo>
                  <a:pt x="335" y="1008"/>
                  <a:pt x="358" y="969"/>
                  <a:pt x="358" y="969"/>
                </a:cubicBezTo>
                <a:cubicBezTo>
                  <a:pt x="349" y="972"/>
                  <a:pt x="341" y="966"/>
                  <a:pt x="323" y="956"/>
                </a:cubicBezTo>
                <a:cubicBezTo>
                  <a:pt x="306" y="946"/>
                  <a:pt x="272" y="942"/>
                  <a:pt x="272" y="942"/>
                </a:cubicBezTo>
                <a:cubicBezTo>
                  <a:pt x="304" y="927"/>
                  <a:pt x="316" y="926"/>
                  <a:pt x="332" y="943"/>
                </a:cubicBezTo>
                <a:cubicBezTo>
                  <a:pt x="349" y="959"/>
                  <a:pt x="366" y="959"/>
                  <a:pt x="400" y="953"/>
                </a:cubicBezTo>
                <a:cubicBezTo>
                  <a:pt x="434" y="947"/>
                  <a:pt x="471" y="898"/>
                  <a:pt x="471" y="898"/>
                </a:cubicBezTo>
                <a:cubicBezTo>
                  <a:pt x="462" y="904"/>
                  <a:pt x="451" y="901"/>
                  <a:pt x="419" y="893"/>
                </a:cubicBezTo>
                <a:cubicBezTo>
                  <a:pt x="387" y="886"/>
                  <a:pt x="373" y="893"/>
                  <a:pt x="362" y="900"/>
                </a:cubicBezTo>
                <a:cubicBezTo>
                  <a:pt x="351" y="906"/>
                  <a:pt x="335" y="910"/>
                  <a:pt x="335" y="910"/>
                </a:cubicBezTo>
                <a:cubicBezTo>
                  <a:pt x="335" y="910"/>
                  <a:pt x="350" y="904"/>
                  <a:pt x="374" y="882"/>
                </a:cubicBezTo>
                <a:cubicBezTo>
                  <a:pt x="380" y="881"/>
                  <a:pt x="388" y="881"/>
                  <a:pt x="393" y="884"/>
                </a:cubicBezTo>
                <a:cubicBezTo>
                  <a:pt x="393" y="884"/>
                  <a:pt x="388" y="877"/>
                  <a:pt x="381" y="876"/>
                </a:cubicBezTo>
                <a:cubicBezTo>
                  <a:pt x="405" y="855"/>
                  <a:pt x="424" y="878"/>
                  <a:pt x="468" y="879"/>
                </a:cubicBezTo>
                <a:cubicBezTo>
                  <a:pt x="513" y="880"/>
                  <a:pt x="536" y="815"/>
                  <a:pt x="536" y="815"/>
                </a:cubicBezTo>
                <a:cubicBezTo>
                  <a:pt x="527" y="824"/>
                  <a:pt x="503" y="814"/>
                  <a:pt x="482" y="812"/>
                </a:cubicBezTo>
                <a:cubicBezTo>
                  <a:pt x="461" y="810"/>
                  <a:pt x="441" y="817"/>
                  <a:pt x="441" y="817"/>
                </a:cubicBezTo>
                <a:cubicBezTo>
                  <a:pt x="444" y="813"/>
                  <a:pt x="448" y="808"/>
                  <a:pt x="453" y="800"/>
                </a:cubicBezTo>
                <a:cubicBezTo>
                  <a:pt x="476" y="768"/>
                  <a:pt x="519" y="796"/>
                  <a:pt x="557" y="775"/>
                </a:cubicBezTo>
                <a:cubicBezTo>
                  <a:pt x="595" y="754"/>
                  <a:pt x="595" y="677"/>
                  <a:pt x="595" y="677"/>
                </a:cubicBezTo>
                <a:cubicBezTo>
                  <a:pt x="595" y="677"/>
                  <a:pt x="589" y="679"/>
                  <a:pt x="566" y="687"/>
                </a:cubicBezTo>
                <a:cubicBezTo>
                  <a:pt x="543" y="695"/>
                  <a:pt x="522" y="703"/>
                  <a:pt x="511" y="724"/>
                </a:cubicBezTo>
                <a:cubicBezTo>
                  <a:pt x="500" y="746"/>
                  <a:pt x="476" y="761"/>
                  <a:pt x="476" y="761"/>
                </a:cubicBezTo>
                <a:cubicBezTo>
                  <a:pt x="476" y="761"/>
                  <a:pt x="484" y="747"/>
                  <a:pt x="496" y="723"/>
                </a:cubicBezTo>
                <a:cubicBezTo>
                  <a:pt x="500" y="718"/>
                  <a:pt x="507" y="711"/>
                  <a:pt x="514" y="711"/>
                </a:cubicBezTo>
                <a:cubicBezTo>
                  <a:pt x="514" y="711"/>
                  <a:pt x="508" y="709"/>
                  <a:pt x="502" y="711"/>
                </a:cubicBezTo>
                <a:cubicBezTo>
                  <a:pt x="503" y="709"/>
                  <a:pt x="503" y="707"/>
                  <a:pt x="504" y="704"/>
                </a:cubicBezTo>
                <a:cubicBezTo>
                  <a:pt x="520" y="668"/>
                  <a:pt x="567" y="669"/>
                  <a:pt x="600" y="641"/>
                </a:cubicBezTo>
                <a:cubicBezTo>
                  <a:pt x="633" y="613"/>
                  <a:pt x="616" y="543"/>
                  <a:pt x="616" y="543"/>
                </a:cubicBezTo>
                <a:cubicBezTo>
                  <a:pt x="612" y="559"/>
                  <a:pt x="573" y="574"/>
                  <a:pt x="553" y="591"/>
                </a:cubicBezTo>
                <a:close/>
              </a:path>
            </a:pathLst>
          </a:custGeom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Freeform 610">
            <a:extLst>
              <a:ext uri="{FF2B5EF4-FFF2-40B4-BE49-F238E27FC236}">
                <a16:creationId xmlns:a16="http://schemas.microsoft.com/office/drawing/2014/main" id="{DA2873C3-62B1-3A61-9301-4EE728484714}"/>
              </a:ext>
            </a:extLst>
          </p:cNvPr>
          <p:cNvSpPr>
            <a:spLocks/>
          </p:cNvSpPr>
          <p:nvPr/>
        </p:nvSpPr>
        <p:spPr bwMode="auto">
          <a:xfrm>
            <a:off x="3166238" y="3254316"/>
            <a:ext cx="604838" cy="715279"/>
          </a:xfrm>
          <a:custGeom>
            <a:avLst/>
            <a:gdLst>
              <a:gd name="T0" fmla="*/ 116 w 653"/>
              <a:gd name="T1" fmla="*/ 595 h 1054"/>
              <a:gd name="T2" fmla="*/ 48 w 653"/>
              <a:gd name="T3" fmla="*/ 517 h 1054"/>
              <a:gd name="T4" fmla="*/ 106 w 653"/>
              <a:gd name="T5" fmla="*/ 508 h 1054"/>
              <a:gd name="T6" fmla="*/ 105 w 653"/>
              <a:gd name="T7" fmla="*/ 452 h 1054"/>
              <a:gd name="T8" fmla="*/ 71 w 653"/>
              <a:gd name="T9" fmla="*/ 355 h 1054"/>
              <a:gd name="T10" fmla="*/ 126 w 653"/>
              <a:gd name="T11" fmla="*/ 415 h 1054"/>
              <a:gd name="T12" fmla="*/ 135 w 653"/>
              <a:gd name="T13" fmla="*/ 216 h 1054"/>
              <a:gd name="T14" fmla="*/ 170 w 653"/>
              <a:gd name="T15" fmla="*/ 283 h 1054"/>
              <a:gd name="T16" fmla="*/ 198 w 653"/>
              <a:gd name="T17" fmla="*/ 235 h 1054"/>
              <a:gd name="T18" fmla="*/ 268 w 653"/>
              <a:gd name="T19" fmla="*/ 95 h 1054"/>
              <a:gd name="T20" fmla="*/ 283 w 653"/>
              <a:gd name="T21" fmla="*/ 114 h 1054"/>
              <a:gd name="T22" fmla="*/ 335 w 653"/>
              <a:gd name="T23" fmla="*/ 116 h 1054"/>
              <a:gd name="T24" fmla="*/ 366 w 653"/>
              <a:gd name="T25" fmla="*/ 101 h 1054"/>
              <a:gd name="T26" fmla="*/ 441 w 653"/>
              <a:gd name="T27" fmla="*/ 26 h 1054"/>
              <a:gd name="T28" fmla="*/ 434 w 653"/>
              <a:gd name="T29" fmla="*/ 78 h 1054"/>
              <a:gd name="T30" fmla="*/ 459 w 653"/>
              <a:gd name="T31" fmla="*/ 55 h 1054"/>
              <a:gd name="T32" fmla="*/ 511 w 653"/>
              <a:gd name="T33" fmla="*/ 26 h 1054"/>
              <a:gd name="T34" fmla="*/ 551 w 653"/>
              <a:gd name="T35" fmla="*/ 41 h 1054"/>
              <a:gd name="T36" fmla="*/ 505 w 653"/>
              <a:gd name="T37" fmla="*/ 83 h 1054"/>
              <a:gd name="T38" fmla="*/ 436 w 653"/>
              <a:gd name="T39" fmla="*/ 91 h 1054"/>
              <a:gd name="T40" fmla="*/ 468 w 653"/>
              <a:gd name="T41" fmla="*/ 138 h 1054"/>
              <a:gd name="T42" fmla="*/ 389 w 653"/>
              <a:gd name="T43" fmla="*/ 119 h 1054"/>
              <a:gd name="T44" fmla="*/ 430 w 653"/>
              <a:gd name="T45" fmla="*/ 164 h 1054"/>
              <a:gd name="T46" fmla="*/ 277 w 653"/>
              <a:gd name="T47" fmla="*/ 168 h 1054"/>
              <a:gd name="T48" fmla="*/ 308 w 653"/>
              <a:gd name="T49" fmla="*/ 189 h 1054"/>
              <a:gd name="T50" fmla="*/ 212 w 653"/>
              <a:gd name="T51" fmla="*/ 234 h 1054"/>
              <a:gd name="T52" fmla="*/ 171 w 653"/>
              <a:gd name="T53" fmla="*/ 312 h 1054"/>
              <a:gd name="T54" fmla="*/ 253 w 653"/>
              <a:gd name="T55" fmla="*/ 303 h 1054"/>
              <a:gd name="T56" fmla="*/ 153 w 653"/>
              <a:gd name="T57" fmla="*/ 371 h 1054"/>
              <a:gd name="T58" fmla="*/ 135 w 653"/>
              <a:gd name="T59" fmla="*/ 430 h 1054"/>
              <a:gd name="T60" fmla="*/ 224 w 653"/>
              <a:gd name="T61" fmla="*/ 396 h 1054"/>
              <a:gd name="T62" fmla="*/ 144 w 653"/>
              <a:gd name="T63" fmla="*/ 457 h 1054"/>
              <a:gd name="T64" fmla="*/ 153 w 653"/>
              <a:gd name="T65" fmla="*/ 469 h 1054"/>
              <a:gd name="T66" fmla="*/ 166 w 653"/>
              <a:gd name="T67" fmla="*/ 536 h 1054"/>
              <a:gd name="T68" fmla="*/ 134 w 653"/>
              <a:gd name="T69" fmla="*/ 578 h 1054"/>
              <a:gd name="T70" fmla="*/ 148 w 653"/>
              <a:gd name="T71" fmla="*/ 635 h 1054"/>
              <a:gd name="T72" fmla="*/ 200 w 653"/>
              <a:gd name="T73" fmla="*/ 587 h 1054"/>
              <a:gd name="T74" fmla="*/ 162 w 653"/>
              <a:gd name="T75" fmla="*/ 699 h 1054"/>
              <a:gd name="T76" fmla="*/ 173 w 653"/>
              <a:gd name="T77" fmla="*/ 728 h 1054"/>
              <a:gd name="T78" fmla="*/ 215 w 653"/>
              <a:gd name="T79" fmla="*/ 643 h 1054"/>
              <a:gd name="T80" fmla="*/ 219 w 653"/>
              <a:gd name="T81" fmla="*/ 804 h 1054"/>
              <a:gd name="T82" fmla="*/ 225 w 653"/>
              <a:gd name="T83" fmla="*/ 782 h 1054"/>
              <a:gd name="T84" fmla="*/ 272 w 653"/>
              <a:gd name="T85" fmla="*/ 833 h 1054"/>
              <a:gd name="T86" fmla="*/ 341 w 653"/>
              <a:gd name="T87" fmla="*/ 905 h 1054"/>
              <a:gd name="T88" fmla="*/ 338 w 653"/>
              <a:gd name="T89" fmla="*/ 807 h 1054"/>
              <a:gd name="T90" fmla="*/ 380 w 653"/>
              <a:gd name="T91" fmla="*/ 912 h 1054"/>
              <a:gd name="T92" fmla="*/ 377 w 653"/>
              <a:gd name="T93" fmla="*/ 892 h 1054"/>
              <a:gd name="T94" fmla="*/ 446 w 653"/>
              <a:gd name="T95" fmla="*/ 929 h 1054"/>
              <a:gd name="T96" fmla="*/ 520 w 653"/>
              <a:gd name="T97" fmla="*/ 972 h 1054"/>
              <a:gd name="T98" fmla="*/ 535 w 653"/>
              <a:gd name="T99" fmla="*/ 949 h 1054"/>
              <a:gd name="T100" fmla="*/ 638 w 653"/>
              <a:gd name="T101" fmla="*/ 1053 h 1054"/>
              <a:gd name="T102" fmla="*/ 467 w 653"/>
              <a:gd name="T103" fmla="*/ 1042 h 1054"/>
              <a:gd name="T104" fmla="*/ 502 w 653"/>
              <a:gd name="T105" fmla="*/ 978 h 1054"/>
              <a:gd name="T106" fmla="*/ 294 w 653"/>
              <a:gd name="T107" fmla="*/ 969 h 1054"/>
              <a:gd name="T108" fmla="*/ 320 w 653"/>
              <a:gd name="T109" fmla="*/ 943 h 1054"/>
              <a:gd name="T110" fmla="*/ 234 w 653"/>
              <a:gd name="T111" fmla="*/ 893 h 1054"/>
              <a:gd name="T112" fmla="*/ 278 w 653"/>
              <a:gd name="T113" fmla="*/ 882 h 1054"/>
              <a:gd name="T114" fmla="*/ 185 w 653"/>
              <a:gd name="T115" fmla="*/ 879 h 1054"/>
              <a:gd name="T116" fmla="*/ 211 w 653"/>
              <a:gd name="T117" fmla="*/ 817 h 1054"/>
              <a:gd name="T118" fmla="*/ 58 w 653"/>
              <a:gd name="T119" fmla="*/ 677 h 1054"/>
              <a:gd name="T120" fmla="*/ 177 w 653"/>
              <a:gd name="T121" fmla="*/ 761 h 1054"/>
              <a:gd name="T122" fmla="*/ 151 w 653"/>
              <a:gd name="T123" fmla="*/ 711 h 1054"/>
              <a:gd name="T124" fmla="*/ 36 w 653"/>
              <a:gd name="T125" fmla="*/ 543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53" h="1054">
                <a:moveTo>
                  <a:pt x="100" y="591"/>
                </a:moveTo>
                <a:cubicBezTo>
                  <a:pt x="121" y="609"/>
                  <a:pt x="123" y="620"/>
                  <a:pt x="123" y="620"/>
                </a:cubicBezTo>
                <a:cubicBezTo>
                  <a:pt x="124" y="614"/>
                  <a:pt x="123" y="605"/>
                  <a:pt x="116" y="595"/>
                </a:cubicBezTo>
                <a:cubicBezTo>
                  <a:pt x="99" y="572"/>
                  <a:pt x="104" y="565"/>
                  <a:pt x="104" y="565"/>
                </a:cubicBezTo>
                <a:cubicBezTo>
                  <a:pt x="107" y="575"/>
                  <a:pt x="116" y="577"/>
                  <a:pt x="116" y="577"/>
                </a:cubicBezTo>
                <a:cubicBezTo>
                  <a:pt x="107" y="546"/>
                  <a:pt x="96" y="546"/>
                  <a:pt x="48" y="517"/>
                </a:cubicBezTo>
                <a:cubicBezTo>
                  <a:pt x="0" y="489"/>
                  <a:pt x="47" y="408"/>
                  <a:pt x="47" y="408"/>
                </a:cubicBezTo>
                <a:cubicBezTo>
                  <a:pt x="49" y="418"/>
                  <a:pt x="70" y="442"/>
                  <a:pt x="84" y="455"/>
                </a:cubicBezTo>
                <a:cubicBezTo>
                  <a:pt x="98" y="469"/>
                  <a:pt x="104" y="483"/>
                  <a:pt x="106" y="508"/>
                </a:cubicBezTo>
                <a:cubicBezTo>
                  <a:pt x="108" y="533"/>
                  <a:pt x="114" y="534"/>
                  <a:pt x="114" y="534"/>
                </a:cubicBezTo>
                <a:cubicBezTo>
                  <a:pt x="114" y="534"/>
                  <a:pt x="115" y="512"/>
                  <a:pt x="116" y="488"/>
                </a:cubicBezTo>
                <a:cubicBezTo>
                  <a:pt x="116" y="479"/>
                  <a:pt x="113" y="458"/>
                  <a:pt x="105" y="452"/>
                </a:cubicBezTo>
                <a:cubicBezTo>
                  <a:pt x="105" y="452"/>
                  <a:pt x="115" y="456"/>
                  <a:pt x="118" y="468"/>
                </a:cubicBezTo>
                <a:cubicBezTo>
                  <a:pt x="119" y="463"/>
                  <a:pt x="119" y="458"/>
                  <a:pt x="120" y="454"/>
                </a:cubicBezTo>
                <a:cubicBezTo>
                  <a:pt x="123" y="425"/>
                  <a:pt x="85" y="396"/>
                  <a:pt x="71" y="355"/>
                </a:cubicBezTo>
                <a:cubicBezTo>
                  <a:pt x="57" y="313"/>
                  <a:pt x="109" y="266"/>
                  <a:pt x="109" y="266"/>
                </a:cubicBezTo>
                <a:cubicBezTo>
                  <a:pt x="109" y="266"/>
                  <a:pt x="114" y="283"/>
                  <a:pt x="128" y="315"/>
                </a:cubicBezTo>
                <a:cubicBezTo>
                  <a:pt x="141" y="343"/>
                  <a:pt x="129" y="401"/>
                  <a:pt x="126" y="415"/>
                </a:cubicBezTo>
                <a:cubicBezTo>
                  <a:pt x="128" y="406"/>
                  <a:pt x="135" y="379"/>
                  <a:pt x="142" y="361"/>
                </a:cubicBezTo>
                <a:cubicBezTo>
                  <a:pt x="150" y="339"/>
                  <a:pt x="142" y="315"/>
                  <a:pt x="125" y="287"/>
                </a:cubicBezTo>
                <a:cubicBezTo>
                  <a:pt x="109" y="260"/>
                  <a:pt x="113" y="236"/>
                  <a:pt x="135" y="216"/>
                </a:cubicBezTo>
                <a:cubicBezTo>
                  <a:pt x="156" y="196"/>
                  <a:pt x="167" y="173"/>
                  <a:pt x="167" y="173"/>
                </a:cubicBezTo>
                <a:cubicBezTo>
                  <a:pt x="163" y="183"/>
                  <a:pt x="173" y="197"/>
                  <a:pt x="179" y="222"/>
                </a:cubicBezTo>
                <a:cubicBezTo>
                  <a:pt x="186" y="248"/>
                  <a:pt x="170" y="283"/>
                  <a:pt x="170" y="283"/>
                </a:cubicBezTo>
                <a:cubicBezTo>
                  <a:pt x="181" y="272"/>
                  <a:pt x="188" y="246"/>
                  <a:pt x="188" y="246"/>
                </a:cubicBezTo>
                <a:cubicBezTo>
                  <a:pt x="188" y="228"/>
                  <a:pt x="197" y="222"/>
                  <a:pt x="197" y="222"/>
                </a:cubicBezTo>
                <a:cubicBezTo>
                  <a:pt x="195" y="228"/>
                  <a:pt x="198" y="235"/>
                  <a:pt x="198" y="235"/>
                </a:cubicBezTo>
                <a:cubicBezTo>
                  <a:pt x="206" y="226"/>
                  <a:pt x="204" y="213"/>
                  <a:pt x="191" y="178"/>
                </a:cubicBezTo>
                <a:cubicBezTo>
                  <a:pt x="178" y="143"/>
                  <a:pt x="215" y="120"/>
                  <a:pt x="236" y="112"/>
                </a:cubicBezTo>
                <a:cubicBezTo>
                  <a:pt x="257" y="105"/>
                  <a:pt x="268" y="95"/>
                  <a:pt x="268" y="95"/>
                </a:cubicBezTo>
                <a:cubicBezTo>
                  <a:pt x="268" y="95"/>
                  <a:pt x="264" y="99"/>
                  <a:pt x="267" y="121"/>
                </a:cubicBezTo>
                <a:cubicBezTo>
                  <a:pt x="269" y="143"/>
                  <a:pt x="257" y="166"/>
                  <a:pt x="257" y="166"/>
                </a:cubicBezTo>
                <a:cubicBezTo>
                  <a:pt x="285" y="152"/>
                  <a:pt x="283" y="134"/>
                  <a:pt x="283" y="114"/>
                </a:cubicBezTo>
                <a:cubicBezTo>
                  <a:pt x="283" y="93"/>
                  <a:pt x="291" y="72"/>
                  <a:pt x="314" y="65"/>
                </a:cubicBezTo>
                <a:cubicBezTo>
                  <a:pt x="336" y="58"/>
                  <a:pt x="354" y="55"/>
                  <a:pt x="354" y="55"/>
                </a:cubicBezTo>
                <a:cubicBezTo>
                  <a:pt x="353" y="86"/>
                  <a:pt x="335" y="116"/>
                  <a:pt x="335" y="116"/>
                </a:cubicBezTo>
                <a:cubicBezTo>
                  <a:pt x="344" y="115"/>
                  <a:pt x="359" y="102"/>
                  <a:pt x="359" y="102"/>
                </a:cubicBezTo>
                <a:cubicBezTo>
                  <a:pt x="361" y="98"/>
                  <a:pt x="368" y="92"/>
                  <a:pt x="368" y="92"/>
                </a:cubicBezTo>
                <a:cubicBezTo>
                  <a:pt x="366" y="96"/>
                  <a:pt x="366" y="101"/>
                  <a:pt x="366" y="101"/>
                </a:cubicBezTo>
                <a:cubicBezTo>
                  <a:pt x="373" y="92"/>
                  <a:pt x="386" y="88"/>
                  <a:pt x="386" y="88"/>
                </a:cubicBezTo>
                <a:cubicBezTo>
                  <a:pt x="386" y="88"/>
                  <a:pt x="375" y="81"/>
                  <a:pt x="384" y="48"/>
                </a:cubicBezTo>
                <a:cubicBezTo>
                  <a:pt x="393" y="14"/>
                  <a:pt x="441" y="26"/>
                  <a:pt x="441" y="26"/>
                </a:cubicBezTo>
                <a:cubicBezTo>
                  <a:pt x="431" y="28"/>
                  <a:pt x="432" y="35"/>
                  <a:pt x="430" y="53"/>
                </a:cubicBezTo>
                <a:cubicBezTo>
                  <a:pt x="428" y="72"/>
                  <a:pt x="416" y="84"/>
                  <a:pt x="416" y="84"/>
                </a:cubicBezTo>
                <a:cubicBezTo>
                  <a:pt x="421" y="81"/>
                  <a:pt x="434" y="78"/>
                  <a:pt x="434" y="78"/>
                </a:cubicBezTo>
                <a:cubicBezTo>
                  <a:pt x="438" y="67"/>
                  <a:pt x="450" y="65"/>
                  <a:pt x="450" y="65"/>
                </a:cubicBezTo>
                <a:cubicBezTo>
                  <a:pt x="446" y="69"/>
                  <a:pt x="446" y="75"/>
                  <a:pt x="446" y="75"/>
                </a:cubicBezTo>
                <a:cubicBezTo>
                  <a:pt x="446" y="75"/>
                  <a:pt x="457" y="74"/>
                  <a:pt x="459" y="55"/>
                </a:cubicBezTo>
                <a:cubicBezTo>
                  <a:pt x="461" y="37"/>
                  <a:pt x="456" y="7"/>
                  <a:pt x="491" y="4"/>
                </a:cubicBezTo>
                <a:cubicBezTo>
                  <a:pt x="526" y="0"/>
                  <a:pt x="526" y="0"/>
                  <a:pt x="526" y="0"/>
                </a:cubicBezTo>
                <a:cubicBezTo>
                  <a:pt x="526" y="0"/>
                  <a:pt x="517" y="7"/>
                  <a:pt x="511" y="26"/>
                </a:cubicBezTo>
                <a:cubicBezTo>
                  <a:pt x="506" y="46"/>
                  <a:pt x="503" y="64"/>
                  <a:pt x="478" y="69"/>
                </a:cubicBezTo>
                <a:cubicBezTo>
                  <a:pt x="478" y="69"/>
                  <a:pt x="490" y="68"/>
                  <a:pt x="500" y="68"/>
                </a:cubicBezTo>
                <a:cubicBezTo>
                  <a:pt x="510" y="68"/>
                  <a:pt x="523" y="41"/>
                  <a:pt x="551" y="41"/>
                </a:cubicBezTo>
                <a:cubicBezTo>
                  <a:pt x="580" y="41"/>
                  <a:pt x="591" y="78"/>
                  <a:pt x="591" y="78"/>
                </a:cubicBezTo>
                <a:cubicBezTo>
                  <a:pt x="586" y="78"/>
                  <a:pt x="578" y="80"/>
                  <a:pt x="566" y="87"/>
                </a:cubicBezTo>
                <a:cubicBezTo>
                  <a:pt x="536" y="103"/>
                  <a:pt x="518" y="91"/>
                  <a:pt x="505" y="83"/>
                </a:cubicBezTo>
                <a:cubicBezTo>
                  <a:pt x="491" y="75"/>
                  <a:pt x="472" y="82"/>
                  <a:pt x="472" y="82"/>
                </a:cubicBezTo>
                <a:cubicBezTo>
                  <a:pt x="476" y="83"/>
                  <a:pt x="480" y="90"/>
                  <a:pt x="480" y="90"/>
                </a:cubicBezTo>
                <a:cubicBezTo>
                  <a:pt x="465" y="82"/>
                  <a:pt x="436" y="91"/>
                  <a:pt x="436" y="91"/>
                </a:cubicBezTo>
                <a:cubicBezTo>
                  <a:pt x="441" y="98"/>
                  <a:pt x="462" y="100"/>
                  <a:pt x="474" y="104"/>
                </a:cubicBezTo>
                <a:cubicBezTo>
                  <a:pt x="486" y="108"/>
                  <a:pt x="493" y="132"/>
                  <a:pt x="493" y="132"/>
                </a:cubicBezTo>
                <a:cubicBezTo>
                  <a:pt x="488" y="132"/>
                  <a:pt x="481" y="134"/>
                  <a:pt x="468" y="138"/>
                </a:cubicBezTo>
                <a:cubicBezTo>
                  <a:pt x="433" y="150"/>
                  <a:pt x="410" y="122"/>
                  <a:pt x="399" y="111"/>
                </a:cubicBezTo>
                <a:cubicBezTo>
                  <a:pt x="387" y="101"/>
                  <a:pt x="373" y="113"/>
                  <a:pt x="373" y="113"/>
                </a:cubicBezTo>
                <a:cubicBezTo>
                  <a:pt x="378" y="113"/>
                  <a:pt x="389" y="119"/>
                  <a:pt x="389" y="119"/>
                </a:cubicBezTo>
                <a:cubicBezTo>
                  <a:pt x="368" y="113"/>
                  <a:pt x="336" y="128"/>
                  <a:pt x="336" y="128"/>
                </a:cubicBezTo>
                <a:cubicBezTo>
                  <a:pt x="336" y="128"/>
                  <a:pt x="338" y="130"/>
                  <a:pt x="376" y="130"/>
                </a:cubicBezTo>
                <a:cubicBezTo>
                  <a:pt x="415" y="130"/>
                  <a:pt x="430" y="164"/>
                  <a:pt x="430" y="164"/>
                </a:cubicBezTo>
                <a:cubicBezTo>
                  <a:pt x="416" y="160"/>
                  <a:pt x="401" y="178"/>
                  <a:pt x="369" y="188"/>
                </a:cubicBezTo>
                <a:cubicBezTo>
                  <a:pt x="336" y="198"/>
                  <a:pt x="310" y="163"/>
                  <a:pt x="296" y="158"/>
                </a:cubicBezTo>
                <a:cubicBezTo>
                  <a:pt x="282" y="153"/>
                  <a:pt x="277" y="168"/>
                  <a:pt x="277" y="168"/>
                </a:cubicBezTo>
                <a:cubicBezTo>
                  <a:pt x="284" y="167"/>
                  <a:pt x="287" y="172"/>
                  <a:pt x="287" y="172"/>
                </a:cubicBezTo>
                <a:cubicBezTo>
                  <a:pt x="252" y="172"/>
                  <a:pt x="237" y="202"/>
                  <a:pt x="237" y="202"/>
                </a:cubicBezTo>
                <a:cubicBezTo>
                  <a:pt x="265" y="182"/>
                  <a:pt x="285" y="179"/>
                  <a:pt x="308" y="189"/>
                </a:cubicBezTo>
                <a:cubicBezTo>
                  <a:pt x="330" y="199"/>
                  <a:pt x="343" y="203"/>
                  <a:pt x="343" y="203"/>
                </a:cubicBezTo>
                <a:cubicBezTo>
                  <a:pt x="311" y="244"/>
                  <a:pt x="289" y="242"/>
                  <a:pt x="258" y="231"/>
                </a:cubicBezTo>
                <a:cubicBezTo>
                  <a:pt x="227" y="220"/>
                  <a:pt x="222" y="226"/>
                  <a:pt x="212" y="234"/>
                </a:cubicBezTo>
                <a:cubicBezTo>
                  <a:pt x="202" y="243"/>
                  <a:pt x="192" y="268"/>
                  <a:pt x="192" y="268"/>
                </a:cubicBezTo>
                <a:cubicBezTo>
                  <a:pt x="197" y="263"/>
                  <a:pt x="199" y="264"/>
                  <a:pt x="199" y="264"/>
                </a:cubicBezTo>
                <a:cubicBezTo>
                  <a:pt x="186" y="276"/>
                  <a:pt x="171" y="312"/>
                  <a:pt x="171" y="312"/>
                </a:cubicBezTo>
                <a:cubicBezTo>
                  <a:pt x="177" y="310"/>
                  <a:pt x="180" y="302"/>
                  <a:pt x="207" y="269"/>
                </a:cubicBezTo>
                <a:cubicBezTo>
                  <a:pt x="234" y="237"/>
                  <a:pt x="284" y="262"/>
                  <a:pt x="284" y="262"/>
                </a:cubicBezTo>
                <a:cubicBezTo>
                  <a:pt x="277" y="265"/>
                  <a:pt x="273" y="268"/>
                  <a:pt x="253" y="303"/>
                </a:cubicBezTo>
                <a:cubicBezTo>
                  <a:pt x="232" y="338"/>
                  <a:pt x="200" y="330"/>
                  <a:pt x="181" y="331"/>
                </a:cubicBezTo>
                <a:cubicBezTo>
                  <a:pt x="162" y="332"/>
                  <a:pt x="160" y="344"/>
                  <a:pt x="159" y="350"/>
                </a:cubicBezTo>
                <a:cubicBezTo>
                  <a:pt x="158" y="357"/>
                  <a:pt x="153" y="371"/>
                  <a:pt x="153" y="371"/>
                </a:cubicBezTo>
                <a:cubicBezTo>
                  <a:pt x="155" y="368"/>
                  <a:pt x="162" y="366"/>
                  <a:pt x="162" y="366"/>
                </a:cubicBezTo>
                <a:cubicBezTo>
                  <a:pt x="153" y="372"/>
                  <a:pt x="147" y="391"/>
                  <a:pt x="144" y="403"/>
                </a:cubicBezTo>
                <a:cubicBezTo>
                  <a:pt x="142" y="415"/>
                  <a:pt x="135" y="430"/>
                  <a:pt x="135" y="430"/>
                </a:cubicBezTo>
                <a:cubicBezTo>
                  <a:pt x="157" y="425"/>
                  <a:pt x="158" y="390"/>
                  <a:pt x="170" y="364"/>
                </a:cubicBezTo>
                <a:cubicBezTo>
                  <a:pt x="182" y="338"/>
                  <a:pt x="239" y="349"/>
                  <a:pt x="239" y="349"/>
                </a:cubicBezTo>
                <a:cubicBezTo>
                  <a:pt x="231" y="355"/>
                  <a:pt x="232" y="364"/>
                  <a:pt x="224" y="396"/>
                </a:cubicBezTo>
                <a:cubicBezTo>
                  <a:pt x="217" y="429"/>
                  <a:pt x="158" y="434"/>
                  <a:pt x="143" y="437"/>
                </a:cubicBezTo>
                <a:cubicBezTo>
                  <a:pt x="128" y="440"/>
                  <a:pt x="133" y="470"/>
                  <a:pt x="133" y="470"/>
                </a:cubicBezTo>
                <a:cubicBezTo>
                  <a:pt x="141" y="468"/>
                  <a:pt x="144" y="457"/>
                  <a:pt x="144" y="457"/>
                </a:cubicBezTo>
                <a:cubicBezTo>
                  <a:pt x="147" y="471"/>
                  <a:pt x="135" y="478"/>
                  <a:pt x="130" y="489"/>
                </a:cubicBezTo>
                <a:cubicBezTo>
                  <a:pt x="125" y="500"/>
                  <a:pt x="124" y="541"/>
                  <a:pt x="124" y="541"/>
                </a:cubicBezTo>
                <a:cubicBezTo>
                  <a:pt x="139" y="535"/>
                  <a:pt x="138" y="507"/>
                  <a:pt x="153" y="469"/>
                </a:cubicBezTo>
                <a:cubicBezTo>
                  <a:pt x="167" y="433"/>
                  <a:pt x="205" y="435"/>
                  <a:pt x="208" y="435"/>
                </a:cubicBezTo>
                <a:cubicBezTo>
                  <a:pt x="208" y="435"/>
                  <a:pt x="206" y="441"/>
                  <a:pt x="205" y="475"/>
                </a:cubicBezTo>
                <a:cubicBezTo>
                  <a:pt x="204" y="518"/>
                  <a:pt x="176" y="528"/>
                  <a:pt x="166" y="536"/>
                </a:cubicBezTo>
                <a:cubicBezTo>
                  <a:pt x="156" y="544"/>
                  <a:pt x="134" y="551"/>
                  <a:pt x="128" y="557"/>
                </a:cubicBezTo>
                <a:cubicBezTo>
                  <a:pt x="122" y="563"/>
                  <a:pt x="131" y="593"/>
                  <a:pt x="131" y="593"/>
                </a:cubicBezTo>
                <a:cubicBezTo>
                  <a:pt x="131" y="585"/>
                  <a:pt x="134" y="578"/>
                  <a:pt x="134" y="578"/>
                </a:cubicBezTo>
                <a:cubicBezTo>
                  <a:pt x="133" y="582"/>
                  <a:pt x="133" y="601"/>
                  <a:pt x="135" y="618"/>
                </a:cubicBezTo>
                <a:cubicBezTo>
                  <a:pt x="137" y="634"/>
                  <a:pt x="146" y="665"/>
                  <a:pt x="146" y="665"/>
                </a:cubicBezTo>
                <a:cubicBezTo>
                  <a:pt x="146" y="665"/>
                  <a:pt x="152" y="652"/>
                  <a:pt x="148" y="635"/>
                </a:cubicBezTo>
                <a:cubicBezTo>
                  <a:pt x="144" y="618"/>
                  <a:pt x="144" y="599"/>
                  <a:pt x="149" y="574"/>
                </a:cubicBezTo>
                <a:cubicBezTo>
                  <a:pt x="153" y="549"/>
                  <a:pt x="194" y="538"/>
                  <a:pt x="194" y="538"/>
                </a:cubicBezTo>
                <a:cubicBezTo>
                  <a:pt x="193" y="543"/>
                  <a:pt x="194" y="547"/>
                  <a:pt x="200" y="587"/>
                </a:cubicBezTo>
                <a:cubicBezTo>
                  <a:pt x="207" y="627"/>
                  <a:pt x="171" y="655"/>
                  <a:pt x="161" y="667"/>
                </a:cubicBezTo>
                <a:cubicBezTo>
                  <a:pt x="151" y="679"/>
                  <a:pt x="159" y="694"/>
                  <a:pt x="159" y="694"/>
                </a:cubicBezTo>
                <a:cubicBezTo>
                  <a:pt x="159" y="694"/>
                  <a:pt x="160" y="696"/>
                  <a:pt x="162" y="699"/>
                </a:cubicBezTo>
                <a:cubicBezTo>
                  <a:pt x="165" y="691"/>
                  <a:pt x="172" y="686"/>
                  <a:pt x="172" y="686"/>
                </a:cubicBezTo>
                <a:cubicBezTo>
                  <a:pt x="167" y="695"/>
                  <a:pt x="168" y="710"/>
                  <a:pt x="170" y="719"/>
                </a:cubicBezTo>
                <a:cubicBezTo>
                  <a:pt x="171" y="722"/>
                  <a:pt x="172" y="726"/>
                  <a:pt x="173" y="728"/>
                </a:cubicBezTo>
                <a:cubicBezTo>
                  <a:pt x="179" y="744"/>
                  <a:pt x="189" y="758"/>
                  <a:pt x="189" y="758"/>
                </a:cubicBezTo>
                <a:cubicBezTo>
                  <a:pt x="189" y="758"/>
                  <a:pt x="176" y="729"/>
                  <a:pt x="180" y="693"/>
                </a:cubicBezTo>
                <a:cubicBezTo>
                  <a:pt x="184" y="656"/>
                  <a:pt x="215" y="643"/>
                  <a:pt x="215" y="643"/>
                </a:cubicBezTo>
                <a:cubicBezTo>
                  <a:pt x="215" y="643"/>
                  <a:pt x="215" y="643"/>
                  <a:pt x="228" y="679"/>
                </a:cubicBezTo>
                <a:cubicBezTo>
                  <a:pt x="242" y="714"/>
                  <a:pt x="215" y="747"/>
                  <a:pt x="207" y="768"/>
                </a:cubicBezTo>
                <a:cubicBezTo>
                  <a:pt x="198" y="788"/>
                  <a:pt x="219" y="804"/>
                  <a:pt x="219" y="804"/>
                </a:cubicBezTo>
                <a:cubicBezTo>
                  <a:pt x="216" y="795"/>
                  <a:pt x="217" y="787"/>
                  <a:pt x="217" y="787"/>
                </a:cubicBezTo>
                <a:cubicBezTo>
                  <a:pt x="225" y="826"/>
                  <a:pt x="256" y="845"/>
                  <a:pt x="256" y="845"/>
                </a:cubicBezTo>
                <a:cubicBezTo>
                  <a:pt x="242" y="831"/>
                  <a:pt x="225" y="809"/>
                  <a:pt x="225" y="782"/>
                </a:cubicBezTo>
                <a:cubicBezTo>
                  <a:pt x="225" y="738"/>
                  <a:pt x="254" y="720"/>
                  <a:pt x="254" y="720"/>
                </a:cubicBezTo>
                <a:cubicBezTo>
                  <a:pt x="254" y="720"/>
                  <a:pt x="253" y="724"/>
                  <a:pt x="272" y="757"/>
                </a:cubicBezTo>
                <a:cubicBezTo>
                  <a:pt x="291" y="790"/>
                  <a:pt x="279" y="805"/>
                  <a:pt x="272" y="833"/>
                </a:cubicBezTo>
                <a:cubicBezTo>
                  <a:pt x="266" y="861"/>
                  <a:pt x="292" y="873"/>
                  <a:pt x="292" y="873"/>
                </a:cubicBezTo>
                <a:cubicBezTo>
                  <a:pt x="289" y="867"/>
                  <a:pt x="289" y="863"/>
                  <a:pt x="289" y="863"/>
                </a:cubicBezTo>
                <a:cubicBezTo>
                  <a:pt x="304" y="887"/>
                  <a:pt x="341" y="905"/>
                  <a:pt x="341" y="905"/>
                </a:cubicBezTo>
                <a:cubicBezTo>
                  <a:pt x="307" y="879"/>
                  <a:pt x="290" y="853"/>
                  <a:pt x="290" y="822"/>
                </a:cubicBezTo>
                <a:cubicBezTo>
                  <a:pt x="290" y="790"/>
                  <a:pt x="305" y="778"/>
                  <a:pt x="305" y="778"/>
                </a:cubicBezTo>
                <a:cubicBezTo>
                  <a:pt x="305" y="778"/>
                  <a:pt x="300" y="784"/>
                  <a:pt x="338" y="807"/>
                </a:cubicBezTo>
                <a:cubicBezTo>
                  <a:pt x="376" y="830"/>
                  <a:pt x="352" y="879"/>
                  <a:pt x="359" y="902"/>
                </a:cubicBezTo>
                <a:cubicBezTo>
                  <a:pt x="361" y="910"/>
                  <a:pt x="370" y="917"/>
                  <a:pt x="382" y="923"/>
                </a:cubicBezTo>
                <a:cubicBezTo>
                  <a:pt x="380" y="917"/>
                  <a:pt x="380" y="912"/>
                  <a:pt x="380" y="912"/>
                </a:cubicBezTo>
                <a:cubicBezTo>
                  <a:pt x="383" y="920"/>
                  <a:pt x="392" y="926"/>
                  <a:pt x="400" y="931"/>
                </a:cubicBezTo>
                <a:cubicBezTo>
                  <a:pt x="419" y="938"/>
                  <a:pt x="437" y="943"/>
                  <a:pt x="437" y="943"/>
                </a:cubicBezTo>
                <a:cubicBezTo>
                  <a:pt x="428" y="930"/>
                  <a:pt x="398" y="915"/>
                  <a:pt x="377" y="892"/>
                </a:cubicBezTo>
                <a:cubicBezTo>
                  <a:pt x="355" y="869"/>
                  <a:pt x="374" y="829"/>
                  <a:pt x="374" y="829"/>
                </a:cubicBezTo>
                <a:cubicBezTo>
                  <a:pt x="380" y="833"/>
                  <a:pt x="392" y="838"/>
                  <a:pt x="413" y="847"/>
                </a:cubicBezTo>
                <a:cubicBezTo>
                  <a:pt x="455" y="866"/>
                  <a:pt x="442" y="902"/>
                  <a:pt x="446" y="929"/>
                </a:cubicBezTo>
                <a:cubicBezTo>
                  <a:pt x="450" y="956"/>
                  <a:pt x="473" y="953"/>
                  <a:pt x="473" y="953"/>
                </a:cubicBezTo>
                <a:cubicBezTo>
                  <a:pt x="472" y="949"/>
                  <a:pt x="472" y="945"/>
                  <a:pt x="472" y="945"/>
                </a:cubicBezTo>
                <a:cubicBezTo>
                  <a:pt x="491" y="971"/>
                  <a:pt x="520" y="972"/>
                  <a:pt x="520" y="972"/>
                </a:cubicBezTo>
                <a:cubicBezTo>
                  <a:pt x="429" y="939"/>
                  <a:pt x="468" y="867"/>
                  <a:pt x="468" y="867"/>
                </a:cubicBezTo>
                <a:cubicBezTo>
                  <a:pt x="468" y="867"/>
                  <a:pt x="471" y="877"/>
                  <a:pt x="501" y="894"/>
                </a:cubicBezTo>
                <a:cubicBezTo>
                  <a:pt x="531" y="911"/>
                  <a:pt x="531" y="930"/>
                  <a:pt x="535" y="949"/>
                </a:cubicBezTo>
                <a:cubicBezTo>
                  <a:pt x="540" y="968"/>
                  <a:pt x="550" y="986"/>
                  <a:pt x="581" y="997"/>
                </a:cubicBezTo>
                <a:cubicBezTo>
                  <a:pt x="609" y="1008"/>
                  <a:pt x="647" y="1046"/>
                  <a:pt x="653" y="1053"/>
                </a:cubicBezTo>
                <a:cubicBezTo>
                  <a:pt x="653" y="1053"/>
                  <a:pt x="644" y="1052"/>
                  <a:pt x="638" y="1053"/>
                </a:cubicBezTo>
                <a:cubicBezTo>
                  <a:pt x="638" y="1053"/>
                  <a:pt x="631" y="1054"/>
                  <a:pt x="628" y="1050"/>
                </a:cubicBezTo>
                <a:cubicBezTo>
                  <a:pt x="610" y="1027"/>
                  <a:pt x="586" y="1014"/>
                  <a:pt x="558" y="1001"/>
                </a:cubicBezTo>
                <a:cubicBezTo>
                  <a:pt x="528" y="987"/>
                  <a:pt x="518" y="1042"/>
                  <a:pt x="467" y="1042"/>
                </a:cubicBezTo>
                <a:cubicBezTo>
                  <a:pt x="415" y="1042"/>
                  <a:pt x="393" y="1016"/>
                  <a:pt x="393" y="1016"/>
                </a:cubicBezTo>
                <a:cubicBezTo>
                  <a:pt x="415" y="1019"/>
                  <a:pt x="434" y="1003"/>
                  <a:pt x="451" y="988"/>
                </a:cubicBezTo>
                <a:cubicBezTo>
                  <a:pt x="469" y="972"/>
                  <a:pt x="502" y="978"/>
                  <a:pt x="502" y="978"/>
                </a:cubicBezTo>
                <a:cubicBezTo>
                  <a:pt x="461" y="966"/>
                  <a:pt x="445" y="969"/>
                  <a:pt x="429" y="981"/>
                </a:cubicBezTo>
                <a:cubicBezTo>
                  <a:pt x="413" y="993"/>
                  <a:pt x="401" y="1003"/>
                  <a:pt x="359" y="1006"/>
                </a:cubicBezTo>
                <a:cubicBezTo>
                  <a:pt x="317" y="1008"/>
                  <a:pt x="294" y="969"/>
                  <a:pt x="294" y="969"/>
                </a:cubicBezTo>
                <a:cubicBezTo>
                  <a:pt x="304" y="972"/>
                  <a:pt x="312" y="966"/>
                  <a:pt x="329" y="956"/>
                </a:cubicBezTo>
                <a:cubicBezTo>
                  <a:pt x="346" y="946"/>
                  <a:pt x="380" y="942"/>
                  <a:pt x="380" y="942"/>
                </a:cubicBezTo>
                <a:cubicBezTo>
                  <a:pt x="348" y="927"/>
                  <a:pt x="337" y="926"/>
                  <a:pt x="320" y="943"/>
                </a:cubicBezTo>
                <a:cubicBezTo>
                  <a:pt x="304" y="959"/>
                  <a:pt x="286" y="959"/>
                  <a:pt x="253" y="953"/>
                </a:cubicBezTo>
                <a:cubicBezTo>
                  <a:pt x="219" y="947"/>
                  <a:pt x="182" y="898"/>
                  <a:pt x="182" y="898"/>
                </a:cubicBezTo>
                <a:cubicBezTo>
                  <a:pt x="190" y="904"/>
                  <a:pt x="201" y="901"/>
                  <a:pt x="234" y="893"/>
                </a:cubicBezTo>
                <a:cubicBezTo>
                  <a:pt x="266" y="886"/>
                  <a:pt x="280" y="893"/>
                  <a:pt x="290" y="900"/>
                </a:cubicBezTo>
                <a:cubicBezTo>
                  <a:pt x="301" y="906"/>
                  <a:pt x="317" y="910"/>
                  <a:pt x="317" y="910"/>
                </a:cubicBezTo>
                <a:cubicBezTo>
                  <a:pt x="317" y="910"/>
                  <a:pt x="302" y="904"/>
                  <a:pt x="278" y="882"/>
                </a:cubicBezTo>
                <a:cubicBezTo>
                  <a:pt x="272" y="881"/>
                  <a:pt x="265" y="881"/>
                  <a:pt x="260" y="884"/>
                </a:cubicBezTo>
                <a:cubicBezTo>
                  <a:pt x="260" y="884"/>
                  <a:pt x="265" y="877"/>
                  <a:pt x="272" y="876"/>
                </a:cubicBezTo>
                <a:cubicBezTo>
                  <a:pt x="247" y="855"/>
                  <a:pt x="229" y="878"/>
                  <a:pt x="185" y="879"/>
                </a:cubicBezTo>
                <a:cubicBezTo>
                  <a:pt x="140" y="880"/>
                  <a:pt x="117" y="815"/>
                  <a:pt x="117" y="815"/>
                </a:cubicBezTo>
                <a:cubicBezTo>
                  <a:pt x="125" y="824"/>
                  <a:pt x="150" y="814"/>
                  <a:pt x="171" y="812"/>
                </a:cubicBezTo>
                <a:cubicBezTo>
                  <a:pt x="191" y="810"/>
                  <a:pt x="211" y="817"/>
                  <a:pt x="211" y="817"/>
                </a:cubicBezTo>
                <a:cubicBezTo>
                  <a:pt x="209" y="813"/>
                  <a:pt x="205" y="808"/>
                  <a:pt x="199" y="800"/>
                </a:cubicBezTo>
                <a:cubicBezTo>
                  <a:pt x="177" y="768"/>
                  <a:pt x="134" y="796"/>
                  <a:pt x="96" y="775"/>
                </a:cubicBezTo>
                <a:cubicBezTo>
                  <a:pt x="58" y="754"/>
                  <a:pt x="58" y="677"/>
                  <a:pt x="58" y="677"/>
                </a:cubicBezTo>
                <a:cubicBezTo>
                  <a:pt x="58" y="677"/>
                  <a:pt x="63" y="679"/>
                  <a:pt x="86" y="687"/>
                </a:cubicBezTo>
                <a:cubicBezTo>
                  <a:pt x="109" y="695"/>
                  <a:pt x="131" y="703"/>
                  <a:pt x="142" y="724"/>
                </a:cubicBezTo>
                <a:cubicBezTo>
                  <a:pt x="152" y="746"/>
                  <a:pt x="177" y="761"/>
                  <a:pt x="177" y="761"/>
                </a:cubicBezTo>
                <a:cubicBezTo>
                  <a:pt x="177" y="761"/>
                  <a:pt x="168" y="747"/>
                  <a:pt x="156" y="723"/>
                </a:cubicBezTo>
                <a:cubicBezTo>
                  <a:pt x="152" y="718"/>
                  <a:pt x="145" y="711"/>
                  <a:pt x="138" y="711"/>
                </a:cubicBezTo>
                <a:cubicBezTo>
                  <a:pt x="138" y="711"/>
                  <a:pt x="145" y="709"/>
                  <a:pt x="151" y="711"/>
                </a:cubicBezTo>
                <a:cubicBezTo>
                  <a:pt x="150" y="709"/>
                  <a:pt x="149" y="707"/>
                  <a:pt x="148" y="704"/>
                </a:cubicBezTo>
                <a:cubicBezTo>
                  <a:pt x="132" y="668"/>
                  <a:pt x="86" y="669"/>
                  <a:pt x="52" y="641"/>
                </a:cubicBezTo>
                <a:cubicBezTo>
                  <a:pt x="19" y="613"/>
                  <a:pt x="36" y="543"/>
                  <a:pt x="36" y="543"/>
                </a:cubicBezTo>
                <a:cubicBezTo>
                  <a:pt x="40" y="559"/>
                  <a:pt x="79" y="574"/>
                  <a:pt x="100" y="591"/>
                </a:cubicBezTo>
                <a:close/>
              </a:path>
            </a:pathLst>
          </a:custGeom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1DCD104-2D26-ED0D-7510-9E89BE666A64}"/>
              </a:ext>
            </a:extLst>
          </p:cNvPr>
          <p:cNvSpPr txBox="1"/>
          <p:nvPr/>
        </p:nvSpPr>
        <p:spPr>
          <a:xfrm>
            <a:off x="3661350" y="3369315"/>
            <a:ext cx="1441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0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2612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64C22844-0C31-1A40-7901-2ABBC0F3C375}"/>
              </a:ext>
            </a:extLst>
          </p:cNvPr>
          <p:cNvSpPr txBox="1"/>
          <p:nvPr/>
        </p:nvSpPr>
        <p:spPr>
          <a:xfrm>
            <a:off x="5425358" y="403406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专职教学科研人员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Freeform 608">
            <a:extLst>
              <a:ext uri="{FF2B5EF4-FFF2-40B4-BE49-F238E27FC236}">
                <a16:creationId xmlns:a16="http://schemas.microsoft.com/office/drawing/2014/main" id="{90FDFD32-4467-0E4F-EB65-F1094525701F}"/>
              </a:ext>
            </a:extLst>
          </p:cNvPr>
          <p:cNvSpPr>
            <a:spLocks/>
          </p:cNvSpPr>
          <p:nvPr/>
        </p:nvSpPr>
        <p:spPr bwMode="auto">
          <a:xfrm>
            <a:off x="6859238" y="3254316"/>
            <a:ext cx="603250" cy="715279"/>
          </a:xfrm>
          <a:custGeom>
            <a:avLst/>
            <a:gdLst>
              <a:gd name="T0" fmla="*/ 536 w 653"/>
              <a:gd name="T1" fmla="*/ 595 h 1054"/>
              <a:gd name="T2" fmla="*/ 605 w 653"/>
              <a:gd name="T3" fmla="*/ 517 h 1054"/>
              <a:gd name="T4" fmla="*/ 547 w 653"/>
              <a:gd name="T5" fmla="*/ 508 h 1054"/>
              <a:gd name="T6" fmla="*/ 547 w 653"/>
              <a:gd name="T7" fmla="*/ 452 h 1054"/>
              <a:gd name="T8" fmla="*/ 582 w 653"/>
              <a:gd name="T9" fmla="*/ 355 h 1054"/>
              <a:gd name="T10" fmla="*/ 527 w 653"/>
              <a:gd name="T11" fmla="*/ 415 h 1054"/>
              <a:gd name="T12" fmla="*/ 518 w 653"/>
              <a:gd name="T13" fmla="*/ 216 h 1054"/>
              <a:gd name="T14" fmla="*/ 482 w 653"/>
              <a:gd name="T15" fmla="*/ 283 h 1054"/>
              <a:gd name="T16" fmla="*/ 454 w 653"/>
              <a:gd name="T17" fmla="*/ 235 h 1054"/>
              <a:gd name="T18" fmla="*/ 385 w 653"/>
              <a:gd name="T19" fmla="*/ 95 h 1054"/>
              <a:gd name="T20" fmla="*/ 369 w 653"/>
              <a:gd name="T21" fmla="*/ 114 h 1054"/>
              <a:gd name="T22" fmla="*/ 317 w 653"/>
              <a:gd name="T23" fmla="*/ 116 h 1054"/>
              <a:gd name="T24" fmla="*/ 286 w 653"/>
              <a:gd name="T25" fmla="*/ 101 h 1054"/>
              <a:gd name="T26" fmla="*/ 211 w 653"/>
              <a:gd name="T27" fmla="*/ 26 h 1054"/>
              <a:gd name="T28" fmla="*/ 219 w 653"/>
              <a:gd name="T29" fmla="*/ 78 h 1054"/>
              <a:gd name="T30" fmla="*/ 193 w 653"/>
              <a:gd name="T31" fmla="*/ 55 h 1054"/>
              <a:gd name="T32" fmla="*/ 141 w 653"/>
              <a:gd name="T33" fmla="*/ 26 h 1054"/>
              <a:gd name="T34" fmla="*/ 101 w 653"/>
              <a:gd name="T35" fmla="*/ 41 h 1054"/>
              <a:gd name="T36" fmla="*/ 148 w 653"/>
              <a:gd name="T37" fmla="*/ 83 h 1054"/>
              <a:gd name="T38" fmla="*/ 216 w 653"/>
              <a:gd name="T39" fmla="*/ 91 h 1054"/>
              <a:gd name="T40" fmla="*/ 185 w 653"/>
              <a:gd name="T41" fmla="*/ 138 h 1054"/>
              <a:gd name="T42" fmla="*/ 263 w 653"/>
              <a:gd name="T43" fmla="*/ 119 h 1054"/>
              <a:gd name="T44" fmla="*/ 223 w 653"/>
              <a:gd name="T45" fmla="*/ 164 h 1054"/>
              <a:gd name="T46" fmla="*/ 375 w 653"/>
              <a:gd name="T47" fmla="*/ 168 h 1054"/>
              <a:gd name="T48" fmla="*/ 345 w 653"/>
              <a:gd name="T49" fmla="*/ 189 h 1054"/>
              <a:gd name="T50" fmla="*/ 440 w 653"/>
              <a:gd name="T51" fmla="*/ 234 h 1054"/>
              <a:gd name="T52" fmla="*/ 481 w 653"/>
              <a:gd name="T53" fmla="*/ 312 h 1054"/>
              <a:gd name="T54" fmla="*/ 400 w 653"/>
              <a:gd name="T55" fmla="*/ 303 h 1054"/>
              <a:gd name="T56" fmla="*/ 499 w 653"/>
              <a:gd name="T57" fmla="*/ 371 h 1054"/>
              <a:gd name="T58" fmla="*/ 517 w 653"/>
              <a:gd name="T59" fmla="*/ 430 h 1054"/>
              <a:gd name="T60" fmla="*/ 428 w 653"/>
              <a:gd name="T61" fmla="*/ 396 h 1054"/>
              <a:gd name="T62" fmla="*/ 508 w 653"/>
              <a:gd name="T63" fmla="*/ 457 h 1054"/>
              <a:gd name="T64" fmla="*/ 500 w 653"/>
              <a:gd name="T65" fmla="*/ 469 h 1054"/>
              <a:gd name="T66" fmla="*/ 486 w 653"/>
              <a:gd name="T67" fmla="*/ 536 h 1054"/>
              <a:gd name="T68" fmla="*/ 518 w 653"/>
              <a:gd name="T69" fmla="*/ 578 h 1054"/>
              <a:gd name="T70" fmla="*/ 504 w 653"/>
              <a:gd name="T71" fmla="*/ 635 h 1054"/>
              <a:gd name="T72" fmla="*/ 452 w 653"/>
              <a:gd name="T73" fmla="*/ 587 h 1054"/>
              <a:gd name="T74" fmla="*/ 491 w 653"/>
              <a:gd name="T75" fmla="*/ 699 h 1054"/>
              <a:gd name="T76" fmla="*/ 479 w 653"/>
              <a:gd name="T77" fmla="*/ 728 h 1054"/>
              <a:gd name="T78" fmla="*/ 437 w 653"/>
              <a:gd name="T79" fmla="*/ 643 h 1054"/>
              <a:gd name="T80" fmla="*/ 434 w 653"/>
              <a:gd name="T81" fmla="*/ 804 h 1054"/>
              <a:gd name="T82" fmla="*/ 427 w 653"/>
              <a:gd name="T83" fmla="*/ 782 h 1054"/>
              <a:gd name="T84" fmla="*/ 380 w 653"/>
              <a:gd name="T85" fmla="*/ 833 h 1054"/>
              <a:gd name="T86" fmla="*/ 312 w 653"/>
              <a:gd name="T87" fmla="*/ 905 h 1054"/>
              <a:gd name="T88" fmla="*/ 315 w 653"/>
              <a:gd name="T89" fmla="*/ 807 h 1054"/>
              <a:gd name="T90" fmla="*/ 272 w 653"/>
              <a:gd name="T91" fmla="*/ 912 h 1054"/>
              <a:gd name="T92" fmla="*/ 276 w 653"/>
              <a:gd name="T93" fmla="*/ 892 h 1054"/>
              <a:gd name="T94" fmla="*/ 207 w 653"/>
              <a:gd name="T95" fmla="*/ 929 h 1054"/>
              <a:gd name="T96" fmla="*/ 132 w 653"/>
              <a:gd name="T97" fmla="*/ 972 h 1054"/>
              <a:gd name="T98" fmla="*/ 117 w 653"/>
              <a:gd name="T99" fmla="*/ 949 h 1054"/>
              <a:gd name="T100" fmla="*/ 15 w 653"/>
              <a:gd name="T101" fmla="*/ 1053 h 1054"/>
              <a:gd name="T102" fmla="*/ 186 w 653"/>
              <a:gd name="T103" fmla="*/ 1042 h 1054"/>
              <a:gd name="T104" fmla="*/ 150 w 653"/>
              <a:gd name="T105" fmla="*/ 978 h 1054"/>
              <a:gd name="T106" fmla="*/ 358 w 653"/>
              <a:gd name="T107" fmla="*/ 969 h 1054"/>
              <a:gd name="T108" fmla="*/ 332 w 653"/>
              <a:gd name="T109" fmla="*/ 943 h 1054"/>
              <a:gd name="T110" fmla="*/ 419 w 653"/>
              <a:gd name="T111" fmla="*/ 893 h 1054"/>
              <a:gd name="T112" fmla="*/ 374 w 653"/>
              <a:gd name="T113" fmla="*/ 882 h 1054"/>
              <a:gd name="T114" fmla="*/ 468 w 653"/>
              <a:gd name="T115" fmla="*/ 879 h 1054"/>
              <a:gd name="T116" fmla="*/ 441 w 653"/>
              <a:gd name="T117" fmla="*/ 817 h 1054"/>
              <a:gd name="T118" fmla="*/ 595 w 653"/>
              <a:gd name="T119" fmla="*/ 677 h 1054"/>
              <a:gd name="T120" fmla="*/ 476 w 653"/>
              <a:gd name="T121" fmla="*/ 761 h 1054"/>
              <a:gd name="T122" fmla="*/ 502 w 653"/>
              <a:gd name="T123" fmla="*/ 711 h 1054"/>
              <a:gd name="T124" fmla="*/ 616 w 653"/>
              <a:gd name="T125" fmla="*/ 543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53" h="1054">
                <a:moveTo>
                  <a:pt x="553" y="591"/>
                </a:moveTo>
                <a:cubicBezTo>
                  <a:pt x="532" y="609"/>
                  <a:pt x="529" y="620"/>
                  <a:pt x="529" y="620"/>
                </a:cubicBezTo>
                <a:cubicBezTo>
                  <a:pt x="528" y="614"/>
                  <a:pt x="529" y="605"/>
                  <a:pt x="536" y="595"/>
                </a:cubicBezTo>
                <a:cubicBezTo>
                  <a:pt x="553" y="572"/>
                  <a:pt x="549" y="565"/>
                  <a:pt x="549" y="565"/>
                </a:cubicBezTo>
                <a:cubicBezTo>
                  <a:pt x="546" y="575"/>
                  <a:pt x="536" y="577"/>
                  <a:pt x="536" y="577"/>
                </a:cubicBezTo>
                <a:cubicBezTo>
                  <a:pt x="546" y="546"/>
                  <a:pt x="557" y="546"/>
                  <a:pt x="605" y="517"/>
                </a:cubicBezTo>
                <a:cubicBezTo>
                  <a:pt x="653" y="489"/>
                  <a:pt x="606" y="408"/>
                  <a:pt x="606" y="408"/>
                </a:cubicBezTo>
                <a:cubicBezTo>
                  <a:pt x="604" y="418"/>
                  <a:pt x="583" y="442"/>
                  <a:pt x="569" y="455"/>
                </a:cubicBezTo>
                <a:cubicBezTo>
                  <a:pt x="554" y="469"/>
                  <a:pt x="549" y="483"/>
                  <a:pt x="547" y="508"/>
                </a:cubicBezTo>
                <a:cubicBezTo>
                  <a:pt x="544" y="533"/>
                  <a:pt x="539" y="534"/>
                  <a:pt x="539" y="534"/>
                </a:cubicBezTo>
                <a:cubicBezTo>
                  <a:pt x="539" y="534"/>
                  <a:pt x="538" y="512"/>
                  <a:pt x="536" y="488"/>
                </a:cubicBezTo>
                <a:cubicBezTo>
                  <a:pt x="537" y="479"/>
                  <a:pt x="539" y="458"/>
                  <a:pt x="547" y="452"/>
                </a:cubicBezTo>
                <a:cubicBezTo>
                  <a:pt x="547" y="452"/>
                  <a:pt x="538" y="456"/>
                  <a:pt x="534" y="468"/>
                </a:cubicBezTo>
                <a:cubicBezTo>
                  <a:pt x="534" y="463"/>
                  <a:pt x="533" y="458"/>
                  <a:pt x="533" y="454"/>
                </a:cubicBezTo>
                <a:cubicBezTo>
                  <a:pt x="529" y="425"/>
                  <a:pt x="567" y="396"/>
                  <a:pt x="582" y="355"/>
                </a:cubicBezTo>
                <a:cubicBezTo>
                  <a:pt x="596" y="313"/>
                  <a:pt x="544" y="266"/>
                  <a:pt x="544" y="266"/>
                </a:cubicBezTo>
                <a:cubicBezTo>
                  <a:pt x="544" y="266"/>
                  <a:pt x="538" y="283"/>
                  <a:pt x="524" y="315"/>
                </a:cubicBezTo>
                <a:cubicBezTo>
                  <a:pt x="512" y="343"/>
                  <a:pt x="524" y="401"/>
                  <a:pt x="527" y="415"/>
                </a:cubicBezTo>
                <a:cubicBezTo>
                  <a:pt x="525" y="406"/>
                  <a:pt x="518" y="379"/>
                  <a:pt x="511" y="361"/>
                </a:cubicBezTo>
                <a:cubicBezTo>
                  <a:pt x="502" y="339"/>
                  <a:pt x="511" y="315"/>
                  <a:pt x="527" y="287"/>
                </a:cubicBezTo>
                <a:cubicBezTo>
                  <a:pt x="544" y="260"/>
                  <a:pt x="539" y="236"/>
                  <a:pt x="518" y="216"/>
                </a:cubicBezTo>
                <a:cubicBezTo>
                  <a:pt x="497" y="196"/>
                  <a:pt x="485" y="173"/>
                  <a:pt x="485" y="173"/>
                </a:cubicBezTo>
                <a:cubicBezTo>
                  <a:pt x="490" y="183"/>
                  <a:pt x="480" y="197"/>
                  <a:pt x="473" y="222"/>
                </a:cubicBezTo>
                <a:cubicBezTo>
                  <a:pt x="467" y="248"/>
                  <a:pt x="482" y="283"/>
                  <a:pt x="482" y="283"/>
                </a:cubicBezTo>
                <a:cubicBezTo>
                  <a:pt x="471" y="272"/>
                  <a:pt x="464" y="246"/>
                  <a:pt x="464" y="246"/>
                </a:cubicBezTo>
                <a:cubicBezTo>
                  <a:pt x="464" y="228"/>
                  <a:pt x="455" y="222"/>
                  <a:pt x="455" y="222"/>
                </a:cubicBezTo>
                <a:cubicBezTo>
                  <a:pt x="458" y="228"/>
                  <a:pt x="454" y="235"/>
                  <a:pt x="454" y="235"/>
                </a:cubicBezTo>
                <a:cubicBezTo>
                  <a:pt x="447" y="226"/>
                  <a:pt x="448" y="213"/>
                  <a:pt x="461" y="178"/>
                </a:cubicBezTo>
                <a:cubicBezTo>
                  <a:pt x="474" y="143"/>
                  <a:pt x="437" y="120"/>
                  <a:pt x="417" y="112"/>
                </a:cubicBezTo>
                <a:cubicBezTo>
                  <a:pt x="396" y="105"/>
                  <a:pt x="385" y="95"/>
                  <a:pt x="385" y="95"/>
                </a:cubicBezTo>
                <a:cubicBezTo>
                  <a:pt x="385" y="95"/>
                  <a:pt x="388" y="99"/>
                  <a:pt x="386" y="121"/>
                </a:cubicBezTo>
                <a:cubicBezTo>
                  <a:pt x="383" y="143"/>
                  <a:pt x="395" y="166"/>
                  <a:pt x="395" y="166"/>
                </a:cubicBezTo>
                <a:cubicBezTo>
                  <a:pt x="368" y="152"/>
                  <a:pt x="369" y="134"/>
                  <a:pt x="369" y="114"/>
                </a:cubicBezTo>
                <a:cubicBezTo>
                  <a:pt x="369" y="93"/>
                  <a:pt x="361" y="72"/>
                  <a:pt x="339" y="65"/>
                </a:cubicBezTo>
                <a:cubicBezTo>
                  <a:pt x="316" y="58"/>
                  <a:pt x="299" y="55"/>
                  <a:pt x="299" y="55"/>
                </a:cubicBezTo>
                <a:cubicBezTo>
                  <a:pt x="299" y="86"/>
                  <a:pt x="317" y="116"/>
                  <a:pt x="317" y="116"/>
                </a:cubicBezTo>
                <a:cubicBezTo>
                  <a:pt x="308" y="115"/>
                  <a:pt x="293" y="102"/>
                  <a:pt x="293" y="102"/>
                </a:cubicBezTo>
                <a:cubicBezTo>
                  <a:pt x="292" y="98"/>
                  <a:pt x="285" y="92"/>
                  <a:pt x="285" y="92"/>
                </a:cubicBezTo>
                <a:cubicBezTo>
                  <a:pt x="286" y="96"/>
                  <a:pt x="286" y="101"/>
                  <a:pt x="286" y="101"/>
                </a:cubicBezTo>
                <a:cubicBezTo>
                  <a:pt x="280" y="92"/>
                  <a:pt x="267" y="88"/>
                  <a:pt x="267" y="88"/>
                </a:cubicBezTo>
                <a:cubicBezTo>
                  <a:pt x="267" y="88"/>
                  <a:pt x="277" y="81"/>
                  <a:pt x="268" y="48"/>
                </a:cubicBezTo>
                <a:cubicBezTo>
                  <a:pt x="259" y="14"/>
                  <a:pt x="211" y="26"/>
                  <a:pt x="211" y="26"/>
                </a:cubicBezTo>
                <a:cubicBezTo>
                  <a:pt x="221" y="28"/>
                  <a:pt x="221" y="35"/>
                  <a:pt x="223" y="53"/>
                </a:cubicBezTo>
                <a:cubicBezTo>
                  <a:pt x="225" y="72"/>
                  <a:pt x="236" y="84"/>
                  <a:pt x="236" y="84"/>
                </a:cubicBezTo>
                <a:cubicBezTo>
                  <a:pt x="232" y="81"/>
                  <a:pt x="219" y="78"/>
                  <a:pt x="219" y="78"/>
                </a:cubicBezTo>
                <a:cubicBezTo>
                  <a:pt x="215" y="67"/>
                  <a:pt x="202" y="65"/>
                  <a:pt x="202" y="65"/>
                </a:cubicBezTo>
                <a:cubicBezTo>
                  <a:pt x="206" y="69"/>
                  <a:pt x="206" y="75"/>
                  <a:pt x="206" y="75"/>
                </a:cubicBezTo>
                <a:cubicBezTo>
                  <a:pt x="206" y="75"/>
                  <a:pt x="196" y="74"/>
                  <a:pt x="193" y="55"/>
                </a:cubicBezTo>
                <a:cubicBezTo>
                  <a:pt x="191" y="37"/>
                  <a:pt x="196" y="7"/>
                  <a:pt x="161" y="4"/>
                </a:cubicBezTo>
                <a:cubicBezTo>
                  <a:pt x="126" y="0"/>
                  <a:pt x="126" y="0"/>
                  <a:pt x="126" y="0"/>
                </a:cubicBezTo>
                <a:cubicBezTo>
                  <a:pt x="126" y="0"/>
                  <a:pt x="136" y="7"/>
                  <a:pt x="141" y="26"/>
                </a:cubicBezTo>
                <a:cubicBezTo>
                  <a:pt x="147" y="46"/>
                  <a:pt x="149" y="64"/>
                  <a:pt x="175" y="69"/>
                </a:cubicBezTo>
                <a:cubicBezTo>
                  <a:pt x="175" y="69"/>
                  <a:pt x="163" y="68"/>
                  <a:pt x="153" y="68"/>
                </a:cubicBezTo>
                <a:cubicBezTo>
                  <a:pt x="143" y="68"/>
                  <a:pt x="130" y="41"/>
                  <a:pt x="101" y="41"/>
                </a:cubicBezTo>
                <a:cubicBezTo>
                  <a:pt x="73" y="41"/>
                  <a:pt x="62" y="78"/>
                  <a:pt x="62" y="78"/>
                </a:cubicBezTo>
                <a:cubicBezTo>
                  <a:pt x="67" y="78"/>
                  <a:pt x="75" y="80"/>
                  <a:pt x="87" y="87"/>
                </a:cubicBezTo>
                <a:cubicBezTo>
                  <a:pt x="117" y="103"/>
                  <a:pt x="134" y="91"/>
                  <a:pt x="148" y="83"/>
                </a:cubicBezTo>
                <a:cubicBezTo>
                  <a:pt x="161" y="75"/>
                  <a:pt x="181" y="82"/>
                  <a:pt x="181" y="82"/>
                </a:cubicBezTo>
                <a:cubicBezTo>
                  <a:pt x="176" y="83"/>
                  <a:pt x="172" y="90"/>
                  <a:pt x="172" y="90"/>
                </a:cubicBezTo>
                <a:cubicBezTo>
                  <a:pt x="187" y="82"/>
                  <a:pt x="216" y="91"/>
                  <a:pt x="216" y="91"/>
                </a:cubicBezTo>
                <a:cubicBezTo>
                  <a:pt x="211" y="98"/>
                  <a:pt x="190" y="100"/>
                  <a:pt x="178" y="104"/>
                </a:cubicBezTo>
                <a:cubicBezTo>
                  <a:pt x="167" y="108"/>
                  <a:pt x="160" y="132"/>
                  <a:pt x="160" y="132"/>
                </a:cubicBezTo>
                <a:cubicBezTo>
                  <a:pt x="164" y="132"/>
                  <a:pt x="172" y="134"/>
                  <a:pt x="185" y="138"/>
                </a:cubicBezTo>
                <a:cubicBezTo>
                  <a:pt x="220" y="150"/>
                  <a:pt x="242" y="122"/>
                  <a:pt x="254" y="111"/>
                </a:cubicBezTo>
                <a:cubicBezTo>
                  <a:pt x="265" y="101"/>
                  <a:pt x="279" y="113"/>
                  <a:pt x="279" y="113"/>
                </a:cubicBezTo>
                <a:cubicBezTo>
                  <a:pt x="275" y="113"/>
                  <a:pt x="263" y="119"/>
                  <a:pt x="263" y="119"/>
                </a:cubicBezTo>
                <a:cubicBezTo>
                  <a:pt x="285" y="113"/>
                  <a:pt x="316" y="128"/>
                  <a:pt x="316" y="128"/>
                </a:cubicBezTo>
                <a:cubicBezTo>
                  <a:pt x="316" y="128"/>
                  <a:pt x="315" y="130"/>
                  <a:pt x="276" y="130"/>
                </a:cubicBezTo>
                <a:cubicBezTo>
                  <a:pt x="237" y="130"/>
                  <a:pt x="223" y="164"/>
                  <a:pt x="223" y="164"/>
                </a:cubicBezTo>
                <a:cubicBezTo>
                  <a:pt x="237" y="160"/>
                  <a:pt x="251" y="178"/>
                  <a:pt x="284" y="188"/>
                </a:cubicBezTo>
                <a:cubicBezTo>
                  <a:pt x="317" y="198"/>
                  <a:pt x="342" y="163"/>
                  <a:pt x="357" y="158"/>
                </a:cubicBezTo>
                <a:cubicBezTo>
                  <a:pt x="371" y="153"/>
                  <a:pt x="375" y="168"/>
                  <a:pt x="375" y="168"/>
                </a:cubicBezTo>
                <a:cubicBezTo>
                  <a:pt x="369" y="167"/>
                  <a:pt x="365" y="172"/>
                  <a:pt x="365" y="172"/>
                </a:cubicBezTo>
                <a:cubicBezTo>
                  <a:pt x="400" y="172"/>
                  <a:pt x="416" y="202"/>
                  <a:pt x="416" y="202"/>
                </a:cubicBezTo>
                <a:cubicBezTo>
                  <a:pt x="388" y="182"/>
                  <a:pt x="367" y="179"/>
                  <a:pt x="345" y="189"/>
                </a:cubicBezTo>
                <a:cubicBezTo>
                  <a:pt x="323" y="199"/>
                  <a:pt x="309" y="203"/>
                  <a:pt x="309" y="203"/>
                </a:cubicBezTo>
                <a:cubicBezTo>
                  <a:pt x="341" y="244"/>
                  <a:pt x="363" y="242"/>
                  <a:pt x="394" y="231"/>
                </a:cubicBezTo>
                <a:cubicBezTo>
                  <a:pt x="426" y="220"/>
                  <a:pt x="430" y="226"/>
                  <a:pt x="440" y="234"/>
                </a:cubicBezTo>
                <a:cubicBezTo>
                  <a:pt x="450" y="243"/>
                  <a:pt x="460" y="268"/>
                  <a:pt x="460" y="268"/>
                </a:cubicBezTo>
                <a:cubicBezTo>
                  <a:pt x="456" y="263"/>
                  <a:pt x="453" y="264"/>
                  <a:pt x="453" y="264"/>
                </a:cubicBezTo>
                <a:cubicBezTo>
                  <a:pt x="467" y="276"/>
                  <a:pt x="481" y="312"/>
                  <a:pt x="481" y="312"/>
                </a:cubicBezTo>
                <a:cubicBezTo>
                  <a:pt x="476" y="310"/>
                  <a:pt x="472" y="302"/>
                  <a:pt x="445" y="269"/>
                </a:cubicBezTo>
                <a:cubicBezTo>
                  <a:pt x="419" y="237"/>
                  <a:pt x="369" y="262"/>
                  <a:pt x="369" y="262"/>
                </a:cubicBezTo>
                <a:cubicBezTo>
                  <a:pt x="375" y="265"/>
                  <a:pt x="379" y="268"/>
                  <a:pt x="400" y="303"/>
                </a:cubicBezTo>
                <a:cubicBezTo>
                  <a:pt x="421" y="338"/>
                  <a:pt x="453" y="330"/>
                  <a:pt x="472" y="331"/>
                </a:cubicBezTo>
                <a:cubicBezTo>
                  <a:pt x="491" y="332"/>
                  <a:pt x="492" y="344"/>
                  <a:pt x="493" y="350"/>
                </a:cubicBezTo>
                <a:cubicBezTo>
                  <a:pt x="494" y="357"/>
                  <a:pt x="499" y="371"/>
                  <a:pt x="499" y="371"/>
                </a:cubicBezTo>
                <a:cubicBezTo>
                  <a:pt x="498" y="368"/>
                  <a:pt x="490" y="366"/>
                  <a:pt x="490" y="366"/>
                </a:cubicBezTo>
                <a:cubicBezTo>
                  <a:pt x="500" y="372"/>
                  <a:pt x="505" y="391"/>
                  <a:pt x="508" y="403"/>
                </a:cubicBezTo>
                <a:cubicBezTo>
                  <a:pt x="511" y="415"/>
                  <a:pt x="517" y="430"/>
                  <a:pt x="517" y="430"/>
                </a:cubicBezTo>
                <a:cubicBezTo>
                  <a:pt x="496" y="425"/>
                  <a:pt x="494" y="390"/>
                  <a:pt x="482" y="364"/>
                </a:cubicBezTo>
                <a:cubicBezTo>
                  <a:pt x="471" y="338"/>
                  <a:pt x="414" y="349"/>
                  <a:pt x="414" y="349"/>
                </a:cubicBezTo>
                <a:cubicBezTo>
                  <a:pt x="422" y="355"/>
                  <a:pt x="421" y="364"/>
                  <a:pt x="428" y="396"/>
                </a:cubicBezTo>
                <a:cubicBezTo>
                  <a:pt x="436" y="429"/>
                  <a:pt x="494" y="434"/>
                  <a:pt x="509" y="437"/>
                </a:cubicBezTo>
                <a:cubicBezTo>
                  <a:pt x="524" y="440"/>
                  <a:pt x="520" y="470"/>
                  <a:pt x="520" y="470"/>
                </a:cubicBezTo>
                <a:cubicBezTo>
                  <a:pt x="512" y="468"/>
                  <a:pt x="508" y="457"/>
                  <a:pt x="508" y="457"/>
                </a:cubicBezTo>
                <a:cubicBezTo>
                  <a:pt x="505" y="471"/>
                  <a:pt x="518" y="478"/>
                  <a:pt x="522" y="489"/>
                </a:cubicBezTo>
                <a:cubicBezTo>
                  <a:pt x="527" y="500"/>
                  <a:pt x="528" y="541"/>
                  <a:pt x="528" y="541"/>
                </a:cubicBezTo>
                <a:cubicBezTo>
                  <a:pt x="514" y="535"/>
                  <a:pt x="515" y="507"/>
                  <a:pt x="500" y="469"/>
                </a:cubicBezTo>
                <a:cubicBezTo>
                  <a:pt x="485" y="433"/>
                  <a:pt x="448" y="435"/>
                  <a:pt x="444" y="435"/>
                </a:cubicBezTo>
                <a:cubicBezTo>
                  <a:pt x="445" y="435"/>
                  <a:pt x="447" y="441"/>
                  <a:pt x="447" y="475"/>
                </a:cubicBezTo>
                <a:cubicBezTo>
                  <a:pt x="449" y="518"/>
                  <a:pt x="477" y="528"/>
                  <a:pt x="486" y="536"/>
                </a:cubicBezTo>
                <a:cubicBezTo>
                  <a:pt x="496" y="544"/>
                  <a:pt x="518" y="551"/>
                  <a:pt x="524" y="557"/>
                </a:cubicBezTo>
                <a:cubicBezTo>
                  <a:pt x="531" y="563"/>
                  <a:pt x="521" y="593"/>
                  <a:pt x="521" y="593"/>
                </a:cubicBezTo>
                <a:cubicBezTo>
                  <a:pt x="521" y="585"/>
                  <a:pt x="518" y="578"/>
                  <a:pt x="518" y="578"/>
                </a:cubicBezTo>
                <a:cubicBezTo>
                  <a:pt x="519" y="582"/>
                  <a:pt x="519" y="601"/>
                  <a:pt x="518" y="618"/>
                </a:cubicBezTo>
                <a:cubicBezTo>
                  <a:pt x="516" y="634"/>
                  <a:pt x="507" y="665"/>
                  <a:pt x="507" y="665"/>
                </a:cubicBezTo>
                <a:cubicBezTo>
                  <a:pt x="507" y="665"/>
                  <a:pt x="501" y="652"/>
                  <a:pt x="504" y="635"/>
                </a:cubicBezTo>
                <a:cubicBezTo>
                  <a:pt x="508" y="618"/>
                  <a:pt x="508" y="599"/>
                  <a:pt x="504" y="574"/>
                </a:cubicBezTo>
                <a:cubicBezTo>
                  <a:pt x="499" y="549"/>
                  <a:pt x="459" y="538"/>
                  <a:pt x="459" y="538"/>
                </a:cubicBezTo>
                <a:cubicBezTo>
                  <a:pt x="460" y="543"/>
                  <a:pt x="459" y="547"/>
                  <a:pt x="452" y="587"/>
                </a:cubicBezTo>
                <a:cubicBezTo>
                  <a:pt x="445" y="627"/>
                  <a:pt x="481" y="655"/>
                  <a:pt x="491" y="667"/>
                </a:cubicBezTo>
                <a:cubicBezTo>
                  <a:pt x="502" y="679"/>
                  <a:pt x="493" y="694"/>
                  <a:pt x="493" y="694"/>
                </a:cubicBezTo>
                <a:cubicBezTo>
                  <a:pt x="493" y="694"/>
                  <a:pt x="492" y="696"/>
                  <a:pt x="491" y="699"/>
                </a:cubicBezTo>
                <a:cubicBezTo>
                  <a:pt x="487" y="691"/>
                  <a:pt x="480" y="686"/>
                  <a:pt x="480" y="686"/>
                </a:cubicBezTo>
                <a:cubicBezTo>
                  <a:pt x="486" y="695"/>
                  <a:pt x="484" y="710"/>
                  <a:pt x="483" y="719"/>
                </a:cubicBezTo>
                <a:cubicBezTo>
                  <a:pt x="481" y="722"/>
                  <a:pt x="480" y="726"/>
                  <a:pt x="479" y="728"/>
                </a:cubicBezTo>
                <a:cubicBezTo>
                  <a:pt x="474" y="744"/>
                  <a:pt x="463" y="758"/>
                  <a:pt x="463" y="758"/>
                </a:cubicBezTo>
                <a:cubicBezTo>
                  <a:pt x="463" y="758"/>
                  <a:pt x="477" y="729"/>
                  <a:pt x="473" y="693"/>
                </a:cubicBezTo>
                <a:cubicBezTo>
                  <a:pt x="469" y="656"/>
                  <a:pt x="437" y="643"/>
                  <a:pt x="437" y="643"/>
                </a:cubicBezTo>
                <a:cubicBezTo>
                  <a:pt x="437" y="643"/>
                  <a:pt x="437" y="643"/>
                  <a:pt x="424" y="679"/>
                </a:cubicBezTo>
                <a:cubicBezTo>
                  <a:pt x="411" y="714"/>
                  <a:pt x="437" y="747"/>
                  <a:pt x="446" y="768"/>
                </a:cubicBezTo>
                <a:cubicBezTo>
                  <a:pt x="455" y="788"/>
                  <a:pt x="434" y="804"/>
                  <a:pt x="434" y="804"/>
                </a:cubicBezTo>
                <a:cubicBezTo>
                  <a:pt x="436" y="795"/>
                  <a:pt x="436" y="787"/>
                  <a:pt x="436" y="787"/>
                </a:cubicBezTo>
                <a:cubicBezTo>
                  <a:pt x="427" y="826"/>
                  <a:pt x="396" y="845"/>
                  <a:pt x="396" y="845"/>
                </a:cubicBezTo>
                <a:cubicBezTo>
                  <a:pt x="410" y="831"/>
                  <a:pt x="427" y="809"/>
                  <a:pt x="427" y="782"/>
                </a:cubicBezTo>
                <a:cubicBezTo>
                  <a:pt x="427" y="738"/>
                  <a:pt x="399" y="720"/>
                  <a:pt x="399" y="720"/>
                </a:cubicBezTo>
                <a:cubicBezTo>
                  <a:pt x="399" y="720"/>
                  <a:pt x="400" y="724"/>
                  <a:pt x="380" y="757"/>
                </a:cubicBezTo>
                <a:cubicBezTo>
                  <a:pt x="361" y="790"/>
                  <a:pt x="374" y="805"/>
                  <a:pt x="380" y="833"/>
                </a:cubicBezTo>
                <a:cubicBezTo>
                  <a:pt x="387" y="861"/>
                  <a:pt x="361" y="873"/>
                  <a:pt x="361" y="873"/>
                </a:cubicBezTo>
                <a:cubicBezTo>
                  <a:pt x="363" y="867"/>
                  <a:pt x="363" y="863"/>
                  <a:pt x="363" y="863"/>
                </a:cubicBezTo>
                <a:cubicBezTo>
                  <a:pt x="348" y="887"/>
                  <a:pt x="312" y="905"/>
                  <a:pt x="312" y="905"/>
                </a:cubicBezTo>
                <a:cubicBezTo>
                  <a:pt x="345" y="879"/>
                  <a:pt x="362" y="853"/>
                  <a:pt x="362" y="822"/>
                </a:cubicBezTo>
                <a:cubicBezTo>
                  <a:pt x="362" y="790"/>
                  <a:pt x="347" y="778"/>
                  <a:pt x="347" y="778"/>
                </a:cubicBezTo>
                <a:cubicBezTo>
                  <a:pt x="347" y="778"/>
                  <a:pt x="353" y="784"/>
                  <a:pt x="315" y="807"/>
                </a:cubicBezTo>
                <a:cubicBezTo>
                  <a:pt x="277" y="830"/>
                  <a:pt x="301" y="879"/>
                  <a:pt x="294" y="902"/>
                </a:cubicBezTo>
                <a:cubicBezTo>
                  <a:pt x="292" y="910"/>
                  <a:pt x="282" y="917"/>
                  <a:pt x="271" y="923"/>
                </a:cubicBezTo>
                <a:cubicBezTo>
                  <a:pt x="273" y="917"/>
                  <a:pt x="272" y="912"/>
                  <a:pt x="272" y="912"/>
                </a:cubicBezTo>
                <a:cubicBezTo>
                  <a:pt x="269" y="920"/>
                  <a:pt x="261" y="926"/>
                  <a:pt x="253" y="931"/>
                </a:cubicBezTo>
                <a:cubicBezTo>
                  <a:pt x="234" y="938"/>
                  <a:pt x="215" y="943"/>
                  <a:pt x="215" y="943"/>
                </a:cubicBezTo>
                <a:cubicBezTo>
                  <a:pt x="224" y="930"/>
                  <a:pt x="255" y="915"/>
                  <a:pt x="276" y="892"/>
                </a:cubicBezTo>
                <a:cubicBezTo>
                  <a:pt x="297" y="869"/>
                  <a:pt x="278" y="829"/>
                  <a:pt x="278" y="829"/>
                </a:cubicBezTo>
                <a:cubicBezTo>
                  <a:pt x="273" y="833"/>
                  <a:pt x="260" y="838"/>
                  <a:pt x="239" y="847"/>
                </a:cubicBezTo>
                <a:cubicBezTo>
                  <a:pt x="197" y="866"/>
                  <a:pt x="210" y="902"/>
                  <a:pt x="207" y="929"/>
                </a:cubicBezTo>
                <a:cubicBezTo>
                  <a:pt x="203" y="956"/>
                  <a:pt x="179" y="953"/>
                  <a:pt x="179" y="953"/>
                </a:cubicBezTo>
                <a:cubicBezTo>
                  <a:pt x="181" y="949"/>
                  <a:pt x="181" y="945"/>
                  <a:pt x="181" y="945"/>
                </a:cubicBezTo>
                <a:cubicBezTo>
                  <a:pt x="161" y="971"/>
                  <a:pt x="132" y="972"/>
                  <a:pt x="132" y="972"/>
                </a:cubicBezTo>
                <a:cubicBezTo>
                  <a:pt x="224" y="939"/>
                  <a:pt x="184" y="867"/>
                  <a:pt x="184" y="867"/>
                </a:cubicBezTo>
                <a:cubicBezTo>
                  <a:pt x="184" y="867"/>
                  <a:pt x="182" y="877"/>
                  <a:pt x="152" y="894"/>
                </a:cubicBezTo>
                <a:cubicBezTo>
                  <a:pt x="121" y="911"/>
                  <a:pt x="121" y="930"/>
                  <a:pt x="117" y="949"/>
                </a:cubicBezTo>
                <a:cubicBezTo>
                  <a:pt x="113" y="968"/>
                  <a:pt x="102" y="986"/>
                  <a:pt x="72" y="997"/>
                </a:cubicBezTo>
                <a:cubicBezTo>
                  <a:pt x="44" y="1008"/>
                  <a:pt x="6" y="1046"/>
                  <a:pt x="0" y="1053"/>
                </a:cubicBezTo>
                <a:cubicBezTo>
                  <a:pt x="0" y="1053"/>
                  <a:pt x="9" y="1052"/>
                  <a:pt x="15" y="1053"/>
                </a:cubicBezTo>
                <a:cubicBezTo>
                  <a:pt x="15" y="1053"/>
                  <a:pt x="21" y="1054"/>
                  <a:pt x="24" y="1050"/>
                </a:cubicBezTo>
                <a:cubicBezTo>
                  <a:pt x="43" y="1027"/>
                  <a:pt x="67" y="1014"/>
                  <a:pt x="95" y="1001"/>
                </a:cubicBezTo>
                <a:cubicBezTo>
                  <a:pt x="125" y="987"/>
                  <a:pt x="134" y="1042"/>
                  <a:pt x="186" y="1042"/>
                </a:cubicBezTo>
                <a:cubicBezTo>
                  <a:pt x="237" y="1042"/>
                  <a:pt x="259" y="1016"/>
                  <a:pt x="259" y="1016"/>
                </a:cubicBezTo>
                <a:cubicBezTo>
                  <a:pt x="237" y="1019"/>
                  <a:pt x="218" y="1003"/>
                  <a:pt x="201" y="988"/>
                </a:cubicBezTo>
                <a:cubicBezTo>
                  <a:pt x="184" y="972"/>
                  <a:pt x="150" y="978"/>
                  <a:pt x="150" y="978"/>
                </a:cubicBezTo>
                <a:cubicBezTo>
                  <a:pt x="191" y="966"/>
                  <a:pt x="207" y="969"/>
                  <a:pt x="223" y="981"/>
                </a:cubicBezTo>
                <a:cubicBezTo>
                  <a:pt x="239" y="993"/>
                  <a:pt x="251" y="1003"/>
                  <a:pt x="293" y="1006"/>
                </a:cubicBezTo>
                <a:cubicBezTo>
                  <a:pt x="335" y="1008"/>
                  <a:pt x="358" y="969"/>
                  <a:pt x="358" y="969"/>
                </a:cubicBezTo>
                <a:cubicBezTo>
                  <a:pt x="349" y="972"/>
                  <a:pt x="341" y="966"/>
                  <a:pt x="323" y="956"/>
                </a:cubicBezTo>
                <a:cubicBezTo>
                  <a:pt x="306" y="946"/>
                  <a:pt x="272" y="942"/>
                  <a:pt x="272" y="942"/>
                </a:cubicBezTo>
                <a:cubicBezTo>
                  <a:pt x="304" y="927"/>
                  <a:pt x="316" y="926"/>
                  <a:pt x="332" y="943"/>
                </a:cubicBezTo>
                <a:cubicBezTo>
                  <a:pt x="349" y="959"/>
                  <a:pt x="366" y="959"/>
                  <a:pt x="400" y="953"/>
                </a:cubicBezTo>
                <a:cubicBezTo>
                  <a:pt x="434" y="947"/>
                  <a:pt x="471" y="898"/>
                  <a:pt x="471" y="898"/>
                </a:cubicBezTo>
                <a:cubicBezTo>
                  <a:pt x="462" y="904"/>
                  <a:pt x="451" y="901"/>
                  <a:pt x="419" y="893"/>
                </a:cubicBezTo>
                <a:cubicBezTo>
                  <a:pt x="387" y="886"/>
                  <a:pt x="373" y="893"/>
                  <a:pt x="362" y="900"/>
                </a:cubicBezTo>
                <a:cubicBezTo>
                  <a:pt x="351" y="906"/>
                  <a:pt x="335" y="910"/>
                  <a:pt x="335" y="910"/>
                </a:cubicBezTo>
                <a:cubicBezTo>
                  <a:pt x="335" y="910"/>
                  <a:pt x="350" y="904"/>
                  <a:pt x="374" y="882"/>
                </a:cubicBezTo>
                <a:cubicBezTo>
                  <a:pt x="380" y="881"/>
                  <a:pt x="388" y="881"/>
                  <a:pt x="393" y="884"/>
                </a:cubicBezTo>
                <a:cubicBezTo>
                  <a:pt x="393" y="884"/>
                  <a:pt x="388" y="877"/>
                  <a:pt x="381" y="876"/>
                </a:cubicBezTo>
                <a:cubicBezTo>
                  <a:pt x="405" y="855"/>
                  <a:pt x="424" y="878"/>
                  <a:pt x="468" y="879"/>
                </a:cubicBezTo>
                <a:cubicBezTo>
                  <a:pt x="513" y="880"/>
                  <a:pt x="536" y="815"/>
                  <a:pt x="536" y="815"/>
                </a:cubicBezTo>
                <a:cubicBezTo>
                  <a:pt x="527" y="824"/>
                  <a:pt x="503" y="814"/>
                  <a:pt x="482" y="812"/>
                </a:cubicBezTo>
                <a:cubicBezTo>
                  <a:pt x="461" y="810"/>
                  <a:pt x="441" y="817"/>
                  <a:pt x="441" y="817"/>
                </a:cubicBezTo>
                <a:cubicBezTo>
                  <a:pt x="444" y="813"/>
                  <a:pt x="448" y="808"/>
                  <a:pt x="453" y="800"/>
                </a:cubicBezTo>
                <a:cubicBezTo>
                  <a:pt x="476" y="768"/>
                  <a:pt x="519" y="796"/>
                  <a:pt x="557" y="775"/>
                </a:cubicBezTo>
                <a:cubicBezTo>
                  <a:pt x="595" y="754"/>
                  <a:pt x="595" y="677"/>
                  <a:pt x="595" y="677"/>
                </a:cubicBezTo>
                <a:cubicBezTo>
                  <a:pt x="595" y="677"/>
                  <a:pt x="589" y="679"/>
                  <a:pt x="566" y="687"/>
                </a:cubicBezTo>
                <a:cubicBezTo>
                  <a:pt x="543" y="695"/>
                  <a:pt x="522" y="703"/>
                  <a:pt x="511" y="724"/>
                </a:cubicBezTo>
                <a:cubicBezTo>
                  <a:pt x="500" y="746"/>
                  <a:pt x="476" y="761"/>
                  <a:pt x="476" y="761"/>
                </a:cubicBezTo>
                <a:cubicBezTo>
                  <a:pt x="476" y="761"/>
                  <a:pt x="484" y="747"/>
                  <a:pt x="496" y="723"/>
                </a:cubicBezTo>
                <a:cubicBezTo>
                  <a:pt x="500" y="718"/>
                  <a:pt x="507" y="711"/>
                  <a:pt x="514" y="711"/>
                </a:cubicBezTo>
                <a:cubicBezTo>
                  <a:pt x="514" y="711"/>
                  <a:pt x="508" y="709"/>
                  <a:pt x="502" y="711"/>
                </a:cubicBezTo>
                <a:cubicBezTo>
                  <a:pt x="503" y="709"/>
                  <a:pt x="503" y="707"/>
                  <a:pt x="504" y="704"/>
                </a:cubicBezTo>
                <a:cubicBezTo>
                  <a:pt x="520" y="668"/>
                  <a:pt x="567" y="669"/>
                  <a:pt x="600" y="641"/>
                </a:cubicBezTo>
                <a:cubicBezTo>
                  <a:pt x="633" y="613"/>
                  <a:pt x="616" y="543"/>
                  <a:pt x="616" y="543"/>
                </a:cubicBezTo>
                <a:cubicBezTo>
                  <a:pt x="612" y="559"/>
                  <a:pt x="573" y="574"/>
                  <a:pt x="553" y="591"/>
                </a:cubicBezTo>
                <a:close/>
              </a:path>
            </a:pathLst>
          </a:custGeom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Freeform 610">
            <a:extLst>
              <a:ext uri="{FF2B5EF4-FFF2-40B4-BE49-F238E27FC236}">
                <a16:creationId xmlns:a16="http://schemas.microsoft.com/office/drawing/2014/main" id="{B39A4546-1484-8FCB-E8F2-CE6B3076064B}"/>
              </a:ext>
            </a:extLst>
          </p:cNvPr>
          <p:cNvSpPr>
            <a:spLocks/>
          </p:cNvSpPr>
          <p:nvPr/>
        </p:nvSpPr>
        <p:spPr bwMode="auto">
          <a:xfrm>
            <a:off x="5414495" y="3254316"/>
            <a:ext cx="604838" cy="715279"/>
          </a:xfrm>
          <a:custGeom>
            <a:avLst/>
            <a:gdLst>
              <a:gd name="T0" fmla="*/ 116 w 653"/>
              <a:gd name="T1" fmla="*/ 595 h 1054"/>
              <a:gd name="T2" fmla="*/ 48 w 653"/>
              <a:gd name="T3" fmla="*/ 517 h 1054"/>
              <a:gd name="T4" fmla="*/ 106 w 653"/>
              <a:gd name="T5" fmla="*/ 508 h 1054"/>
              <a:gd name="T6" fmla="*/ 105 w 653"/>
              <a:gd name="T7" fmla="*/ 452 h 1054"/>
              <a:gd name="T8" fmla="*/ 71 w 653"/>
              <a:gd name="T9" fmla="*/ 355 h 1054"/>
              <a:gd name="T10" fmla="*/ 126 w 653"/>
              <a:gd name="T11" fmla="*/ 415 h 1054"/>
              <a:gd name="T12" fmla="*/ 135 w 653"/>
              <a:gd name="T13" fmla="*/ 216 h 1054"/>
              <a:gd name="T14" fmla="*/ 170 w 653"/>
              <a:gd name="T15" fmla="*/ 283 h 1054"/>
              <a:gd name="T16" fmla="*/ 198 w 653"/>
              <a:gd name="T17" fmla="*/ 235 h 1054"/>
              <a:gd name="T18" fmla="*/ 268 w 653"/>
              <a:gd name="T19" fmla="*/ 95 h 1054"/>
              <a:gd name="T20" fmla="*/ 283 w 653"/>
              <a:gd name="T21" fmla="*/ 114 h 1054"/>
              <a:gd name="T22" fmla="*/ 335 w 653"/>
              <a:gd name="T23" fmla="*/ 116 h 1054"/>
              <a:gd name="T24" fmla="*/ 366 w 653"/>
              <a:gd name="T25" fmla="*/ 101 h 1054"/>
              <a:gd name="T26" fmla="*/ 441 w 653"/>
              <a:gd name="T27" fmla="*/ 26 h 1054"/>
              <a:gd name="T28" fmla="*/ 434 w 653"/>
              <a:gd name="T29" fmla="*/ 78 h 1054"/>
              <a:gd name="T30" fmla="*/ 459 w 653"/>
              <a:gd name="T31" fmla="*/ 55 h 1054"/>
              <a:gd name="T32" fmla="*/ 511 w 653"/>
              <a:gd name="T33" fmla="*/ 26 h 1054"/>
              <a:gd name="T34" fmla="*/ 551 w 653"/>
              <a:gd name="T35" fmla="*/ 41 h 1054"/>
              <a:gd name="T36" fmla="*/ 505 w 653"/>
              <a:gd name="T37" fmla="*/ 83 h 1054"/>
              <a:gd name="T38" fmla="*/ 436 w 653"/>
              <a:gd name="T39" fmla="*/ 91 h 1054"/>
              <a:gd name="T40" fmla="*/ 468 w 653"/>
              <a:gd name="T41" fmla="*/ 138 h 1054"/>
              <a:gd name="T42" fmla="*/ 389 w 653"/>
              <a:gd name="T43" fmla="*/ 119 h 1054"/>
              <a:gd name="T44" fmla="*/ 430 w 653"/>
              <a:gd name="T45" fmla="*/ 164 h 1054"/>
              <a:gd name="T46" fmla="*/ 277 w 653"/>
              <a:gd name="T47" fmla="*/ 168 h 1054"/>
              <a:gd name="T48" fmla="*/ 308 w 653"/>
              <a:gd name="T49" fmla="*/ 189 h 1054"/>
              <a:gd name="T50" fmla="*/ 212 w 653"/>
              <a:gd name="T51" fmla="*/ 234 h 1054"/>
              <a:gd name="T52" fmla="*/ 171 w 653"/>
              <a:gd name="T53" fmla="*/ 312 h 1054"/>
              <a:gd name="T54" fmla="*/ 253 w 653"/>
              <a:gd name="T55" fmla="*/ 303 h 1054"/>
              <a:gd name="T56" fmla="*/ 153 w 653"/>
              <a:gd name="T57" fmla="*/ 371 h 1054"/>
              <a:gd name="T58" fmla="*/ 135 w 653"/>
              <a:gd name="T59" fmla="*/ 430 h 1054"/>
              <a:gd name="T60" fmla="*/ 224 w 653"/>
              <a:gd name="T61" fmla="*/ 396 h 1054"/>
              <a:gd name="T62" fmla="*/ 144 w 653"/>
              <a:gd name="T63" fmla="*/ 457 h 1054"/>
              <a:gd name="T64" fmla="*/ 153 w 653"/>
              <a:gd name="T65" fmla="*/ 469 h 1054"/>
              <a:gd name="T66" fmla="*/ 166 w 653"/>
              <a:gd name="T67" fmla="*/ 536 h 1054"/>
              <a:gd name="T68" fmla="*/ 134 w 653"/>
              <a:gd name="T69" fmla="*/ 578 h 1054"/>
              <a:gd name="T70" fmla="*/ 148 w 653"/>
              <a:gd name="T71" fmla="*/ 635 h 1054"/>
              <a:gd name="T72" fmla="*/ 200 w 653"/>
              <a:gd name="T73" fmla="*/ 587 h 1054"/>
              <a:gd name="T74" fmla="*/ 162 w 653"/>
              <a:gd name="T75" fmla="*/ 699 h 1054"/>
              <a:gd name="T76" fmla="*/ 173 w 653"/>
              <a:gd name="T77" fmla="*/ 728 h 1054"/>
              <a:gd name="T78" fmla="*/ 215 w 653"/>
              <a:gd name="T79" fmla="*/ 643 h 1054"/>
              <a:gd name="T80" fmla="*/ 219 w 653"/>
              <a:gd name="T81" fmla="*/ 804 h 1054"/>
              <a:gd name="T82" fmla="*/ 225 w 653"/>
              <a:gd name="T83" fmla="*/ 782 h 1054"/>
              <a:gd name="T84" fmla="*/ 272 w 653"/>
              <a:gd name="T85" fmla="*/ 833 h 1054"/>
              <a:gd name="T86" fmla="*/ 341 w 653"/>
              <a:gd name="T87" fmla="*/ 905 h 1054"/>
              <a:gd name="T88" fmla="*/ 338 w 653"/>
              <a:gd name="T89" fmla="*/ 807 h 1054"/>
              <a:gd name="T90" fmla="*/ 380 w 653"/>
              <a:gd name="T91" fmla="*/ 912 h 1054"/>
              <a:gd name="T92" fmla="*/ 377 w 653"/>
              <a:gd name="T93" fmla="*/ 892 h 1054"/>
              <a:gd name="T94" fmla="*/ 446 w 653"/>
              <a:gd name="T95" fmla="*/ 929 h 1054"/>
              <a:gd name="T96" fmla="*/ 520 w 653"/>
              <a:gd name="T97" fmla="*/ 972 h 1054"/>
              <a:gd name="T98" fmla="*/ 535 w 653"/>
              <a:gd name="T99" fmla="*/ 949 h 1054"/>
              <a:gd name="T100" fmla="*/ 638 w 653"/>
              <a:gd name="T101" fmla="*/ 1053 h 1054"/>
              <a:gd name="T102" fmla="*/ 467 w 653"/>
              <a:gd name="T103" fmla="*/ 1042 h 1054"/>
              <a:gd name="T104" fmla="*/ 502 w 653"/>
              <a:gd name="T105" fmla="*/ 978 h 1054"/>
              <a:gd name="T106" fmla="*/ 294 w 653"/>
              <a:gd name="T107" fmla="*/ 969 h 1054"/>
              <a:gd name="T108" fmla="*/ 320 w 653"/>
              <a:gd name="T109" fmla="*/ 943 h 1054"/>
              <a:gd name="T110" fmla="*/ 234 w 653"/>
              <a:gd name="T111" fmla="*/ 893 h 1054"/>
              <a:gd name="T112" fmla="*/ 278 w 653"/>
              <a:gd name="T113" fmla="*/ 882 h 1054"/>
              <a:gd name="T114" fmla="*/ 185 w 653"/>
              <a:gd name="T115" fmla="*/ 879 h 1054"/>
              <a:gd name="T116" fmla="*/ 211 w 653"/>
              <a:gd name="T117" fmla="*/ 817 h 1054"/>
              <a:gd name="T118" fmla="*/ 58 w 653"/>
              <a:gd name="T119" fmla="*/ 677 h 1054"/>
              <a:gd name="T120" fmla="*/ 177 w 653"/>
              <a:gd name="T121" fmla="*/ 761 h 1054"/>
              <a:gd name="T122" fmla="*/ 151 w 653"/>
              <a:gd name="T123" fmla="*/ 711 h 1054"/>
              <a:gd name="T124" fmla="*/ 36 w 653"/>
              <a:gd name="T125" fmla="*/ 543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53" h="1054">
                <a:moveTo>
                  <a:pt x="100" y="591"/>
                </a:moveTo>
                <a:cubicBezTo>
                  <a:pt x="121" y="609"/>
                  <a:pt x="123" y="620"/>
                  <a:pt x="123" y="620"/>
                </a:cubicBezTo>
                <a:cubicBezTo>
                  <a:pt x="124" y="614"/>
                  <a:pt x="123" y="605"/>
                  <a:pt x="116" y="595"/>
                </a:cubicBezTo>
                <a:cubicBezTo>
                  <a:pt x="99" y="572"/>
                  <a:pt x="104" y="565"/>
                  <a:pt x="104" y="565"/>
                </a:cubicBezTo>
                <a:cubicBezTo>
                  <a:pt x="107" y="575"/>
                  <a:pt x="116" y="577"/>
                  <a:pt x="116" y="577"/>
                </a:cubicBezTo>
                <a:cubicBezTo>
                  <a:pt x="107" y="546"/>
                  <a:pt x="96" y="546"/>
                  <a:pt x="48" y="517"/>
                </a:cubicBezTo>
                <a:cubicBezTo>
                  <a:pt x="0" y="489"/>
                  <a:pt x="47" y="408"/>
                  <a:pt x="47" y="408"/>
                </a:cubicBezTo>
                <a:cubicBezTo>
                  <a:pt x="49" y="418"/>
                  <a:pt x="70" y="442"/>
                  <a:pt x="84" y="455"/>
                </a:cubicBezTo>
                <a:cubicBezTo>
                  <a:pt x="98" y="469"/>
                  <a:pt x="104" y="483"/>
                  <a:pt x="106" y="508"/>
                </a:cubicBezTo>
                <a:cubicBezTo>
                  <a:pt x="108" y="533"/>
                  <a:pt x="114" y="534"/>
                  <a:pt x="114" y="534"/>
                </a:cubicBezTo>
                <a:cubicBezTo>
                  <a:pt x="114" y="534"/>
                  <a:pt x="115" y="512"/>
                  <a:pt x="116" y="488"/>
                </a:cubicBezTo>
                <a:cubicBezTo>
                  <a:pt x="116" y="479"/>
                  <a:pt x="113" y="458"/>
                  <a:pt x="105" y="452"/>
                </a:cubicBezTo>
                <a:cubicBezTo>
                  <a:pt x="105" y="452"/>
                  <a:pt x="115" y="456"/>
                  <a:pt x="118" y="468"/>
                </a:cubicBezTo>
                <a:cubicBezTo>
                  <a:pt x="119" y="463"/>
                  <a:pt x="119" y="458"/>
                  <a:pt x="120" y="454"/>
                </a:cubicBezTo>
                <a:cubicBezTo>
                  <a:pt x="123" y="425"/>
                  <a:pt x="85" y="396"/>
                  <a:pt x="71" y="355"/>
                </a:cubicBezTo>
                <a:cubicBezTo>
                  <a:pt x="57" y="313"/>
                  <a:pt x="109" y="266"/>
                  <a:pt x="109" y="266"/>
                </a:cubicBezTo>
                <a:cubicBezTo>
                  <a:pt x="109" y="266"/>
                  <a:pt x="114" y="283"/>
                  <a:pt x="128" y="315"/>
                </a:cubicBezTo>
                <a:cubicBezTo>
                  <a:pt x="141" y="343"/>
                  <a:pt x="129" y="401"/>
                  <a:pt x="126" y="415"/>
                </a:cubicBezTo>
                <a:cubicBezTo>
                  <a:pt x="128" y="406"/>
                  <a:pt x="135" y="379"/>
                  <a:pt x="142" y="361"/>
                </a:cubicBezTo>
                <a:cubicBezTo>
                  <a:pt x="150" y="339"/>
                  <a:pt x="142" y="315"/>
                  <a:pt x="125" y="287"/>
                </a:cubicBezTo>
                <a:cubicBezTo>
                  <a:pt x="109" y="260"/>
                  <a:pt x="113" y="236"/>
                  <a:pt x="135" y="216"/>
                </a:cubicBezTo>
                <a:cubicBezTo>
                  <a:pt x="156" y="196"/>
                  <a:pt x="167" y="173"/>
                  <a:pt x="167" y="173"/>
                </a:cubicBezTo>
                <a:cubicBezTo>
                  <a:pt x="163" y="183"/>
                  <a:pt x="173" y="197"/>
                  <a:pt x="179" y="222"/>
                </a:cubicBezTo>
                <a:cubicBezTo>
                  <a:pt x="186" y="248"/>
                  <a:pt x="170" y="283"/>
                  <a:pt x="170" y="283"/>
                </a:cubicBezTo>
                <a:cubicBezTo>
                  <a:pt x="181" y="272"/>
                  <a:pt x="188" y="246"/>
                  <a:pt x="188" y="246"/>
                </a:cubicBezTo>
                <a:cubicBezTo>
                  <a:pt x="188" y="228"/>
                  <a:pt x="197" y="222"/>
                  <a:pt x="197" y="222"/>
                </a:cubicBezTo>
                <a:cubicBezTo>
                  <a:pt x="195" y="228"/>
                  <a:pt x="198" y="235"/>
                  <a:pt x="198" y="235"/>
                </a:cubicBezTo>
                <a:cubicBezTo>
                  <a:pt x="206" y="226"/>
                  <a:pt x="204" y="213"/>
                  <a:pt x="191" y="178"/>
                </a:cubicBezTo>
                <a:cubicBezTo>
                  <a:pt x="178" y="143"/>
                  <a:pt x="215" y="120"/>
                  <a:pt x="236" y="112"/>
                </a:cubicBezTo>
                <a:cubicBezTo>
                  <a:pt x="257" y="105"/>
                  <a:pt x="268" y="95"/>
                  <a:pt x="268" y="95"/>
                </a:cubicBezTo>
                <a:cubicBezTo>
                  <a:pt x="268" y="95"/>
                  <a:pt x="264" y="99"/>
                  <a:pt x="267" y="121"/>
                </a:cubicBezTo>
                <a:cubicBezTo>
                  <a:pt x="269" y="143"/>
                  <a:pt x="257" y="166"/>
                  <a:pt x="257" y="166"/>
                </a:cubicBezTo>
                <a:cubicBezTo>
                  <a:pt x="285" y="152"/>
                  <a:pt x="283" y="134"/>
                  <a:pt x="283" y="114"/>
                </a:cubicBezTo>
                <a:cubicBezTo>
                  <a:pt x="283" y="93"/>
                  <a:pt x="291" y="72"/>
                  <a:pt x="314" y="65"/>
                </a:cubicBezTo>
                <a:cubicBezTo>
                  <a:pt x="336" y="58"/>
                  <a:pt x="354" y="55"/>
                  <a:pt x="354" y="55"/>
                </a:cubicBezTo>
                <a:cubicBezTo>
                  <a:pt x="353" y="86"/>
                  <a:pt x="335" y="116"/>
                  <a:pt x="335" y="116"/>
                </a:cubicBezTo>
                <a:cubicBezTo>
                  <a:pt x="344" y="115"/>
                  <a:pt x="359" y="102"/>
                  <a:pt x="359" y="102"/>
                </a:cubicBezTo>
                <a:cubicBezTo>
                  <a:pt x="361" y="98"/>
                  <a:pt x="368" y="92"/>
                  <a:pt x="368" y="92"/>
                </a:cubicBezTo>
                <a:cubicBezTo>
                  <a:pt x="366" y="96"/>
                  <a:pt x="366" y="101"/>
                  <a:pt x="366" y="101"/>
                </a:cubicBezTo>
                <a:cubicBezTo>
                  <a:pt x="373" y="92"/>
                  <a:pt x="386" y="88"/>
                  <a:pt x="386" y="88"/>
                </a:cubicBezTo>
                <a:cubicBezTo>
                  <a:pt x="386" y="88"/>
                  <a:pt x="375" y="81"/>
                  <a:pt x="384" y="48"/>
                </a:cubicBezTo>
                <a:cubicBezTo>
                  <a:pt x="393" y="14"/>
                  <a:pt x="441" y="26"/>
                  <a:pt x="441" y="26"/>
                </a:cubicBezTo>
                <a:cubicBezTo>
                  <a:pt x="431" y="28"/>
                  <a:pt x="432" y="35"/>
                  <a:pt x="430" y="53"/>
                </a:cubicBezTo>
                <a:cubicBezTo>
                  <a:pt x="428" y="72"/>
                  <a:pt x="416" y="84"/>
                  <a:pt x="416" y="84"/>
                </a:cubicBezTo>
                <a:cubicBezTo>
                  <a:pt x="421" y="81"/>
                  <a:pt x="434" y="78"/>
                  <a:pt x="434" y="78"/>
                </a:cubicBezTo>
                <a:cubicBezTo>
                  <a:pt x="438" y="67"/>
                  <a:pt x="450" y="65"/>
                  <a:pt x="450" y="65"/>
                </a:cubicBezTo>
                <a:cubicBezTo>
                  <a:pt x="446" y="69"/>
                  <a:pt x="446" y="75"/>
                  <a:pt x="446" y="75"/>
                </a:cubicBezTo>
                <a:cubicBezTo>
                  <a:pt x="446" y="75"/>
                  <a:pt x="457" y="74"/>
                  <a:pt x="459" y="55"/>
                </a:cubicBezTo>
                <a:cubicBezTo>
                  <a:pt x="461" y="37"/>
                  <a:pt x="456" y="7"/>
                  <a:pt x="491" y="4"/>
                </a:cubicBezTo>
                <a:cubicBezTo>
                  <a:pt x="526" y="0"/>
                  <a:pt x="526" y="0"/>
                  <a:pt x="526" y="0"/>
                </a:cubicBezTo>
                <a:cubicBezTo>
                  <a:pt x="526" y="0"/>
                  <a:pt x="517" y="7"/>
                  <a:pt x="511" y="26"/>
                </a:cubicBezTo>
                <a:cubicBezTo>
                  <a:pt x="506" y="46"/>
                  <a:pt x="503" y="64"/>
                  <a:pt x="478" y="69"/>
                </a:cubicBezTo>
                <a:cubicBezTo>
                  <a:pt x="478" y="69"/>
                  <a:pt x="490" y="68"/>
                  <a:pt x="500" y="68"/>
                </a:cubicBezTo>
                <a:cubicBezTo>
                  <a:pt x="510" y="68"/>
                  <a:pt x="523" y="41"/>
                  <a:pt x="551" y="41"/>
                </a:cubicBezTo>
                <a:cubicBezTo>
                  <a:pt x="580" y="41"/>
                  <a:pt x="591" y="78"/>
                  <a:pt x="591" y="78"/>
                </a:cubicBezTo>
                <a:cubicBezTo>
                  <a:pt x="586" y="78"/>
                  <a:pt x="578" y="80"/>
                  <a:pt x="566" y="87"/>
                </a:cubicBezTo>
                <a:cubicBezTo>
                  <a:pt x="536" y="103"/>
                  <a:pt x="518" y="91"/>
                  <a:pt x="505" y="83"/>
                </a:cubicBezTo>
                <a:cubicBezTo>
                  <a:pt x="491" y="75"/>
                  <a:pt x="472" y="82"/>
                  <a:pt x="472" y="82"/>
                </a:cubicBezTo>
                <a:cubicBezTo>
                  <a:pt x="476" y="83"/>
                  <a:pt x="480" y="90"/>
                  <a:pt x="480" y="90"/>
                </a:cubicBezTo>
                <a:cubicBezTo>
                  <a:pt x="465" y="82"/>
                  <a:pt x="436" y="91"/>
                  <a:pt x="436" y="91"/>
                </a:cubicBezTo>
                <a:cubicBezTo>
                  <a:pt x="441" y="98"/>
                  <a:pt x="462" y="100"/>
                  <a:pt x="474" y="104"/>
                </a:cubicBezTo>
                <a:cubicBezTo>
                  <a:pt x="486" y="108"/>
                  <a:pt x="493" y="132"/>
                  <a:pt x="493" y="132"/>
                </a:cubicBezTo>
                <a:cubicBezTo>
                  <a:pt x="488" y="132"/>
                  <a:pt x="481" y="134"/>
                  <a:pt x="468" y="138"/>
                </a:cubicBezTo>
                <a:cubicBezTo>
                  <a:pt x="433" y="150"/>
                  <a:pt x="410" y="122"/>
                  <a:pt x="399" y="111"/>
                </a:cubicBezTo>
                <a:cubicBezTo>
                  <a:pt x="387" y="101"/>
                  <a:pt x="373" y="113"/>
                  <a:pt x="373" y="113"/>
                </a:cubicBezTo>
                <a:cubicBezTo>
                  <a:pt x="378" y="113"/>
                  <a:pt x="389" y="119"/>
                  <a:pt x="389" y="119"/>
                </a:cubicBezTo>
                <a:cubicBezTo>
                  <a:pt x="368" y="113"/>
                  <a:pt x="336" y="128"/>
                  <a:pt x="336" y="128"/>
                </a:cubicBezTo>
                <a:cubicBezTo>
                  <a:pt x="336" y="128"/>
                  <a:pt x="338" y="130"/>
                  <a:pt x="376" y="130"/>
                </a:cubicBezTo>
                <a:cubicBezTo>
                  <a:pt x="415" y="130"/>
                  <a:pt x="430" y="164"/>
                  <a:pt x="430" y="164"/>
                </a:cubicBezTo>
                <a:cubicBezTo>
                  <a:pt x="416" y="160"/>
                  <a:pt x="401" y="178"/>
                  <a:pt x="369" y="188"/>
                </a:cubicBezTo>
                <a:cubicBezTo>
                  <a:pt x="336" y="198"/>
                  <a:pt x="310" y="163"/>
                  <a:pt x="296" y="158"/>
                </a:cubicBezTo>
                <a:cubicBezTo>
                  <a:pt x="282" y="153"/>
                  <a:pt x="277" y="168"/>
                  <a:pt x="277" y="168"/>
                </a:cubicBezTo>
                <a:cubicBezTo>
                  <a:pt x="284" y="167"/>
                  <a:pt x="287" y="172"/>
                  <a:pt x="287" y="172"/>
                </a:cubicBezTo>
                <a:cubicBezTo>
                  <a:pt x="252" y="172"/>
                  <a:pt x="237" y="202"/>
                  <a:pt x="237" y="202"/>
                </a:cubicBezTo>
                <a:cubicBezTo>
                  <a:pt x="265" y="182"/>
                  <a:pt x="285" y="179"/>
                  <a:pt x="308" y="189"/>
                </a:cubicBezTo>
                <a:cubicBezTo>
                  <a:pt x="330" y="199"/>
                  <a:pt x="343" y="203"/>
                  <a:pt x="343" y="203"/>
                </a:cubicBezTo>
                <a:cubicBezTo>
                  <a:pt x="311" y="244"/>
                  <a:pt x="289" y="242"/>
                  <a:pt x="258" y="231"/>
                </a:cubicBezTo>
                <a:cubicBezTo>
                  <a:pt x="227" y="220"/>
                  <a:pt x="222" y="226"/>
                  <a:pt x="212" y="234"/>
                </a:cubicBezTo>
                <a:cubicBezTo>
                  <a:pt x="202" y="243"/>
                  <a:pt x="192" y="268"/>
                  <a:pt x="192" y="268"/>
                </a:cubicBezTo>
                <a:cubicBezTo>
                  <a:pt x="197" y="263"/>
                  <a:pt x="199" y="264"/>
                  <a:pt x="199" y="264"/>
                </a:cubicBezTo>
                <a:cubicBezTo>
                  <a:pt x="186" y="276"/>
                  <a:pt x="171" y="312"/>
                  <a:pt x="171" y="312"/>
                </a:cubicBezTo>
                <a:cubicBezTo>
                  <a:pt x="177" y="310"/>
                  <a:pt x="180" y="302"/>
                  <a:pt x="207" y="269"/>
                </a:cubicBezTo>
                <a:cubicBezTo>
                  <a:pt x="234" y="237"/>
                  <a:pt x="284" y="262"/>
                  <a:pt x="284" y="262"/>
                </a:cubicBezTo>
                <a:cubicBezTo>
                  <a:pt x="277" y="265"/>
                  <a:pt x="273" y="268"/>
                  <a:pt x="253" y="303"/>
                </a:cubicBezTo>
                <a:cubicBezTo>
                  <a:pt x="232" y="338"/>
                  <a:pt x="200" y="330"/>
                  <a:pt x="181" y="331"/>
                </a:cubicBezTo>
                <a:cubicBezTo>
                  <a:pt x="162" y="332"/>
                  <a:pt x="160" y="344"/>
                  <a:pt x="159" y="350"/>
                </a:cubicBezTo>
                <a:cubicBezTo>
                  <a:pt x="158" y="357"/>
                  <a:pt x="153" y="371"/>
                  <a:pt x="153" y="371"/>
                </a:cubicBezTo>
                <a:cubicBezTo>
                  <a:pt x="155" y="368"/>
                  <a:pt x="162" y="366"/>
                  <a:pt x="162" y="366"/>
                </a:cubicBezTo>
                <a:cubicBezTo>
                  <a:pt x="153" y="372"/>
                  <a:pt x="147" y="391"/>
                  <a:pt x="144" y="403"/>
                </a:cubicBezTo>
                <a:cubicBezTo>
                  <a:pt x="142" y="415"/>
                  <a:pt x="135" y="430"/>
                  <a:pt x="135" y="430"/>
                </a:cubicBezTo>
                <a:cubicBezTo>
                  <a:pt x="157" y="425"/>
                  <a:pt x="158" y="390"/>
                  <a:pt x="170" y="364"/>
                </a:cubicBezTo>
                <a:cubicBezTo>
                  <a:pt x="182" y="338"/>
                  <a:pt x="239" y="349"/>
                  <a:pt x="239" y="349"/>
                </a:cubicBezTo>
                <a:cubicBezTo>
                  <a:pt x="231" y="355"/>
                  <a:pt x="232" y="364"/>
                  <a:pt x="224" y="396"/>
                </a:cubicBezTo>
                <a:cubicBezTo>
                  <a:pt x="217" y="429"/>
                  <a:pt x="158" y="434"/>
                  <a:pt x="143" y="437"/>
                </a:cubicBezTo>
                <a:cubicBezTo>
                  <a:pt x="128" y="440"/>
                  <a:pt x="133" y="470"/>
                  <a:pt x="133" y="470"/>
                </a:cubicBezTo>
                <a:cubicBezTo>
                  <a:pt x="141" y="468"/>
                  <a:pt x="144" y="457"/>
                  <a:pt x="144" y="457"/>
                </a:cubicBezTo>
                <a:cubicBezTo>
                  <a:pt x="147" y="471"/>
                  <a:pt x="135" y="478"/>
                  <a:pt x="130" y="489"/>
                </a:cubicBezTo>
                <a:cubicBezTo>
                  <a:pt x="125" y="500"/>
                  <a:pt x="124" y="541"/>
                  <a:pt x="124" y="541"/>
                </a:cubicBezTo>
                <a:cubicBezTo>
                  <a:pt x="139" y="535"/>
                  <a:pt x="138" y="507"/>
                  <a:pt x="153" y="469"/>
                </a:cubicBezTo>
                <a:cubicBezTo>
                  <a:pt x="167" y="433"/>
                  <a:pt x="205" y="435"/>
                  <a:pt x="208" y="435"/>
                </a:cubicBezTo>
                <a:cubicBezTo>
                  <a:pt x="208" y="435"/>
                  <a:pt x="206" y="441"/>
                  <a:pt x="205" y="475"/>
                </a:cubicBezTo>
                <a:cubicBezTo>
                  <a:pt x="204" y="518"/>
                  <a:pt x="176" y="528"/>
                  <a:pt x="166" y="536"/>
                </a:cubicBezTo>
                <a:cubicBezTo>
                  <a:pt x="156" y="544"/>
                  <a:pt x="134" y="551"/>
                  <a:pt x="128" y="557"/>
                </a:cubicBezTo>
                <a:cubicBezTo>
                  <a:pt x="122" y="563"/>
                  <a:pt x="131" y="593"/>
                  <a:pt x="131" y="593"/>
                </a:cubicBezTo>
                <a:cubicBezTo>
                  <a:pt x="131" y="585"/>
                  <a:pt x="134" y="578"/>
                  <a:pt x="134" y="578"/>
                </a:cubicBezTo>
                <a:cubicBezTo>
                  <a:pt x="133" y="582"/>
                  <a:pt x="133" y="601"/>
                  <a:pt x="135" y="618"/>
                </a:cubicBezTo>
                <a:cubicBezTo>
                  <a:pt x="137" y="634"/>
                  <a:pt x="146" y="665"/>
                  <a:pt x="146" y="665"/>
                </a:cubicBezTo>
                <a:cubicBezTo>
                  <a:pt x="146" y="665"/>
                  <a:pt x="152" y="652"/>
                  <a:pt x="148" y="635"/>
                </a:cubicBezTo>
                <a:cubicBezTo>
                  <a:pt x="144" y="618"/>
                  <a:pt x="144" y="599"/>
                  <a:pt x="149" y="574"/>
                </a:cubicBezTo>
                <a:cubicBezTo>
                  <a:pt x="153" y="549"/>
                  <a:pt x="194" y="538"/>
                  <a:pt x="194" y="538"/>
                </a:cubicBezTo>
                <a:cubicBezTo>
                  <a:pt x="193" y="543"/>
                  <a:pt x="194" y="547"/>
                  <a:pt x="200" y="587"/>
                </a:cubicBezTo>
                <a:cubicBezTo>
                  <a:pt x="207" y="627"/>
                  <a:pt x="171" y="655"/>
                  <a:pt x="161" y="667"/>
                </a:cubicBezTo>
                <a:cubicBezTo>
                  <a:pt x="151" y="679"/>
                  <a:pt x="159" y="694"/>
                  <a:pt x="159" y="694"/>
                </a:cubicBezTo>
                <a:cubicBezTo>
                  <a:pt x="159" y="694"/>
                  <a:pt x="160" y="696"/>
                  <a:pt x="162" y="699"/>
                </a:cubicBezTo>
                <a:cubicBezTo>
                  <a:pt x="165" y="691"/>
                  <a:pt x="172" y="686"/>
                  <a:pt x="172" y="686"/>
                </a:cubicBezTo>
                <a:cubicBezTo>
                  <a:pt x="167" y="695"/>
                  <a:pt x="168" y="710"/>
                  <a:pt x="170" y="719"/>
                </a:cubicBezTo>
                <a:cubicBezTo>
                  <a:pt x="171" y="722"/>
                  <a:pt x="172" y="726"/>
                  <a:pt x="173" y="728"/>
                </a:cubicBezTo>
                <a:cubicBezTo>
                  <a:pt x="179" y="744"/>
                  <a:pt x="189" y="758"/>
                  <a:pt x="189" y="758"/>
                </a:cubicBezTo>
                <a:cubicBezTo>
                  <a:pt x="189" y="758"/>
                  <a:pt x="176" y="729"/>
                  <a:pt x="180" y="693"/>
                </a:cubicBezTo>
                <a:cubicBezTo>
                  <a:pt x="184" y="656"/>
                  <a:pt x="215" y="643"/>
                  <a:pt x="215" y="643"/>
                </a:cubicBezTo>
                <a:cubicBezTo>
                  <a:pt x="215" y="643"/>
                  <a:pt x="215" y="643"/>
                  <a:pt x="228" y="679"/>
                </a:cubicBezTo>
                <a:cubicBezTo>
                  <a:pt x="242" y="714"/>
                  <a:pt x="215" y="747"/>
                  <a:pt x="207" y="768"/>
                </a:cubicBezTo>
                <a:cubicBezTo>
                  <a:pt x="198" y="788"/>
                  <a:pt x="219" y="804"/>
                  <a:pt x="219" y="804"/>
                </a:cubicBezTo>
                <a:cubicBezTo>
                  <a:pt x="216" y="795"/>
                  <a:pt x="217" y="787"/>
                  <a:pt x="217" y="787"/>
                </a:cubicBezTo>
                <a:cubicBezTo>
                  <a:pt x="225" y="826"/>
                  <a:pt x="256" y="845"/>
                  <a:pt x="256" y="845"/>
                </a:cubicBezTo>
                <a:cubicBezTo>
                  <a:pt x="242" y="831"/>
                  <a:pt x="225" y="809"/>
                  <a:pt x="225" y="782"/>
                </a:cubicBezTo>
                <a:cubicBezTo>
                  <a:pt x="225" y="738"/>
                  <a:pt x="254" y="720"/>
                  <a:pt x="254" y="720"/>
                </a:cubicBezTo>
                <a:cubicBezTo>
                  <a:pt x="254" y="720"/>
                  <a:pt x="253" y="724"/>
                  <a:pt x="272" y="757"/>
                </a:cubicBezTo>
                <a:cubicBezTo>
                  <a:pt x="291" y="790"/>
                  <a:pt x="279" y="805"/>
                  <a:pt x="272" y="833"/>
                </a:cubicBezTo>
                <a:cubicBezTo>
                  <a:pt x="266" y="861"/>
                  <a:pt x="292" y="873"/>
                  <a:pt x="292" y="873"/>
                </a:cubicBezTo>
                <a:cubicBezTo>
                  <a:pt x="289" y="867"/>
                  <a:pt x="289" y="863"/>
                  <a:pt x="289" y="863"/>
                </a:cubicBezTo>
                <a:cubicBezTo>
                  <a:pt x="304" y="887"/>
                  <a:pt x="341" y="905"/>
                  <a:pt x="341" y="905"/>
                </a:cubicBezTo>
                <a:cubicBezTo>
                  <a:pt x="307" y="879"/>
                  <a:pt x="290" y="853"/>
                  <a:pt x="290" y="822"/>
                </a:cubicBezTo>
                <a:cubicBezTo>
                  <a:pt x="290" y="790"/>
                  <a:pt x="305" y="778"/>
                  <a:pt x="305" y="778"/>
                </a:cubicBezTo>
                <a:cubicBezTo>
                  <a:pt x="305" y="778"/>
                  <a:pt x="300" y="784"/>
                  <a:pt x="338" y="807"/>
                </a:cubicBezTo>
                <a:cubicBezTo>
                  <a:pt x="376" y="830"/>
                  <a:pt x="352" y="879"/>
                  <a:pt x="359" y="902"/>
                </a:cubicBezTo>
                <a:cubicBezTo>
                  <a:pt x="361" y="910"/>
                  <a:pt x="370" y="917"/>
                  <a:pt x="382" y="923"/>
                </a:cubicBezTo>
                <a:cubicBezTo>
                  <a:pt x="380" y="917"/>
                  <a:pt x="380" y="912"/>
                  <a:pt x="380" y="912"/>
                </a:cubicBezTo>
                <a:cubicBezTo>
                  <a:pt x="383" y="920"/>
                  <a:pt x="392" y="926"/>
                  <a:pt x="400" y="931"/>
                </a:cubicBezTo>
                <a:cubicBezTo>
                  <a:pt x="419" y="938"/>
                  <a:pt x="437" y="943"/>
                  <a:pt x="437" y="943"/>
                </a:cubicBezTo>
                <a:cubicBezTo>
                  <a:pt x="428" y="930"/>
                  <a:pt x="398" y="915"/>
                  <a:pt x="377" y="892"/>
                </a:cubicBezTo>
                <a:cubicBezTo>
                  <a:pt x="355" y="869"/>
                  <a:pt x="374" y="829"/>
                  <a:pt x="374" y="829"/>
                </a:cubicBezTo>
                <a:cubicBezTo>
                  <a:pt x="380" y="833"/>
                  <a:pt x="392" y="838"/>
                  <a:pt x="413" y="847"/>
                </a:cubicBezTo>
                <a:cubicBezTo>
                  <a:pt x="455" y="866"/>
                  <a:pt x="442" y="902"/>
                  <a:pt x="446" y="929"/>
                </a:cubicBezTo>
                <a:cubicBezTo>
                  <a:pt x="450" y="956"/>
                  <a:pt x="473" y="953"/>
                  <a:pt x="473" y="953"/>
                </a:cubicBezTo>
                <a:cubicBezTo>
                  <a:pt x="472" y="949"/>
                  <a:pt x="472" y="945"/>
                  <a:pt x="472" y="945"/>
                </a:cubicBezTo>
                <a:cubicBezTo>
                  <a:pt x="491" y="971"/>
                  <a:pt x="520" y="972"/>
                  <a:pt x="520" y="972"/>
                </a:cubicBezTo>
                <a:cubicBezTo>
                  <a:pt x="429" y="939"/>
                  <a:pt x="468" y="867"/>
                  <a:pt x="468" y="867"/>
                </a:cubicBezTo>
                <a:cubicBezTo>
                  <a:pt x="468" y="867"/>
                  <a:pt x="471" y="877"/>
                  <a:pt x="501" y="894"/>
                </a:cubicBezTo>
                <a:cubicBezTo>
                  <a:pt x="531" y="911"/>
                  <a:pt x="531" y="930"/>
                  <a:pt x="535" y="949"/>
                </a:cubicBezTo>
                <a:cubicBezTo>
                  <a:pt x="540" y="968"/>
                  <a:pt x="550" y="986"/>
                  <a:pt x="581" y="997"/>
                </a:cubicBezTo>
                <a:cubicBezTo>
                  <a:pt x="609" y="1008"/>
                  <a:pt x="647" y="1046"/>
                  <a:pt x="653" y="1053"/>
                </a:cubicBezTo>
                <a:cubicBezTo>
                  <a:pt x="653" y="1053"/>
                  <a:pt x="644" y="1052"/>
                  <a:pt x="638" y="1053"/>
                </a:cubicBezTo>
                <a:cubicBezTo>
                  <a:pt x="638" y="1053"/>
                  <a:pt x="631" y="1054"/>
                  <a:pt x="628" y="1050"/>
                </a:cubicBezTo>
                <a:cubicBezTo>
                  <a:pt x="610" y="1027"/>
                  <a:pt x="586" y="1014"/>
                  <a:pt x="558" y="1001"/>
                </a:cubicBezTo>
                <a:cubicBezTo>
                  <a:pt x="528" y="987"/>
                  <a:pt x="518" y="1042"/>
                  <a:pt x="467" y="1042"/>
                </a:cubicBezTo>
                <a:cubicBezTo>
                  <a:pt x="415" y="1042"/>
                  <a:pt x="393" y="1016"/>
                  <a:pt x="393" y="1016"/>
                </a:cubicBezTo>
                <a:cubicBezTo>
                  <a:pt x="415" y="1019"/>
                  <a:pt x="434" y="1003"/>
                  <a:pt x="451" y="988"/>
                </a:cubicBezTo>
                <a:cubicBezTo>
                  <a:pt x="469" y="972"/>
                  <a:pt x="502" y="978"/>
                  <a:pt x="502" y="978"/>
                </a:cubicBezTo>
                <a:cubicBezTo>
                  <a:pt x="461" y="966"/>
                  <a:pt x="445" y="969"/>
                  <a:pt x="429" y="981"/>
                </a:cubicBezTo>
                <a:cubicBezTo>
                  <a:pt x="413" y="993"/>
                  <a:pt x="401" y="1003"/>
                  <a:pt x="359" y="1006"/>
                </a:cubicBezTo>
                <a:cubicBezTo>
                  <a:pt x="317" y="1008"/>
                  <a:pt x="294" y="969"/>
                  <a:pt x="294" y="969"/>
                </a:cubicBezTo>
                <a:cubicBezTo>
                  <a:pt x="304" y="972"/>
                  <a:pt x="312" y="966"/>
                  <a:pt x="329" y="956"/>
                </a:cubicBezTo>
                <a:cubicBezTo>
                  <a:pt x="346" y="946"/>
                  <a:pt x="380" y="942"/>
                  <a:pt x="380" y="942"/>
                </a:cubicBezTo>
                <a:cubicBezTo>
                  <a:pt x="348" y="927"/>
                  <a:pt x="337" y="926"/>
                  <a:pt x="320" y="943"/>
                </a:cubicBezTo>
                <a:cubicBezTo>
                  <a:pt x="304" y="959"/>
                  <a:pt x="286" y="959"/>
                  <a:pt x="253" y="953"/>
                </a:cubicBezTo>
                <a:cubicBezTo>
                  <a:pt x="219" y="947"/>
                  <a:pt x="182" y="898"/>
                  <a:pt x="182" y="898"/>
                </a:cubicBezTo>
                <a:cubicBezTo>
                  <a:pt x="190" y="904"/>
                  <a:pt x="201" y="901"/>
                  <a:pt x="234" y="893"/>
                </a:cubicBezTo>
                <a:cubicBezTo>
                  <a:pt x="266" y="886"/>
                  <a:pt x="280" y="893"/>
                  <a:pt x="290" y="900"/>
                </a:cubicBezTo>
                <a:cubicBezTo>
                  <a:pt x="301" y="906"/>
                  <a:pt x="317" y="910"/>
                  <a:pt x="317" y="910"/>
                </a:cubicBezTo>
                <a:cubicBezTo>
                  <a:pt x="317" y="910"/>
                  <a:pt x="302" y="904"/>
                  <a:pt x="278" y="882"/>
                </a:cubicBezTo>
                <a:cubicBezTo>
                  <a:pt x="272" y="881"/>
                  <a:pt x="265" y="881"/>
                  <a:pt x="260" y="884"/>
                </a:cubicBezTo>
                <a:cubicBezTo>
                  <a:pt x="260" y="884"/>
                  <a:pt x="265" y="877"/>
                  <a:pt x="272" y="876"/>
                </a:cubicBezTo>
                <a:cubicBezTo>
                  <a:pt x="247" y="855"/>
                  <a:pt x="229" y="878"/>
                  <a:pt x="185" y="879"/>
                </a:cubicBezTo>
                <a:cubicBezTo>
                  <a:pt x="140" y="880"/>
                  <a:pt x="117" y="815"/>
                  <a:pt x="117" y="815"/>
                </a:cubicBezTo>
                <a:cubicBezTo>
                  <a:pt x="125" y="824"/>
                  <a:pt x="150" y="814"/>
                  <a:pt x="171" y="812"/>
                </a:cubicBezTo>
                <a:cubicBezTo>
                  <a:pt x="191" y="810"/>
                  <a:pt x="211" y="817"/>
                  <a:pt x="211" y="817"/>
                </a:cubicBezTo>
                <a:cubicBezTo>
                  <a:pt x="209" y="813"/>
                  <a:pt x="205" y="808"/>
                  <a:pt x="199" y="800"/>
                </a:cubicBezTo>
                <a:cubicBezTo>
                  <a:pt x="177" y="768"/>
                  <a:pt x="134" y="796"/>
                  <a:pt x="96" y="775"/>
                </a:cubicBezTo>
                <a:cubicBezTo>
                  <a:pt x="58" y="754"/>
                  <a:pt x="58" y="677"/>
                  <a:pt x="58" y="677"/>
                </a:cubicBezTo>
                <a:cubicBezTo>
                  <a:pt x="58" y="677"/>
                  <a:pt x="63" y="679"/>
                  <a:pt x="86" y="687"/>
                </a:cubicBezTo>
                <a:cubicBezTo>
                  <a:pt x="109" y="695"/>
                  <a:pt x="131" y="703"/>
                  <a:pt x="142" y="724"/>
                </a:cubicBezTo>
                <a:cubicBezTo>
                  <a:pt x="152" y="746"/>
                  <a:pt x="177" y="761"/>
                  <a:pt x="177" y="761"/>
                </a:cubicBezTo>
                <a:cubicBezTo>
                  <a:pt x="177" y="761"/>
                  <a:pt x="168" y="747"/>
                  <a:pt x="156" y="723"/>
                </a:cubicBezTo>
                <a:cubicBezTo>
                  <a:pt x="152" y="718"/>
                  <a:pt x="145" y="711"/>
                  <a:pt x="138" y="711"/>
                </a:cubicBezTo>
                <a:cubicBezTo>
                  <a:pt x="138" y="711"/>
                  <a:pt x="145" y="709"/>
                  <a:pt x="151" y="711"/>
                </a:cubicBezTo>
                <a:cubicBezTo>
                  <a:pt x="150" y="709"/>
                  <a:pt x="149" y="707"/>
                  <a:pt x="148" y="704"/>
                </a:cubicBezTo>
                <a:cubicBezTo>
                  <a:pt x="132" y="668"/>
                  <a:pt x="86" y="669"/>
                  <a:pt x="52" y="641"/>
                </a:cubicBezTo>
                <a:cubicBezTo>
                  <a:pt x="19" y="613"/>
                  <a:pt x="36" y="543"/>
                  <a:pt x="36" y="543"/>
                </a:cubicBezTo>
                <a:cubicBezTo>
                  <a:pt x="40" y="559"/>
                  <a:pt x="79" y="574"/>
                  <a:pt x="100" y="591"/>
                </a:cubicBezTo>
                <a:close/>
              </a:path>
            </a:pathLst>
          </a:custGeom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A54C255-8D84-40DD-16BA-69BC9C82639A}"/>
              </a:ext>
            </a:extLst>
          </p:cNvPr>
          <p:cNvSpPr txBox="1"/>
          <p:nvPr/>
        </p:nvSpPr>
        <p:spPr>
          <a:xfrm>
            <a:off x="5909607" y="3369315"/>
            <a:ext cx="1441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0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2088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08F8C47A-A050-E06F-B62C-86B7678CC994}"/>
              </a:ext>
            </a:extLst>
          </p:cNvPr>
          <p:cNvSpPr/>
          <p:nvPr/>
        </p:nvSpPr>
        <p:spPr>
          <a:xfrm>
            <a:off x="7701601" y="3407459"/>
            <a:ext cx="1609798" cy="461391"/>
          </a:xfrm>
          <a:prstGeom prst="roundRect">
            <a:avLst/>
          </a:prstGeom>
          <a:gradFill flip="none" rotWithShape="1">
            <a:gsLst>
              <a:gs pos="0">
                <a:schemeClr val="accent3">
                  <a:alpha val="0"/>
                </a:schemeClr>
              </a:gs>
              <a:gs pos="100000">
                <a:schemeClr val="accent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004259DE-7B29-3AA2-65CC-941F7E29F238}"/>
              </a:ext>
            </a:extLst>
          </p:cNvPr>
          <p:cNvSpPr txBox="1"/>
          <p:nvPr/>
        </p:nvSpPr>
        <p:spPr>
          <a:xfrm>
            <a:off x="8324252" y="3407436"/>
            <a:ext cx="1075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1320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3CF6D63-4F09-663B-0A3A-02C500E997D9}"/>
              </a:ext>
            </a:extLst>
          </p:cNvPr>
          <p:cNvSpPr txBox="1"/>
          <p:nvPr/>
        </p:nvSpPr>
        <p:spPr>
          <a:xfrm>
            <a:off x="9685823" y="3899320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具有博士学位人员</a:t>
            </a: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BDD777A6-657C-9BF8-EA39-68DD655E216C}"/>
              </a:ext>
            </a:extLst>
          </p:cNvPr>
          <p:cNvSpPr/>
          <p:nvPr/>
        </p:nvSpPr>
        <p:spPr>
          <a:xfrm>
            <a:off x="9689111" y="3407459"/>
            <a:ext cx="1609798" cy="461391"/>
          </a:xfrm>
          <a:prstGeom prst="roundRect">
            <a:avLst/>
          </a:prstGeom>
          <a:gradFill flip="none" rotWithShape="1">
            <a:gsLst>
              <a:gs pos="0">
                <a:schemeClr val="accent3">
                  <a:alpha val="0"/>
                </a:schemeClr>
              </a:gs>
              <a:gs pos="100000">
                <a:schemeClr val="accent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5A2CB339-741E-F856-1014-255F8C36E425}"/>
              </a:ext>
            </a:extLst>
          </p:cNvPr>
          <p:cNvSpPr txBox="1"/>
          <p:nvPr/>
        </p:nvSpPr>
        <p:spPr>
          <a:xfrm>
            <a:off x="10311762" y="3407436"/>
            <a:ext cx="1075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1735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形状 58">
            <a:extLst>
              <a:ext uri="{FF2B5EF4-FFF2-40B4-BE49-F238E27FC236}">
                <a16:creationId xmlns:a16="http://schemas.microsoft.com/office/drawing/2014/main" id="{1DF559A0-8AA4-C8DE-7719-F312C7B90CB6}"/>
              </a:ext>
            </a:extLst>
          </p:cNvPr>
          <p:cNvSpPr/>
          <p:nvPr/>
        </p:nvSpPr>
        <p:spPr>
          <a:xfrm rot="20155301" flipV="1">
            <a:off x="7459172" y="3847703"/>
            <a:ext cx="1543242" cy="964526"/>
          </a:xfrm>
          <a:prstGeom prst="swooshArrow">
            <a:avLst>
              <a:gd name="adj1" fmla="val 18857"/>
              <a:gd name="adj2" fmla="val 35439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8100000" scaled="1"/>
            <a:tileRect/>
          </a:gradFill>
          <a:ln>
            <a:noFill/>
          </a:ln>
          <a:effectLst>
            <a:outerShdw blurRad="190500" dist="38100" dir="5400000" algn="t" rotWithShape="0">
              <a:schemeClr val="accent1">
                <a:alpha val="24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矩形: 圆角 61">
            <a:extLst>
              <a:ext uri="{FF2B5EF4-FFF2-40B4-BE49-F238E27FC236}">
                <a16:creationId xmlns:a16="http://schemas.microsoft.com/office/drawing/2014/main" id="{A51A108D-21EC-CF51-4F8B-F13268951F2A}"/>
              </a:ext>
            </a:extLst>
          </p:cNvPr>
          <p:cNvSpPr/>
          <p:nvPr/>
        </p:nvSpPr>
        <p:spPr>
          <a:xfrm>
            <a:off x="1858549" y="4806376"/>
            <a:ext cx="2563481" cy="1096556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>
                  <a:alpha val="25000"/>
                </a:schemeClr>
              </a:gs>
              <a:gs pos="0">
                <a:schemeClr val="accent3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83DF7CC-9F0B-0E86-C11B-34417ABF6A52}"/>
              </a:ext>
            </a:extLst>
          </p:cNvPr>
          <p:cNvSpPr txBox="1"/>
          <p:nvPr/>
        </p:nvSpPr>
        <p:spPr>
          <a:xfrm>
            <a:off x="1858550" y="547076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i="0" dirty="0">
                <a:gradFill>
                  <a:gsLst>
                    <a:gs pos="32000">
                      <a:schemeClr val="accent1"/>
                    </a:gs>
                    <a:gs pos="0">
                      <a:schemeClr val="accent3"/>
                    </a:gs>
                  </a:gsLst>
                  <a:lin ang="0" scaled="1"/>
                </a:gra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国家级人才项目入选者</a:t>
            </a:r>
            <a:endParaRPr lang="zh-CN" altLang="en-US" dirty="0">
              <a:gradFill>
                <a:gsLst>
                  <a:gs pos="32000">
                    <a:schemeClr val="accent1"/>
                  </a:gs>
                  <a:gs pos="0">
                    <a:schemeClr val="accent3"/>
                  </a:gs>
                </a:gsLst>
                <a:lin ang="0" scaled="1"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17AE7226-3704-FD3A-9B55-25A4806B2AA6}"/>
              </a:ext>
            </a:extLst>
          </p:cNvPr>
          <p:cNvSpPr/>
          <p:nvPr/>
        </p:nvSpPr>
        <p:spPr>
          <a:xfrm>
            <a:off x="4831652" y="4806376"/>
            <a:ext cx="2563481" cy="1096556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>
                  <a:alpha val="25000"/>
                </a:schemeClr>
              </a:gs>
              <a:gs pos="0">
                <a:schemeClr val="accent3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03F6CAC4-DC20-E47B-61FF-4F9BC31B8DFA}"/>
              </a:ext>
            </a:extLst>
          </p:cNvPr>
          <p:cNvSpPr/>
          <p:nvPr/>
        </p:nvSpPr>
        <p:spPr>
          <a:xfrm>
            <a:off x="6957823" y="4806376"/>
            <a:ext cx="3348857" cy="1096556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>
                  <a:alpha val="25000"/>
                </a:schemeClr>
              </a:gs>
              <a:gs pos="0">
                <a:schemeClr val="accent3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47BF8F9-8658-AF45-1321-41A7372D215A}"/>
              </a:ext>
            </a:extLst>
          </p:cNvPr>
          <p:cNvSpPr txBox="1"/>
          <p:nvPr/>
        </p:nvSpPr>
        <p:spPr>
          <a:xfrm>
            <a:off x="4758504" y="547076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b="0" i="0">
                <a:gradFill>
                  <a:gsLst>
                    <a:gs pos="100000">
                      <a:schemeClr val="accent1"/>
                    </a:gs>
                    <a:gs pos="0">
                      <a:schemeClr val="accent3"/>
                    </a:gs>
                  </a:gsLst>
                  <a:lin ang="0" scaled="1"/>
                </a:gradFill>
                <a:effectLst/>
                <a:latin typeface="仿宋_GB2312"/>
              </a:defRPr>
            </a:lvl1pPr>
          </a:lstStyle>
          <a:p>
            <a:r>
              <a:rPr lang="zh-CN" altLang="en-US" dirty="0">
                <a:gradFill>
                  <a:gsLst>
                    <a:gs pos="32000">
                      <a:schemeClr val="accent1"/>
                    </a:gs>
                    <a:gs pos="0">
                      <a:schemeClr val="accent3"/>
                    </a:gs>
                  </a:gsLst>
                  <a:lin ang="0" scaled="1"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省部级人才项目入选者</a:t>
            </a: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5E1F77AE-A51A-20AC-11C5-0E5824871C78}"/>
              </a:ext>
            </a:extLst>
          </p:cNvPr>
          <p:cNvSpPr txBox="1"/>
          <p:nvPr/>
        </p:nvSpPr>
        <p:spPr>
          <a:xfrm>
            <a:off x="2654506" y="4902495"/>
            <a:ext cx="1116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111</a:t>
            </a:r>
            <a:r>
              <a: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0B76DAAC-49D7-3B90-3331-04485BC6D278}"/>
              </a:ext>
            </a:extLst>
          </p:cNvPr>
          <p:cNvSpPr txBox="1"/>
          <p:nvPr/>
        </p:nvSpPr>
        <p:spPr>
          <a:xfrm>
            <a:off x="5506305" y="4902495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93</a:t>
            </a:r>
            <a:r>
              <a: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6B308AEF-7C15-C71B-97EF-2BC6A0F71638}"/>
              </a:ext>
            </a:extLst>
          </p:cNvPr>
          <p:cNvSpPr txBox="1"/>
          <p:nvPr/>
        </p:nvSpPr>
        <p:spPr>
          <a:xfrm>
            <a:off x="8631946" y="4902495"/>
            <a:ext cx="1150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311</a:t>
            </a:r>
            <a:r>
              <a: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A8EA098-71F9-8CA9-C49C-F2F6470B626D}"/>
              </a:ext>
            </a:extLst>
          </p:cNvPr>
          <p:cNvSpPr txBox="1"/>
          <p:nvPr/>
        </p:nvSpPr>
        <p:spPr>
          <a:xfrm>
            <a:off x="7970012" y="547076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b="0" i="0">
                <a:gradFill>
                  <a:gsLst>
                    <a:gs pos="100000">
                      <a:schemeClr val="accent1"/>
                    </a:gs>
                    <a:gs pos="0">
                      <a:schemeClr val="accent3"/>
                    </a:gs>
                  </a:gsLst>
                  <a:lin ang="0" scaled="1"/>
                </a:gradFill>
                <a:effectLst/>
                <a:latin typeface="仿宋_GB2312"/>
              </a:defRPr>
            </a:lvl1pPr>
          </a:lstStyle>
          <a:p>
            <a:pPr algn="r"/>
            <a:r>
              <a:rPr lang="zh-CN" altLang="en-US" dirty="0">
                <a:gradFill>
                  <a:gsLst>
                    <a:gs pos="32000">
                      <a:schemeClr val="accent1"/>
                    </a:gs>
                    <a:gs pos="0">
                      <a:schemeClr val="accent3"/>
                    </a:gs>
                  </a:gsLst>
                  <a:lin ang="0" scaled="1"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广州市高层次人才</a:t>
            </a:r>
            <a:endParaRPr lang="en-US" altLang="zh-CN" dirty="0">
              <a:gradFill>
                <a:gsLst>
                  <a:gs pos="32000">
                    <a:schemeClr val="accent1"/>
                  </a:gs>
                  <a:gs pos="0">
                    <a:schemeClr val="accent3"/>
                  </a:gs>
                </a:gsLst>
                <a:lin ang="0" scaled="1"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AFB32667-EFBE-76A1-BB1C-2303C76819DE}"/>
              </a:ext>
            </a:extLst>
          </p:cNvPr>
          <p:cNvGrpSpPr/>
          <p:nvPr/>
        </p:nvGrpSpPr>
        <p:grpSpPr>
          <a:xfrm>
            <a:off x="5065747" y="5023620"/>
            <a:ext cx="396906" cy="431957"/>
            <a:chOff x="8533826" y="-1814599"/>
            <a:chExt cx="396906" cy="431957"/>
          </a:xfr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0" scaled="1"/>
          </a:gradFill>
        </p:grpSpPr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863E7E18-5794-293B-F0C0-1A43212EEE2A}"/>
                </a:ext>
              </a:extLst>
            </p:cNvPr>
            <p:cNvSpPr/>
            <p:nvPr/>
          </p:nvSpPr>
          <p:spPr>
            <a:xfrm>
              <a:off x="8647077" y="-1814599"/>
              <a:ext cx="211233" cy="286144"/>
            </a:xfrm>
            <a:custGeom>
              <a:avLst/>
              <a:gdLst>
                <a:gd name="connsiteX0" fmla="*/ 0 w 211233"/>
                <a:gd name="connsiteY0" fmla="*/ 272183 h 286144"/>
                <a:gd name="connsiteX1" fmla="*/ 107009 w 211233"/>
                <a:gd name="connsiteY1" fmla="*/ 272183 h 286144"/>
                <a:gd name="connsiteX2" fmla="*/ 107009 w 211233"/>
                <a:gd name="connsiteY2" fmla="*/ 286144 h 286144"/>
                <a:gd name="connsiteX3" fmla="*/ 0 w 211233"/>
                <a:gd name="connsiteY3" fmla="*/ 286144 h 286144"/>
                <a:gd name="connsiteX4" fmla="*/ 0 w 211233"/>
                <a:gd name="connsiteY4" fmla="*/ 206299 h 286144"/>
                <a:gd name="connsiteX5" fmla="*/ 107009 w 211233"/>
                <a:gd name="connsiteY5" fmla="*/ 206299 h 286144"/>
                <a:gd name="connsiteX6" fmla="*/ 107009 w 211233"/>
                <a:gd name="connsiteY6" fmla="*/ 220766 h 286144"/>
                <a:gd name="connsiteX7" fmla="*/ 0 w 211233"/>
                <a:gd name="connsiteY7" fmla="*/ 220766 h 286144"/>
                <a:gd name="connsiteX8" fmla="*/ 0 w 211233"/>
                <a:gd name="connsiteY8" fmla="*/ 238861 h 286144"/>
                <a:gd name="connsiteX9" fmla="*/ 107009 w 211233"/>
                <a:gd name="connsiteY9" fmla="*/ 238861 h 286144"/>
                <a:gd name="connsiteX10" fmla="*/ 107009 w 211233"/>
                <a:gd name="connsiteY10" fmla="*/ 253793 h 286144"/>
                <a:gd name="connsiteX11" fmla="*/ 0 w 211233"/>
                <a:gd name="connsiteY11" fmla="*/ 253793 h 286144"/>
                <a:gd name="connsiteX12" fmla="*/ 186939 w 211233"/>
                <a:gd name="connsiteY12" fmla="*/ 0 h 286144"/>
                <a:gd name="connsiteX13" fmla="*/ 133034 w 211233"/>
                <a:gd name="connsiteY13" fmla="*/ 0 h 286144"/>
                <a:gd name="connsiteX14" fmla="*/ 133034 w 211233"/>
                <a:gd name="connsiteY14" fmla="*/ 42812 h 286144"/>
                <a:gd name="connsiteX15" fmla="*/ 167030 w 211233"/>
                <a:gd name="connsiteY15" fmla="*/ 76808 h 286144"/>
                <a:gd name="connsiteX16" fmla="*/ 211234 w 211233"/>
                <a:gd name="connsiteY16" fmla="*/ 76808 h 286144"/>
                <a:gd name="connsiteX17" fmla="*/ 211234 w 211233"/>
                <a:gd name="connsiteY17" fmla="*/ 24295 h 286144"/>
                <a:gd name="connsiteX18" fmla="*/ 186939 w 211233"/>
                <a:gd name="connsiteY18" fmla="*/ 0 h 28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233" h="286144">
                  <a:moveTo>
                    <a:pt x="0" y="272183"/>
                  </a:moveTo>
                  <a:lnTo>
                    <a:pt x="107009" y="272183"/>
                  </a:lnTo>
                  <a:lnTo>
                    <a:pt x="107009" y="286144"/>
                  </a:lnTo>
                  <a:lnTo>
                    <a:pt x="0" y="286144"/>
                  </a:lnTo>
                  <a:close/>
                  <a:moveTo>
                    <a:pt x="0" y="206299"/>
                  </a:moveTo>
                  <a:lnTo>
                    <a:pt x="107009" y="206299"/>
                  </a:lnTo>
                  <a:lnTo>
                    <a:pt x="107009" y="220766"/>
                  </a:lnTo>
                  <a:lnTo>
                    <a:pt x="0" y="220766"/>
                  </a:lnTo>
                  <a:close/>
                  <a:moveTo>
                    <a:pt x="0" y="238861"/>
                  </a:moveTo>
                  <a:lnTo>
                    <a:pt x="107009" y="238861"/>
                  </a:lnTo>
                  <a:lnTo>
                    <a:pt x="107009" y="253793"/>
                  </a:lnTo>
                  <a:lnTo>
                    <a:pt x="0" y="253793"/>
                  </a:lnTo>
                  <a:close/>
                  <a:moveTo>
                    <a:pt x="186939" y="0"/>
                  </a:moveTo>
                  <a:lnTo>
                    <a:pt x="133034" y="0"/>
                  </a:lnTo>
                  <a:lnTo>
                    <a:pt x="133034" y="42812"/>
                  </a:lnTo>
                  <a:cubicBezTo>
                    <a:pt x="133034" y="61540"/>
                    <a:pt x="148302" y="76808"/>
                    <a:pt x="167030" y="76808"/>
                  </a:cubicBezTo>
                  <a:lnTo>
                    <a:pt x="211234" y="76808"/>
                  </a:lnTo>
                  <a:lnTo>
                    <a:pt x="211234" y="24295"/>
                  </a:lnTo>
                  <a:cubicBezTo>
                    <a:pt x="211234" y="10882"/>
                    <a:pt x="200351" y="0"/>
                    <a:pt x="186939" y="0"/>
                  </a:cubicBezTo>
                  <a:close/>
                </a:path>
              </a:pathLst>
            </a:custGeom>
            <a:grpFill/>
            <a:ln w="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F72E9DB5-220C-FB49-332D-7096DF8BBCFC}"/>
                </a:ext>
              </a:extLst>
            </p:cNvPr>
            <p:cNvSpPr/>
            <p:nvPr/>
          </p:nvSpPr>
          <p:spPr>
            <a:xfrm>
              <a:off x="8533826" y="-1814599"/>
              <a:ext cx="324442" cy="387290"/>
            </a:xfrm>
            <a:custGeom>
              <a:avLst/>
              <a:gdLst>
                <a:gd name="connsiteX0" fmla="*/ 217139 w 324442"/>
                <a:gd name="connsiteY0" fmla="*/ 42812 h 387290"/>
                <a:gd name="connsiteX1" fmla="*/ 217139 w 324442"/>
                <a:gd name="connsiteY1" fmla="*/ 0 h 387290"/>
                <a:gd name="connsiteX2" fmla="*/ 24295 w 324442"/>
                <a:gd name="connsiteY2" fmla="*/ 0 h 387290"/>
                <a:gd name="connsiteX3" fmla="*/ 0 w 324442"/>
                <a:gd name="connsiteY3" fmla="*/ 24295 h 387290"/>
                <a:gd name="connsiteX4" fmla="*/ 0 w 324442"/>
                <a:gd name="connsiteY4" fmla="*/ 362995 h 387290"/>
                <a:gd name="connsiteX5" fmla="*/ 24295 w 324442"/>
                <a:gd name="connsiteY5" fmla="*/ 387290 h 387290"/>
                <a:gd name="connsiteX6" fmla="*/ 212963 w 324442"/>
                <a:gd name="connsiteY6" fmla="*/ 387290 h 387290"/>
                <a:gd name="connsiteX7" fmla="*/ 205287 w 324442"/>
                <a:gd name="connsiteY7" fmla="*/ 347388 h 387290"/>
                <a:gd name="connsiteX8" fmla="*/ 213807 w 324442"/>
                <a:gd name="connsiteY8" fmla="*/ 305505 h 387290"/>
                <a:gd name="connsiteX9" fmla="*/ 113251 w 324442"/>
                <a:gd name="connsiteY9" fmla="*/ 305505 h 387290"/>
                <a:gd name="connsiteX10" fmla="*/ 113251 w 324442"/>
                <a:gd name="connsiteY10" fmla="*/ 317483 h 387290"/>
                <a:gd name="connsiteX11" fmla="*/ 88998 w 324442"/>
                <a:gd name="connsiteY11" fmla="*/ 317483 h 387290"/>
                <a:gd name="connsiteX12" fmla="*/ 88998 w 324442"/>
                <a:gd name="connsiteY12" fmla="*/ 208028 h 387290"/>
                <a:gd name="connsiteX13" fmla="*/ 60612 w 324442"/>
                <a:gd name="connsiteY13" fmla="*/ 214650 h 387290"/>
                <a:gd name="connsiteX14" fmla="*/ 53990 w 324442"/>
                <a:gd name="connsiteY14" fmla="*/ 192127 h 387290"/>
                <a:gd name="connsiteX15" fmla="*/ 173989 w 324442"/>
                <a:gd name="connsiteY15" fmla="*/ 156148 h 387290"/>
                <a:gd name="connsiteX16" fmla="*/ 149483 w 324442"/>
                <a:gd name="connsiteY16" fmla="*/ 156148 h 387290"/>
                <a:gd name="connsiteX17" fmla="*/ 149483 w 324442"/>
                <a:gd name="connsiteY17" fmla="*/ 94903 h 387290"/>
                <a:gd name="connsiteX18" fmla="*/ 174200 w 324442"/>
                <a:gd name="connsiteY18" fmla="*/ 95874 h 387290"/>
                <a:gd name="connsiteX19" fmla="*/ 174200 w 324442"/>
                <a:gd name="connsiteY19" fmla="*/ 155979 h 387290"/>
                <a:gd name="connsiteX20" fmla="*/ 211656 w 324442"/>
                <a:gd name="connsiteY20" fmla="*/ 136028 h 387290"/>
                <a:gd name="connsiteX21" fmla="*/ 223888 w 324442"/>
                <a:gd name="connsiteY21" fmla="*/ 154882 h 387290"/>
                <a:gd name="connsiteX22" fmla="*/ 156569 w 324442"/>
                <a:gd name="connsiteY22" fmla="*/ 187191 h 387290"/>
                <a:gd name="connsiteX23" fmla="*/ 244471 w 324442"/>
                <a:gd name="connsiteY23" fmla="*/ 187191 h 387290"/>
                <a:gd name="connsiteX24" fmla="*/ 244471 w 324442"/>
                <a:gd name="connsiteY24" fmla="*/ 264506 h 387290"/>
                <a:gd name="connsiteX25" fmla="*/ 312295 w 324442"/>
                <a:gd name="connsiteY25" fmla="*/ 240295 h 387290"/>
                <a:gd name="connsiteX26" fmla="*/ 324443 w 324442"/>
                <a:gd name="connsiteY26" fmla="*/ 240970 h 387290"/>
                <a:gd name="connsiteX27" fmla="*/ 324443 w 324442"/>
                <a:gd name="connsiteY27" fmla="*/ 105954 h 387290"/>
                <a:gd name="connsiteX28" fmla="*/ 280281 w 324442"/>
                <a:gd name="connsiteY28" fmla="*/ 105954 h 387290"/>
                <a:gd name="connsiteX29" fmla="*/ 217139 w 324442"/>
                <a:gd name="connsiteY29" fmla="*/ 42812 h 387290"/>
                <a:gd name="connsiteX30" fmla="*/ 68204 w 324442"/>
                <a:gd name="connsiteY30" fmla="*/ 173230 h 387290"/>
                <a:gd name="connsiteX31" fmla="*/ 56225 w 324442"/>
                <a:gd name="connsiteY31" fmla="*/ 152183 h 387290"/>
                <a:gd name="connsiteX32" fmla="*/ 120127 w 324442"/>
                <a:gd name="connsiteY32" fmla="*/ 105153 h 387290"/>
                <a:gd name="connsiteX33" fmla="*/ 133582 w 324442"/>
                <a:gd name="connsiteY33" fmla="*/ 124007 h 387290"/>
                <a:gd name="connsiteX34" fmla="*/ 68204 w 324442"/>
                <a:gd name="connsiteY34" fmla="*/ 173230 h 387290"/>
                <a:gd name="connsiteX35" fmla="*/ 260162 w 324442"/>
                <a:gd name="connsiteY35" fmla="*/ 169561 h 387290"/>
                <a:gd name="connsiteX36" fmla="*/ 193054 w 324442"/>
                <a:gd name="connsiteY36" fmla="*/ 123290 h 387290"/>
                <a:gd name="connsiteX37" fmla="*/ 205287 w 324442"/>
                <a:gd name="connsiteY37" fmla="*/ 104436 h 387290"/>
                <a:gd name="connsiteX38" fmla="*/ 272393 w 324442"/>
                <a:gd name="connsiteY38" fmla="*/ 148007 h 387290"/>
                <a:gd name="connsiteX39" fmla="*/ 260162 w 324442"/>
                <a:gd name="connsiteY39" fmla="*/ 169561 h 38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24442" h="387290">
                  <a:moveTo>
                    <a:pt x="217139" y="42812"/>
                  </a:moveTo>
                  <a:lnTo>
                    <a:pt x="217139" y="0"/>
                  </a:lnTo>
                  <a:lnTo>
                    <a:pt x="24295" y="0"/>
                  </a:lnTo>
                  <a:cubicBezTo>
                    <a:pt x="10882" y="0"/>
                    <a:pt x="0" y="10882"/>
                    <a:pt x="0" y="24295"/>
                  </a:cubicBezTo>
                  <a:lnTo>
                    <a:pt x="0" y="362995"/>
                  </a:lnTo>
                  <a:cubicBezTo>
                    <a:pt x="0" y="376408"/>
                    <a:pt x="10882" y="387290"/>
                    <a:pt x="24295" y="387290"/>
                  </a:cubicBezTo>
                  <a:lnTo>
                    <a:pt x="212963" y="387290"/>
                  </a:lnTo>
                  <a:cubicBezTo>
                    <a:pt x="208028" y="374973"/>
                    <a:pt x="205287" y="361519"/>
                    <a:pt x="205287" y="347388"/>
                  </a:cubicBezTo>
                  <a:cubicBezTo>
                    <a:pt x="205287" y="332541"/>
                    <a:pt x="208323" y="318369"/>
                    <a:pt x="213807" y="305505"/>
                  </a:cubicBezTo>
                  <a:lnTo>
                    <a:pt x="113251" y="305505"/>
                  </a:lnTo>
                  <a:lnTo>
                    <a:pt x="113251" y="317483"/>
                  </a:lnTo>
                  <a:lnTo>
                    <a:pt x="88998" y="317483"/>
                  </a:lnTo>
                  <a:lnTo>
                    <a:pt x="88998" y="208028"/>
                  </a:lnTo>
                  <a:lnTo>
                    <a:pt x="60612" y="214650"/>
                  </a:lnTo>
                  <a:lnTo>
                    <a:pt x="53990" y="192127"/>
                  </a:lnTo>
                  <a:cubicBezTo>
                    <a:pt x="103213" y="182468"/>
                    <a:pt x="141596" y="170826"/>
                    <a:pt x="173989" y="156148"/>
                  </a:cubicBezTo>
                  <a:lnTo>
                    <a:pt x="149483" y="156148"/>
                  </a:lnTo>
                  <a:lnTo>
                    <a:pt x="149483" y="94903"/>
                  </a:lnTo>
                  <a:lnTo>
                    <a:pt x="174200" y="95874"/>
                  </a:lnTo>
                  <a:lnTo>
                    <a:pt x="174200" y="155979"/>
                  </a:lnTo>
                  <a:cubicBezTo>
                    <a:pt x="187613" y="149863"/>
                    <a:pt x="199972" y="143241"/>
                    <a:pt x="211656" y="136028"/>
                  </a:cubicBezTo>
                  <a:lnTo>
                    <a:pt x="223888" y="154882"/>
                  </a:lnTo>
                  <a:cubicBezTo>
                    <a:pt x="203304" y="167368"/>
                    <a:pt x="181033" y="177659"/>
                    <a:pt x="156569" y="187191"/>
                  </a:cubicBezTo>
                  <a:lnTo>
                    <a:pt x="244471" y="187191"/>
                  </a:lnTo>
                  <a:lnTo>
                    <a:pt x="244471" y="264506"/>
                  </a:lnTo>
                  <a:cubicBezTo>
                    <a:pt x="262946" y="249364"/>
                    <a:pt x="286566" y="240295"/>
                    <a:pt x="312295" y="240295"/>
                  </a:cubicBezTo>
                  <a:cubicBezTo>
                    <a:pt x="316387" y="240295"/>
                    <a:pt x="320436" y="240549"/>
                    <a:pt x="324443" y="240970"/>
                  </a:cubicBezTo>
                  <a:lnTo>
                    <a:pt x="324443" y="105954"/>
                  </a:lnTo>
                  <a:lnTo>
                    <a:pt x="280281" y="105954"/>
                  </a:lnTo>
                  <a:cubicBezTo>
                    <a:pt x="245441" y="105954"/>
                    <a:pt x="217139" y="77652"/>
                    <a:pt x="217139" y="42812"/>
                  </a:cubicBezTo>
                  <a:close/>
                  <a:moveTo>
                    <a:pt x="68204" y="173230"/>
                  </a:moveTo>
                  <a:lnTo>
                    <a:pt x="56225" y="152183"/>
                  </a:lnTo>
                  <a:cubicBezTo>
                    <a:pt x="78242" y="139951"/>
                    <a:pt x="103972" y="120126"/>
                    <a:pt x="120127" y="105153"/>
                  </a:cubicBezTo>
                  <a:lnTo>
                    <a:pt x="133582" y="124007"/>
                  </a:lnTo>
                  <a:cubicBezTo>
                    <a:pt x="116710" y="139698"/>
                    <a:pt x="89251" y="160281"/>
                    <a:pt x="68204" y="173230"/>
                  </a:cubicBezTo>
                  <a:close/>
                  <a:moveTo>
                    <a:pt x="260162" y="169561"/>
                  </a:moveTo>
                  <a:cubicBezTo>
                    <a:pt x="246453" y="157793"/>
                    <a:pt x="210221" y="132570"/>
                    <a:pt x="193054" y="123290"/>
                  </a:cubicBezTo>
                  <a:lnTo>
                    <a:pt x="205287" y="104436"/>
                  </a:lnTo>
                  <a:cubicBezTo>
                    <a:pt x="222917" y="113504"/>
                    <a:pt x="258685" y="137504"/>
                    <a:pt x="272393" y="148007"/>
                  </a:cubicBezTo>
                  <a:lnTo>
                    <a:pt x="260162" y="169561"/>
                  </a:lnTo>
                  <a:close/>
                </a:path>
              </a:pathLst>
            </a:custGeom>
            <a:grpFill/>
            <a:ln w="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FA9EA86C-D711-7952-7485-E9E9AB172B3F}"/>
                </a:ext>
              </a:extLst>
            </p:cNvPr>
            <p:cNvSpPr/>
            <p:nvPr/>
          </p:nvSpPr>
          <p:spPr>
            <a:xfrm>
              <a:off x="8761594" y="-1551780"/>
              <a:ext cx="169138" cy="169138"/>
            </a:xfrm>
            <a:custGeom>
              <a:avLst/>
              <a:gdLst>
                <a:gd name="connsiteX0" fmla="*/ 84569 w 169138"/>
                <a:gd name="connsiteY0" fmla="*/ 0 h 169138"/>
                <a:gd name="connsiteX1" fmla="*/ 0 w 169138"/>
                <a:gd name="connsiteY1" fmla="*/ 84569 h 169138"/>
                <a:gd name="connsiteX2" fmla="*/ 84569 w 169138"/>
                <a:gd name="connsiteY2" fmla="*/ 169139 h 169138"/>
                <a:gd name="connsiteX3" fmla="*/ 169139 w 169138"/>
                <a:gd name="connsiteY3" fmla="*/ 84569 h 169138"/>
                <a:gd name="connsiteX4" fmla="*/ 84569 w 169138"/>
                <a:gd name="connsiteY4" fmla="*/ 0 h 169138"/>
                <a:gd name="connsiteX5" fmla="*/ 24886 w 169138"/>
                <a:gd name="connsiteY5" fmla="*/ 108991 h 169138"/>
                <a:gd name="connsiteX6" fmla="*/ 25013 w 169138"/>
                <a:gd name="connsiteY6" fmla="*/ 108190 h 169138"/>
                <a:gd name="connsiteX7" fmla="*/ 25350 w 169138"/>
                <a:gd name="connsiteY7" fmla="*/ 106039 h 169138"/>
                <a:gd name="connsiteX8" fmla="*/ 37244 w 169138"/>
                <a:gd name="connsiteY8" fmla="*/ 93385 h 169138"/>
                <a:gd name="connsiteX9" fmla="*/ 42264 w 169138"/>
                <a:gd name="connsiteY9" fmla="*/ 92710 h 169138"/>
                <a:gd name="connsiteX10" fmla="*/ 61835 w 169138"/>
                <a:gd name="connsiteY10" fmla="*/ 92710 h 169138"/>
                <a:gd name="connsiteX11" fmla="*/ 62425 w 169138"/>
                <a:gd name="connsiteY11" fmla="*/ 92499 h 169138"/>
                <a:gd name="connsiteX12" fmla="*/ 67487 w 169138"/>
                <a:gd name="connsiteY12" fmla="*/ 85540 h 169138"/>
                <a:gd name="connsiteX13" fmla="*/ 69554 w 169138"/>
                <a:gd name="connsiteY13" fmla="*/ 79171 h 169138"/>
                <a:gd name="connsiteX14" fmla="*/ 69301 w 169138"/>
                <a:gd name="connsiteY14" fmla="*/ 76134 h 169138"/>
                <a:gd name="connsiteX15" fmla="*/ 68120 w 169138"/>
                <a:gd name="connsiteY15" fmla="*/ 73603 h 169138"/>
                <a:gd name="connsiteX16" fmla="*/ 65125 w 169138"/>
                <a:gd name="connsiteY16" fmla="*/ 69301 h 169138"/>
                <a:gd name="connsiteX17" fmla="*/ 60569 w 169138"/>
                <a:gd name="connsiteY17" fmla="*/ 62678 h 169138"/>
                <a:gd name="connsiteX18" fmla="*/ 54875 w 169138"/>
                <a:gd name="connsiteY18" fmla="*/ 43402 h 169138"/>
                <a:gd name="connsiteX19" fmla="*/ 55381 w 169138"/>
                <a:gd name="connsiteY19" fmla="*/ 35768 h 169138"/>
                <a:gd name="connsiteX20" fmla="*/ 65336 w 169138"/>
                <a:gd name="connsiteY20" fmla="*/ 18770 h 169138"/>
                <a:gd name="connsiteX21" fmla="*/ 83178 w 169138"/>
                <a:gd name="connsiteY21" fmla="*/ 11642 h 169138"/>
                <a:gd name="connsiteX22" fmla="*/ 85118 w 169138"/>
                <a:gd name="connsiteY22" fmla="*/ 11642 h 169138"/>
                <a:gd name="connsiteX23" fmla="*/ 86341 w 169138"/>
                <a:gd name="connsiteY23" fmla="*/ 11642 h 169138"/>
                <a:gd name="connsiteX24" fmla="*/ 92035 w 169138"/>
                <a:gd name="connsiteY24" fmla="*/ 12485 h 169138"/>
                <a:gd name="connsiteX25" fmla="*/ 107852 w 169138"/>
                <a:gd name="connsiteY25" fmla="*/ 22524 h 169138"/>
                <a:gd name="connsiteX26" fmla="*/ 114601 w 169138"/>
                <a:gd name="connsiteY26" fmla="*/ 40028 h 169138"/>
                <a:gd name="connsiteX27" fmla="*/ 114306 w 169138"/>
                <a:gd name="connsiteY27" fmla="*/ 46861 h 169138"/>
                <a:gd name="connsiteX28" fmla="*/ 112450 w 169138"/>
                <a:gd name="connsiteY28" fmla="*/ 55002 h 169138"/>
                <a:gd name="connsiteX29" fmla="*/ 107304 w 169138"/>
                <a:gd name="connsiteY29" fmla="*/ 65167 h 169138"/>
                <a:gd name="connsiteX30" fmla="*/ 103213 w 169138"/>
                <a:gd name="connsiteY30" fmla="*/ 70819 h 169138"/>
                <a:gd name="connsiteX31" fmla="*/ 100766 w 169138"/>
                <a:gd name="connsiteY31" fmla="*/ 74615 h 169138"/>
                <a:gd name="connsiteX32" fmla="*/ 99881 w 169138"/>
                <a:gd name="connsiteY32" fmla="*/ 79466 h 169138"/>
                <a:gd name="connsiteX33" fmla="*/ 101272 w 169138"/>
                <a:gd name="connsiteY33" fmla="*/ 84190 h 169138"/>
                <a:gd name="connsiteX34" fmla="*/ 106925 w 169138"/>
                <a:gd name="connsiteY34" fmla="*/ 92415 h 169138"/>
                <a:gd name="connsiteX35" fmla="*/ 107641 w 169138"/>
                <a:gd name="connsiteY35" fmla="*/ 92710 h 169138"/>
                <a:gd name="connsiteX36" fmla="*/ 127466 w 169138"/>
                <a:gd name="connsiteY36" fmla="*/ 92710 h 169138"/>
                <a:gd name="connsiteX37" fmla="*/ 132148 w 169138"/>
                <a:gd name="connsiteY37" fmla="*/ 93385 h 169138"/>
                <a:gd name="connsiteX38" fmla="*/ 144380 w 169138"/>
                <a:gd name="connsiteY38" fmla="*/ 108612 h 169138"/>
                <a:gd name="connsiteX39" fmla="*/ 144380 w 169138"/>
                <a:gd name="connsiteY39" fmla="*/ 116120 h 169138"/>
                <a:gd name="connsiteX40" fmla="*/ 24886 w 169138"/>
                <a:gd name="connsiteY40" fmla="*/ 116120 h 169138"/>
                <a:gd name="connsiteX41" fmla="*/ 24886 w 169138"/>
                <a:gd name="connsiteY41" fmla="*/ 108991 h 169138"/>
                <a:gd name="connsiteX42" fmla="*/ 144422 w 169138"/>
                <a:gd name="connsiteY42" fmla="*/ 130629 h 169138"/>
                <a:gd name="connsiteX43" fmla="*/ 143915 w 169138"/>
                <a:gd name="connsiteY43" fmla="*/ 131136 h 169138"/>
                <a:gd name="connsiteX44" fmla="*/ 25350 w 169138"/>
                <a:gd name="connsiteY44" fmla="*/ 131136 h 169138"/>
                <a:gd name="connsiteX45" fmla="*/ 24886 w 169138"/>
                <a:gd name="connsiteY45" fmla="*/ 131093 h 169138"/>
                <a:gd name="connsiteX46" fmla="*/ 24886 w 169138"/>
                <a:gd name="connsiteY46" fmla="*/ 122531 h 169138"/>
                <a:gd name="connsiteX47" fmla="*/ 25392 w 169138"/>
                <a:gd name="connsiteY47" fmla="*/ 122573 h 169138"/>
                <a:gd name="connsiteX48" fmla="*/ 143915 w 169138"/>
                <a:gd name="connsiteY48" fmla="*/ 122573 h 169138"/>
                <a:gd name="connsiteX49" fmla="*/ 144422 w 169138"/>
                <a:gd name="connsiteY49" fmla="*/ 122615 h 169138"/>
                <a:gd name="connsiteX50" fmla="*/ 144422 w 169138"/>
                <a:gd name="connsiteY50" fmla="*/ 130629 h 16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9138" h="169138">
                  <a:moveTo>
                    <a:pt x="84569" y="0"/>
                  </a:moveTo>
                  <a:cubicBezTo>
                    <a:pt x="37877" y="0"/>
                    <a:pt x="0" y="37877"/>
                    <a:pt x="0" y="84569"/>
                  </a:cubicBezTo>
                  <a:cubicBezTo>
                    <a:pt x="0" y="131262"/>
                    <a:pt x="37877" y="169139"/>
                    <a:pt x="84569" y="169139"/>
                  </a:cubicBezTo>
                  <a:cubicBezTo>
                    <a:pt x="131262" y="169139"/>
                    <a:pt x="169139" y="131262"/>
                    <a:pt x="169139" y="84569"/>
                  </a:cubicBezTo>
                  <a:cubicBezTo>
                    <a:pt x="169139" y="37877"/>
                    <a:pt x="131262" y="0"/>
                    <a:pt x="84569" y="0"/>
                  </a:cubicBezTo>
                  <a:close/>
                  <a:moveTo>
                    <a:pt x="24886" y="108991"/>
                  </a:moveTo>
                  <a:cubicBezTo>
                    <a:pt x="24886" y="108696"/>
                    <a:pt x="25054" y="108443"/>
                    <a:pt x="25013" y="108190"/>
                  </a:cubicBezTo>
                  <a:cubicBezTo>
                    <a:pt x="25097" y="107473"/>
                    <a:pt x="25223" y="106756"/>
                    <a:pt x="25350" y="106039"/>
                  </a:cubicBezTo>
                  <a:cubicBezTo>
                    <a:pt x="26700" y="100007"/>
                    <a:pt x="31297" y="95114"/>
                    <a:pt x="37244" y="93385"/>
                  </a:cubicBezTo>
                  <a:cubicBezTo>
                    <a:pt x="38889" y="92921"/>
                    <a:pt x="40576" y="92710"/>
                    <a:pt x="42264" y="92710"/>
                  </a:cubicBezTo>
                  <a:lnTo>
                    <a:pt x="61835" y="92710"/>
                  </a:lnTo>
                  <a:cubicBezTo>
                    <a:pt x="62046" y="92710"/>
                    <a:pt x="62257" y="92668"/>
                    <a:pt x="62425" y="92499"/>
                  </a:cubicBezTo>
                  <a:cubicBezTo>
                    <a:pt x="64408" y="90390"/>
                    <a:pt x="66137" y="88071"/>
                    <a:pt x="67487" y="85540"/>
                  </a:cubicBezTo>
                  <a:cubicBezTo>
                    <a:pt x="68541" y="83557"/>
                    <a:pt x="69343" y="81448"/>
                    <a:pt x="69554" y="79171"/>
                  </a:cubicBezTo>
                  <a:cubicBezTo>
                    <a:pt x="69638" y="78158"/>
                    <a:pt x="69638" y="77146"/>
                    <a:pt x="69301" y="76134"/>
                  </a:cubicBezTo>
                  <a:cubicBezTo>
                    <a:pt x="69005" y="75248"/>
                    <a:pt x="68583" y="74404"/>
                    <a:pt x="68120" y="73603"/>
                  </a:cubicBezTo>
                  <a:cubicBezTo>
                    <a:pt x="67234" y="72084"/>
                    <a:pt x="66180" y="70693"/>
                    <a:pt x="65125" y="69301"/>
                  </a:cubicBezTo>
                  <a:cubicBezTo>
                    <a:pt x="63522" y="67149"/>
                    <a:pt x="61961" y="64956"/>
                    <a:pt x="60569" y="62678"/>
                  </a:cubicBezTo>
                  <a:cubicBezTo>
                    <a:pt x="56984" y="56731"/>
                    <a:pt x="55129" y="50320"/>
                    <a:pt x="54875" y="43402"/>
                  </a:cubicBezTo>
                  <a:cubicBezTo>
                    <a:pt x="54791" y="40829"/>
                    <a:pt x="54875" y="38299"/>
                    <a:pt x="55381" y="35768"/>
                  </a:cubicBezTo>
                  <a:cubicBezTo>
                    <a:pt x="56773" y="28977"/>
                    <a:pt x="60063" y="23283"/>
                    <a:pt x="65336" y="18770"/>
                  </a:cubicBezTo>
                  <a:cubicBezTo>
                    <a:pt x="70482" y="14383"/>
                    <a:pt x="76429" y="12021"/>
                    <a:pt x="83178" y="11642"/>
                  </a:cubicBezTo>
                  <a:lnTo>
                    <a:pt x="85118" y="11642"/>
                  </a:lnTo>
                  <a:cubicBezTo>
                    <a:pt x="85539" y="11642"/>
                    <a:pt x="85961" y="11684"/>
                    <a:pt x="86341" y="11642"/>
                  </a:cubicBezTo>
                  <a:cubicBezTo>
                    <a:pt x="88281" y="11726"/>
                    <a:pt x="90179" y="12021"/>
                    <a:pt x="92035" y="12485"/>
                  </a:cubicBezTo>
                  <a:cubicBezTo>
                    <a:pt x="98362" y="14130"/>
                    <a:pt x="103677" y="17462"/>
                    <a:pt x="107852" y="22524"/>
                  </a:cubicBezTo>
                  <a:cubicBezTo>
                    <a:pt x="112028" y="27586"/>
                    <a:pt x="114264" y="33448"/>
                    <a:pt x="114601" y="40028"/>
                  </a:cubicBezTo>
                  <a:cubicBezTo>
                    <a:pt x="114728" y="42306"/>
                    <a:pt x="114601" y="44584"/>
                    <a:pt x="114306" y="46861"/>
                  </a:cubicBezTo>
                  <a:cubicBezTo>
                    <a:pt x="113968" y="49645"/>
                    <a:pt x="113378" y="52345"/>
                    <a:pt x="112450" y="55002"/>
                  </a:cubicBezTo>
                  <a:cubicBezTo>
                    <a:pt x="111227" y="58629"/>
                    <a:pt x="109413" y="61962"/>
                    <a:pt x="107304" y="65167"/>
                  </a:cubicBezTo>
                  <a:cubicBezTo>
                    <a:pt x="105997" y="67107"/>
                    <a:pt x="104605" y="68963"/>
                    <a:pt x="103213" y="70819"/>
                  </a:cubicBezTo>
                  <a:cubicBezTo>
                    <a:pt x="102327" y="72042"/>
                    <a:pt x="101483" y="73265"/>
                    <a:pt x="100766" y="74615"/>
                  </a:cubicBezTo>
                  <a:cubicBezTo>
                    <a:pt x="99965" y="76134"/>
                    <a:pt x="99670" y="77736"/>
                    <a:pt x="99881" y="79466"/>
                  </a:cubicBezTo>
                  <a:cubicBezTo>
                    <a:pt x="100092" y="81111"/>
                    <a:pt x="100598" y="82714"/>
                    <a:pt x="101272" y="84190"/>
                  </a:cubicBezTo>
                  <a:cubicBezTo>
                    <a:pt x="102665" y="87269"/>
                    <a:pt x="104647" y="89926"/>
                    <a:pt x="106925" y="92415"/>
                  </a:cubicBezTo>
                  <a:cubicBezTo>
                    <a:pt x="107135" y="92626"/>
                    <a:pt x="107346" y="92710"/>
                    <a:pt x="107641" y="92710"/>
                  </a:cubicBezTo>
                  <a:lnTo>
                    <a:pt x="127466" y="92710"/>
                  </a:lnTo>
                  <a:cubicBezTo>
                    <a:pt x="129068" y="92710"/>
                    <a:pt x="130629" y="92921"/>
                    <a:pt x="132148" y="93385"/>
                  </a:cubicBezTo>
                  <a:cubicBezTo>
                    <a:pt x="139403" y="95494"/>
                    <a:pt x="144042" y="101947"/>
                    <a:pt x="144380" y="108612"/>
                  </a:cubicBezTo>
                  <a:lnTo>
                    <a:pt x="144380" y="116120"/>
                  </a:lnTo>
                  <a:lnTo>
                    <a:pt x="24886" y="116120"/>
                  </a:lnTo>
                  <a:lnTo>
                    <a:pt x="24886" y="108991"/>
                  </a:lnTo>
                  <a:close/>
                  <a:moveTo>
                    <a:pt x="144422" y="130629"/>
                  </a:moveTo>
                  <a:cubicBezTo>
                    <a:pt x="144422" y="131136"/>
                    <a:pt x="144422" y="131136"/>
                    <a:pt x="143915" y="131136"/>
                  </a:cubicBezTo>
                  <a:lnTo>
                    <a:pt x="25350" y="131136"/>
                  </a:lnTo>
                  <a:cubicBezTo>
                    <a:pt x="25181" y="131136"/>
                    <a:pt x="25013" y="131178"/>
                    <a:pt x="24886" y="131093"/>
                  </a:cubicBezTo>
                  <a:lnTo>
                    <a:pt x="24886" y="122531"/>
                  </a:lnTo>
                  <a:cubicBezTo>
                    <a:pt x="25054" y="122615"/>
                    <a:pt x="25223" y="122573"/>
                    <a:pt x="25392" y="122573"/>
                  </a:cubicBezTo>
                  <a:lnTo>
                    <a:pt x="143915" y="122573"/>
                  </a:lnTo>
                  <a:cubicBezTo>
                    <a:pt x="144084" y="122573"/>
                    <a:pt x="144253" y="122531"/>
                    <a:pt x="144422" y="122615"/>
                  </a:cubicBezTo>
                  <a:cubicBezTo>
                    <a:pt x="144464" y="125315"/>
                    <a:pt x="144422" y="127972"/>
                    <a:pt x="144422" y="130629"/>
                  </a:cubicBezTo>
                  <a:close/>
                </a:path>
              </a:pathLst>
            </a:custGeom>
            <a:grpFill/>
            <a:ln w="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D2F40E39-7B14-C680-B0FF-6789E5294614}"/>
              </a:ext>
            </a:extLst>
          </p:cNvPr>
          <p:cNvGrpSpPr/>
          <p:nvPr/>
        </p:nvGrpSpPr>
        <p:grpSpPr>
          <a:xfrm>
            <a:off x="2129267" y="5007569"/>
            <a:ext cx="457452" cy="324000"/>
            <a:chOff x="9412726" y="-889087"/>
            <a:chExt cx="457452" cy="300068"/>
          </a:xfrm>
          <a:gradFill>
            <a:gsLst>
              <a:gs pos="100000">
                <a:schemeClr val="accent1"/>
              </a:gs>
              <a:gs pos="0">
                <a:schemeClr val="accent3"/>
              </a:gs>
            </a:gsLst>
            <a:lin ang="0" scaled="1"/>
          </a:gradFill>
        </p:grpSpPr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48D3C2BD-29ED-773F-59C4-3F5986718032}"/>
                </a:ext>
              </a:extLst>
            </p:cNvPr>
            <p:cNvSpPr/>
            <p:nvPr/>
          </p:nvSpPr>
          <p:spPr>
            <a:xfrm>
              <a:off x="9481022" y="-882870"/>
              <a:ext cx="389156" cy="293851"/>
            </a:xfrm>
            <a:custGeom>
              <a:avLst/>
              <a:gdLst>
                <a:gd name="connsiteX0" fmla="*/ 288868 w 389156"/>
                <a:gd name="connsiteY0" fmla="*/ 205743 h 293851"/>
                <a:gd name="connsiteX1" fmla="*/ 273899 w 389156"/>
                <a:gd name="connsiteY1" fmla="*/ 233920 h 293851"/>
                <a:gd name="connsiteX2" fmla="*/ 274009 w 389156"/>
                <a:gd name="connsiteY2" fmla="*/ 238598 h 293851"/>
                <a:gd name="connsiteX3" fmla="*/ 278081 w 389156"/>
                <a:gd name="connsiteY3" fmla="*/ 240910 h 293851"/>
                <a:gd name="connsiteX4" fmla="*/ 367730 w 389156"/>
                <a:gd name="connsiteY4" fmla="*/ 240910 h 293851"/>
                <a:gd name="connsiteX5" fmla="*/ 371802 w 389156"/>
                <a:gd name="connsiteY5" fmla="*/ 238598 h 293851"/>
                <a:gd name="connsiteX6" fmla="*/ 371912 w 389156"/>
                <a:gd name="connsiteY6" fmla="*/ 233920 h 293851"/>
                <a:gd name="connsiteX7" fmla="*/ 356943 w 389156"/>
                <a:gd name="connsiteY7" fmla="*/ 205743 h 293851"/>
                <a:gd name="connsiteX8" fmla="*/ 352761 w 389156"/>
                <a:gd name="connsiteY8" fmla="*/ 203212 h 293851"/>
                <a:gd name="connsiteX9" fmla="*/ 293050 w 389156"/>
                <a:gd name="connsiteY9" fmla="*/ 203212 h 293851"/>
                <a:gd name="connsiteX10" fmla="*/ 288868 w 389156"/>
                <a:gd name="connsiteY10" fmla="*/ 205743 h 293851"/>
                <a:gd name="connsiteX11" fmla="*/ 294041 w 389156"/>
                <a:gd name="connsiteY11" fmla="*/ 186757 h 293851"/>
                <a:gd name="connsiteX12" fmla="*/ 298113 w 389156"/>
                <a:gd name="connsiteY12" fmla="*/ 189068 h 293851"/>
                <a:gd name="connsiteX13" fmla="*/ 347808 w 389156"/>
                <a:gd name="connsiteY13" fmla="*/ 189068 h 293851"/>
                <a:gd name="connsiteX14" fmla="*/ 351880 w 389156"/>
                <a:gd name="connsiteY14" fmla="*/ 186757 h 293851"/>
                <a:gd name="connsiteX15" fmla="*/ 352045 w 389156"/>
                <a:gd name="connsiteY15" fmla="*/ 182134 h 293851"/>
                <a:gd name="connsiteX16" fmla="*/ 332289 w 389156"/>
                <a:gd name="connsiteY16" fmla="*/ 144987 h 293851"/>
                <a:gd name="connsiteX17" fmla="*/ 322988 w 389156"/>
                <a:gd name="connsiteY17" fmla="*/ 140034 h 293851"/>
                <a:gd name="connsiteX18" fmla="*/ 313688 w 389156"/>
                <a:gd name="connsiteY18" fmla="*/ 144987 h 293851"/>
                <a:gd name="connsiteX19" fmla="*/ 293931 w 389156"/>
                <a:gd name="connsiteY19" fmla="*/ 182134 h 293851"/>
                <a:gd name="connsiteX20" fmla="*/ 294041 w 389156"/>
                <a:gd name="connsiteY20" fmla="*/ 186757 h 293851"/>
                <a:gd name="connsiteX21" fmla="*/ 388036 w 389156"/>
                <a:gd name="connsiteY21" fmla="*/ 280808 h 293851"/>
                <a:gd name="connsiteX22" fmla="*/ 376921 w 389156"/>
                <a:gd name="connsiteY22" fmla="*/ 259896 h 293851"/>
                <a:gd name="connsiteX23" fmla="*/ 372738 w 389156"/>
                <a:gd name="connsiteY23" fmla="*/ 257365 h 293851"/>
                <a:gd name="connsiteX24" fmla="*/ 273073 w 389156"/>
                <a:gd name="connsiteY24" fmla="*/ 257365 h 293851"/>
                <a:gd name="connsiteX25" fmla="*/ 268891 w 389156"/>
                <a:gd name="connsiteY25" fmla="*/ 259896 h 293851"/>
                <a:gd name="connsiteX26" fmla="*/ 257774 w 389156"/>
                <a:gd name="connsiteY26" fmla="*/ 280808 h 293851"/>
                <a:gd name="connsiteX27" fmla="*/ 267074 w 389156"/>
                <a:gd name="connsiteY27" fmla="*/ 293741 h 293851"/>
                <a:gd name="connsiteX28" fmla="*/ 378792 w 389156"/>
                <a:gd name="connsiteY28" fmla="*/ 293741 h 293851"/>
                <a:gd name="connsiteX29" fmla="*/ 388036 w 389156"/>
                <a:gd name="connsiteY29" fmla="*/ 280808 h 293851"/>
                <a:gd name="connsiteX30" fmla="*/ 265203 w 389156"/>
                <a:gd name="connsiteY30" fmla="*/ 215264 h 293851"/>
                <a:gd name="connsiteX31" fmla="*/ 197073 w 389156"/>
                <a:gd name="connsiteY31" fmla="*/ 151426 h 293851"/>
                <a:gd name="connsiteX32" fmla="*/ 193220 w 389156"/>
                <a:gd name="connsiteY32" fmla="*/ 130348 h 293851"/>
                <a:gd name="connsiteX33" fmla="*/ 216114 w 389156"/>
                <a:gd name="connsiteY33" fmla="*/ 70032 h 293851"/>
                <a:gd name="connsiteX34" fmla="*/ 146002 w 389156"/>
                <a:gd name="connsiteY34" fmla="*/ 195 h 293851"/>
                <a:gd name="connsiteX35" fmla="*/ 64664 w 389156"/>
                <a:gd name="connsiteY35" fmla="*/ 75811 h 293851"/>
                <a:gd name="connsiteX36" fmla="*/ 87502 w 389156"/>
                <a:gd name="connsiteY36" fmla="*/ 130018 h 293851"/>
                <a:gd name="connsiteX37" fmla="*/ 83925 w 389156"/>
                <a:gd name="connsiteY37" fmla="*/ 151371 h 293851"/>
                <a:gd name="connsiteX38" fmla="*/ 0 w 389156"/>
                <a:gd name="connsiteY38" fmla="*/ 279983 h 293851"/>
                <a:gd name="connsiteX39" fmla="*/ 13868 w 389156"/>
                <a:gd name="connsiteY39" fmla="*/ 293851 h 293851"/>
                <a:gd name="connsiteX40" fmla="*/ 236146 w 389156"/>
                <a:gd name="connsiteY40" fmla="*/ 293851 h 293851"/>
                <a:gd name="connsiteX41" fmla="*/ 238568 w 389156"/>
                <a:gd name="connsiteY41" fmla="*/ 270132 h 293851"/>
                <a:gd name="connsiteX42" fmla="*/ 265203 w 389156"/>
                <a:gd name="connsiteY42" fmla="*/ 215264 h 293851"/>
                <a:gd name="connsiteX43" fmla="*/ 185626 w 389156"/>
                <a:gd name="connsiteY43" fmla="*/ 238653 h 293851"/>
                <a:gd name="connsiteX44" fmla="*/ 142700 w 389156"/>
                <a:gd name="connsiteY44" fmla="*/ 286972 h 293851"/>
                <a:gd name="connsiteX45" fmla="*/ 99774 w 389156"/>
                <a:gd name="connsiteY45" fmla="*/ 238653 h 293851"/>
                <a:gd name="connsiteX46" fmla="*/ 81999 w 389156"/>
                <a:gd name="connsiteY46" fmla="*/ 195727 h 293851"/>
                <a:gd name="connsiteX47" fmla="*/ 142755 w 389156"/>
                <a:gd name="connsiteY47" fmla="*/ 134971 h 293851"/>
                <a:gd name="connsiteX48" fmla="*/ 203511 w 389156"/>
                <a:gd name="connsiteY48" fmla="*/ 195727 h 293851"/>
                <a:gd name="connsiteX49" fmla="*/ 185626 w 389156"/>
                <a:gd name="connsiteY49" fmla="*/ 238653 h 29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89156" h="293851">
                  <a:moveTo>
                    <a:pt x="288868" y="205743"/>
                  </a:moveTo>
                  <a:lnTo>
                    <a:pt x="273899" y="233920"/>
                  </a:lnTo>
                  <a:cubicBezTo>
                    <a:pt x="273128" y="235406"/>
                    <a:pt x="273183" y="237167"/>
                    <a:pt x="274009" y="238598"/>
                  </a:cubicBezTo>
                  <a:cubicBezTo>
                    <a:pt x="274889" y="240029"/>
                    <a:pt x="276430" y="240910"/>
                    <a:pt x="278081" y="240910"/>
                  </a:cubicBezTo>
                  <a:lnTo>
                    <a:pt x="367730" y="240910"/>
                  </a:lnTo>
                  <a:cubicBezTo>
                    <a:pt x="369381" y="240910"/>
                    <a:pt x="370922" y="240029"/>
                    <a:pt x="371802" y="238598"/>
                  </a:cubicBezTo>
                  <a:cubicBezTo>
                    <a:pt x="372661" y="237167"/>
                    <a:pt x="372703" y="235390"/>
                    <a:pt x="371912" y="233920"/>
                  </a:cubicBezTo>
                  <a:lnTo>
                    <a:pt x="356943" y="205743"/>
                  </a:lnTo>
                  <a:cubicBezTo>
                    <a:pt x="356122" y="204193"/>
                    <a:pt x="354515" y="203221"/>
                    <a:pt x="352761" y="203212"/>
                  </a:cubicBezTo>
                  <a:lnTo>
                    <a:pt x="293050" y="203212"/>
                  </a:lnTo>
                  <a:cubicBezTo>
                    <a:pt x="291289" y="203212"/>
                    <a:pt x="289693" y="204147"/>
                    <a:pt x="288868" y="205743"/>
                  </a:cubicBezTo>
                  <a:close/>
                  <a:moveTo>
                    <a:pt x="294041" y="186757"/>
                  </a:moveTo>
                  <a:cubicBezTo>
                    <a:pt x="294921" y="188188"/>
                    <a:pt x="296407" y="189068"/>
                    <a:pt x="298113" y="189068"/>
                  </a:cubicBezTo>
                  <a:lnTo>
                    <a:pt x="347808" y="189068"/>
                  </a:lnTo>
                  <a:cubicBezTo>
                    <a:pt x="349459" y="189068"/>
                    <a:pt x="351000" y="188188"/>
                    <a:pt x="351880" y="186757"/>
                  </a:cubicBezTo>
                  <a:cubicBezTo>
                    <a:pt x="352761" y="185326"/>
                    <a:pt x="352816" y="183565"/>
                    <a:pt x="352045" y="182134"/>
                  </a:cubicBezTo>
                  <a:lnTo>
                    <a:pt x="332289" y="144987"/>
                  </a:lnTo>
                  <a:cubicBezTo>
                    <a:pt x="330197" y="141905"/>
                    <a:pt x="326730" y="140034"/>
                    <a:pt x="322988" y="140034"/>
                  </a:cubicBezTo>
                  <a:cubicBezTo>
                    <a:pt x="319246" y="140034"/>
                    <a:pt x="315779" y="141905"/>
                    <a:pt x="313688" y="144987"/>
                  </a:cubicBezTo>
                  <a:lnTo>
                    <a:pt x="293931" y="182134"/>
                  </a:lnTo>
                  <a:cubicBezTo>
                    <a:pt x="293160" y="183565"/>
                    <a:pt x="293215" y="185381"/>
                    <a:pt x="294041" y="186757"/>
                  </a:cubicBezTo>
                  <a:close/>
                  <a:moveTo>
                    <a:pt x="388036" y="280808"/>
                  </a:moveTo>
                  <a:lnTo>
                    <a:pt x="376921" y="259896"/>
                  </a:lnTo>
                  <a:cubicBezTo>
                    <a:pt x="376082" y="258362"/>
                    <a:pt x="374485" y="257396"/>
                    <a:pt x="372738" y="257365"/>
                  </a:cubicBezTo>
                  <a:lnTo>
                    <a:pt x="273073" y="257365"/>
                  </a:lnTo>
                  <a:cubicBezTo>
                    <a:pt x="271312" y="257365"/>
                    <a:pt x="269716" y="258355"/>
                    <a:pt x="268891" y="259896"/>
                  </a:cubicBezTo>
                  <a:lnTo>
                    <a:pt x="257774" y="280808"/>
                  </a:lnTo>
                  <a:cubicBezTo>
                    <a:pt x="254307" y="286642"/>
                    <a:pt x="259315" y="293741"/>
                    <a:pt x="267074" y="293741"/>
                  </a:cubicBezTo>
                  <a:lnTo>
                    <a:pt x="378792" y="293741"/>
                  </a:lnTo>
                  <a:cubicBezTo>
                    <a:pt x="386496" y="293741"/>
                    <a:pt x="391505" y="286642"/>
                    <a:pt x="388036" y="280808"/>
                  </a:cubicBezTo>
                  <a:close/>
                  <a:moveTo>
                    <a:pt x="265203" y="215264"/>
                  </a:moveTo>
                  <a:cubicBezTo>
                    <a:pt x="250390" y="186874"/>
                    <a:pt x="226365" y="164363"/>
                    <a:pt x="197073" y="151426"/>
                  </a:cubicBezTo>
                  <a:cubicBezTo>
                    <a:pt x="188763" y="147739"/>
                    <a:pt x="186672" y="136622"/>
                    <a:pt x="193220" y="130348"/>
                  </a:cubicBezTo>
                  <a:cubicBezTo>
                    <a:pt x="208795" y="115324"/>
                    <a:pt x="217930" y="93697"/>
                    <a:pt x="216114" y="70032"/>
                  </a:cubicBezTo>
                  <a:cubicBezTo>
                    <a:pt x="213362" y="32830"/>
                    <a:pt x="183205" y="2837"/>
                    <a:pt x="146002" y="195"/>
                  </a:cubicBezTo>
                  <a:cubicBezTo>
                    <a:pt x="101591" y="-2941"/>
                    <a:pt x="64664" y="32115"/>
                    <a:pt x="64664" y="75811"/>
                  </a:cubicBezTo>
                  <a:cubicBezTo>
                    <a:pt x="64664" y="97108"/>
                    <a:pt x="73414" y="116315"/>
                    <a:pt x="87502" y="130018"/>
                  </a:cubicBezTo>
                  <a:cubicBezTo>
                    <a:pt x="94161" y="136512"/>
                    <a:pt x="92400" y="147629"/>
                    <a:pt x="83925" y="151371"/>
                  </a:cubicBezTo>
                  <a:cubicBezTo>
                    <a:pt x="34505" y="173109"/>
                    <a:pt x="0" y="222473"/>
                    <a:pt x="0" y="279983"/>
                  </a:cubicBezTo>
                  <a:cubicBezTo>
                    <a:pt x="0" y="287632"/>
                    <a:pt x="6218" y="293851"/>
                    <a:pt x="13868" y="293851"/>
                  </a:cubicBezTo>
                  <a:lnTo>
                    <a:pt x="236146" y="293851"/>
                  </a:lnTo>
                  <a:cubicBezTo>
                    <a:pt x="233559" y="285982"/>
                    <a:pt x="234385" y="277506"/>
                    <a:pt x="238568" y="270132"/>
                  </a:cubicBezTo>
                  <a:lnTo>
                    <a:pt x="265203" y="215264"/>
                  </a:lnTo>
                  <a:close/>
                  <a:moveTo>
                    <a:pt x="185626" y="238653"/>
                  </a:moveTo>
                  <a:lnTo>
                    <a:pt x="142700" y="286972"/>
                  </a:lnTo>
                  <a:lnTo>
                    <a:pt x="99774" y="238653"/>
                  </a:lnTo>
                  <a:cubicBezTo>
                    <a:pt x="89428" y="227041"/>
                    <a:pt x="81999" y="212458"/>
                    <a:pt x="81999" y="195727"/>
                  </a:cubicBezTo>
                  <a:cubicBezTo>
                    <a:pt x="81999" y="162158"/>
                    <a:pt x="109185" y="134971"/>
                    <a:pt x="142755" y="134971"/>
                  </a:cubicBezTo>
                  <a:cubicBezTo>
                    <a:pt x="176325" y="134971"/>
                    <a:pt x="203511" y="162158"/>
                    <a:pt x="203511" y="195727"/>
                  </a:cubicBezTo>
                  <a:cubicBezTo>
                    <a:pt x="203401" y="212458"/>
                    <a:pt x="195917" y="227041"/>
                    <a:pt x="185626" y="238653"/>
                  </a:cubicBezTo>
                  <a:close/>
                </a:path>
              </a:pathLst>
            </a:custGeom>
            <a:grpFill/>
            <a:ln w="4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C14BD2E9-52EC-92E0-F5E0-D8ED0ECBC719}"/>
                </a:ext>
              </a:extLst>
            </p:cNvPr>
            <p:cNvSpPr/>
            <p:nvPr/>
          </p:nvSpPr>
          <p:spPr>
            <a:xfrm>
              <a:off x="9412726" y="-889087"/>
              <a:ext cx="371417" cy="262535"/>
            </a:xfrm>
            <a:custGeom>
              <a:avLst/>
              <a:gdLst>
                <a:gd name="connsiteX0" fmla="*/ 210941 w 371417"/>
                <a:gd name="connsiteY0" fmla="*/ 149938 h 262535"/>
                <a:gd name="connsiteX1" fmla="*/ 158990 w 371417"/>
                <a:gd name="connsiteY1" fmla="*/ 201889 h 262535"/>
                <a:gd name="connsiteX2" fmla="*/ 174234 w 371417"/>
                <a:gd name="connsiteY2" fmla="*/ 238651 h 262535"/>
                <a:gd name="connsiteX3" fmla="*/ 210996 w 371417"/>
                <a:gd name="connsiteY3" fmla="*/ 253895 h 262535"/>
                <a:gd name="connsiteX4" fmla="*/ 247758 w 371417"/>
                <a:gd name="connsiteY4" fmla="*/ 238651 h 262535"/>
                <a:gd name="connsiteX5" fmla="*/ 263002 w 371417"/>
                <a:gd name="connsiteY5" fmla="*/ 201889 h 262535"/>
                <a:gd name="connsiteX6" fmla="*/ 210941 w 371417"/>
                <a:gd name="connsiteY6" fmla="*/ 149938 h 262535"/>
                <a:gd name="connsiteX7" fmla="*/ 220957 w 371417"/>
                <a:gd name="connsiteY7" fmla="*/ 233478 h 262535"/>
                <a:gd name="connsiteX8" fmla="*/ 220297 w 371417"/>
                <a:gd name="connsiteY8" fmla="*/ 234909 h 262535"/>
                <a:gd name="connsiteX9" fmla="*/ 219031 w 371417"/>
                <a:gd name="connsiteY9" fmla="*/ 235734 h 262535"/>
                <a:gd name="connsiteX10" fmla="*/ 217545 w 371417"/>
                <a:gd name="connsiteY10" fmla="*/ 233808 h 262535"/>
                <a:gd name="connsiteX11" fmla="*/ 217930 w 371417"/>
                <a:gd name="connsiteY11" fmla="*/ 233478 h 262535"/>
                <a:gd name="connsiteX12" fmla="*/ 218591 w 371417"/>
                <a:gd name="connsiteY12" fmla="*/ 232983 h 262535"/>
                <a:gd name="connsiteX13" fmla="*/ 219691 w 371417"/>
                <a:gd name="connsiteY13" fmla="*/ 232652 h 262535"/>
                <a:gd name="connsiteX14" fmla="*/ 219857 w 371417"/>
                <a:gd name="connsiteY14" fmla="*/ 233148 h 262535"/>
                <a:gd name="connsiteX15" fmla="*/ 220572 w 371417"/>
                <a:gd name="connsiteY15" fmla="*/ 232652 h 262535"/>
                <a:gd name="connsiteX16" fmla="*/ 221177 w 371417"/>
                <a:gd name="connsiteY16" fmla="*/ 232542 h 262535"/>
                <a:gd name="connsiteX17" fmla="*/ 220957 w 371417"/>
                <a:gd name="connsiteY17" fmla="*/ 233478 h 262535"/>
                <a:gd name="connsiteX18" fmla="*/ 239503 w 371417"/>
                <a:gd name="connsiteY18" fmla="*/ 222802 h 262535"/>
                <a:gd name="connsiteX19" fmla="*/ 239393 w 371417"/>
                <a:gd name="connsiteY19" fmla="*/ 223462 h 262535"/>
                <a:gd name="connsiteX20" fmla="*/ 238568 w 371417"/>
                <a:gd name="connsiteY20" fmla="*/ 226104 h 262535"/>
                <a:gd name="connsiteX21" fmla="*/ 238292 w 371417"/>
                <a:gd name="connsiteY21" fmla="*/ 227535 h 262535"/>
                <a:gd name="connsiteX22" fmla="*/ 238017 w 371417"/>
                <a:gd name="connsiteY22" fmla="*/ 226874 h 262535"/>
                <a:gd name="connsiteX23" fmla="*/ 237577 w 371417"/>
                <a:gd name="connsiteY23" fmla="*/ 226489 h 262535"/>
                <a:gd name="connsiteX24" fmla="*/ 237247 w 371417"/>
                <a:gd name="connsiteY24" fmla="*/ 223902 h 262535"/>
                <a:gd name="connsiteX25" fmla="*/ 237687 w 371417"/>
                <a:gd name="connsiteY25" fmla="*/ 222581 h 262535"/>
                <a:gd name="connsiteX26" fmla="*/ 237687 w 371417"/>
                <a:gd name="connsiteY26" fmla="*/ 222361 h 262535"/>
                <a:gd name="connsiteX27" fmla="*/ 238292 w 371417"/>
                <a:gd name="connsiteY27" fmla="*/ 221811 h 262535"/>
                <a:gd name="connsiteX28" fmla="*/ 238623 w 371417"/>
                <a:gd name="connsiteY28" fmla="*/ 221536 h 262535"/>
                <a:gd name="connsiteX29" fmla="*/ 238843 w 371417"/>
                <a:gd name="connsiteY29" fmla="*/ 222031 h 262535"/>
                <a:gd name="connsiteX30" fmla="*/ 239558 w 371417"/>
                <a:gd name="connsiteY30" fmla="*/ 221921 h 262535"/>
                <a:gd name="connsiteX31" fmla="*/ 239503 w 371417"/>
                <a:gd name="connsiteY31" fmla="*/ 222802 h 262535"/>
                <a:gd name="connsiteX32" fmla="*/ 248694 w 371417"/>
                <a:gd name="connsiteY32" fmla="*/ 175473 h 262535"/>
                <a:gd name="connsiteX33" fmla="*/ 246768 w 371417"/>
                <a:gd name="connsiteY33" fmla="*/ 181032 h 262535"/>
                <a:gd name="connsiteX34" fmla="*/ 246658 w 371417"/>
                <a:gd name="connsiteY34" fmla="*/ 185985 h 262535"/>
                <a:gd name="connsiteX35" fmla="*/ 245502 w 371417"/>
                <a:gd name="connsiteY35" fmla="*/ 185874 h 262535"/>
                <a:gd name="connsiteX36" fmla="*/ 244786 w 371417"/>
                <a:gd name="connsiteY36" fmla="*/ 187360 h 262535"/>
                <a:gd name="connsiteX37" fmla="*/ 243741 w 371417"/>
                <a:gd name="connsiteY37" fmla="*/ 189176 h 262535"/>
                <a:gd name="connsiteX38" fmla="*/ 241209 w 371417"/>
                <a:gd name="connsiteY38" fmla="*/ 190112 h 262535"/>
                <a:gd name="connsiteX39" fmla="*/ 238348 w 371417"/>
                <a:gd name="connsiteY39" fmla="*/ 193084 h 262535"/>
                <a:gd name="connsiteX40" fmla="*/ 235596 w 371417"/>
                <a:gd name="connsiteY40" fmla="*/ 195230 h 262535"/>
                <a:gd name="connsiteX41" fmla="*/ 234990 w 371417"/>
                <a:gd name="connsiteY41" fmla="*/ 191433 h 262535"/>
                <a:gd name="connsiteX42" fmla="*/ 229817 w 371417"/>
                <a:gd name="connsiteY42" fmla="*/ 195505 h 262535"/>
                <a:gd name="connsiteX43" fmla="*/ 229432 w 371417"/>
                <a:gd name="connsiteY43" fmla="*/ 196275 h 262535"/>
                <a:gd name="connsiteX44" fmla="*/ 228387 w 371417"/>
                <a:gd name="connsiteY44" fmla="*/ 196661 h 262535"/>
                <a:gd name="connsiteX45" fmla="*/ 229322 w 371417"/>
                <a:gd name="connsiteY45" fmla="*/ 197431 h 262535"/>
                <a:gd name="connsiteX46" fmla="*/ 231634 w 371417"/>
                <a:gd name="connsiteY46" fmla="*/ 197762 h 262535"/>
                <a:gd name="connsiteX47" fmla="*/ 234000 w 371417"/>
                <a:gd name="connsiteY47" fmla="*/ 198147 h 262535"/>
                <a:gd name="connsiteX48" fmla="*/ 237357 w 371417"/>
                <a:gd name="connsiteY48" fmla="*/ 198092 h 262535"/>
                <a:gd name="connsiteX49" fmla="*/ 236256 w 371417"/>
                <a:gd name="connsiteY49" fmla="*/ 199027 h 262535"/>
                <a:gd name="connsiteX50" fmla="*/ 234165 w 371417"/>
                <a:gd name="connsiteY50" fmla="*/ 201394 h 262535"/>
                <a:gd name="connsiteX51" fmla="*/ 233009 w 371417"/>
                <a:gd name="connsiteY51" fmla="*/ 203595 h 262535"/>
                <a:gd name="connsiteX52" fmla="*/ 236256 w 371417"/>
                <a:gd name="connsiteY52" fmla="*/ 207557 h 262535"/>
                <a:gd name="connsiteX53" fmla="*/ 236642 w 371417"/>
                <a:gd name="connsiteY53" fmla="*/ 209924 h 262535"/>
                <a:gd name="connsiteX54" fmla="*/ 236697 w 371417"/>
                <a:gd name="connsiteY54" fmla="*/ 211299 h 262535"/>
                <a:gd name="connsiteX55" fmla="*/ 237852 w 371417"/>
                <a:gd name="connsiteY55" fmla="*/ 213721 h 262535"/>
                <a:gd name="connsiteX56" fmla="*/ 238238 w 371417"/>
                <a:gd name="connsiteY56" fmla="*/ 215317 h 262535"/>
                <a:gd name="connsiteX57" fmla="*/ 237742 w 371417"/>
                <a:gd name="connsiteY57" fmla="*/ 215152 h 262535"/>
                <a:gd name="connsiteX58" fmla="*/ 234660 w 371417"/>
                <a:gd name="connsiteY58" fmla="*/ 222086 h 262535"/>
                <a:gd name="connsiteX59" fmla="*/ 233340 w 371417"/>
                <a:gd name="connsiteY59" fmla="*/ 223407 h 262535"/>
                <a:gd name="connsiteX60" fmla="*/ 231854 w 371417"/>
                <a:gd name="connsiteY60" fmla="*/ 225003 h 262535"/>
                <a:gd name="connsiteX61" fmla="*/ 227451 w 371417"/>
                <a:gd name="connsiteY61" fmla="*/ 227479 h 262535"/>
                <a:gd name="connsiteX62" fmla="*/ 219801 w 371417"/>
                <a:gd name="connsiteY62" fmla="*/ 231056 h 262535"/>
                <a:gd name="connsiteX63" fmla="*/ 219471 w 371417"/>
                <a:gd name="connsiteY63" fmla="*/ 231937 h 262535"/>
                <a:gd name="connsiteX64" fmla="*/ 219691 w 371417"/>
                <a:gd name="connsiteY64" fmla="*/ 231497 h 262535"/>
                <a:gd name="connsiteX65" fmla="*/ 219141 w 371417"/>
                <a:gd name="connsiteY65" fmla="*/ 230836 h 262535"/>
                <a:gd name="connsiteX66" fmla="*/ 216775 w 371417"/>
                <a:gd name="connsiteY66" fmla="*/ 229185 h 262535"/>
                <a:gd name="connsiteX67" fmla="*/ 214903 w 371417"/>
                <a:gd name="connsiteY67" fmla="*/ 229406 h 262535"/>
                <a:gd name="connsiteX68" fmla="*/ 213583 w 371417"/>
                <a:gd name="connsiteY68" fmla="*/ 227204 h 262535"/>
                <a:gd name="connsiteX69" fmla="*/ 211877 w 371417"/>
                <a:gd name="connsiteY69" fmla="*/ 226489 h 262535"/>
                <a:gd name="connsiteX70" fmla="*/ 208134 w 371417"/>
                <a:gd name="connsiteY70" fmla="*/ 227589 h 262535"/>
                <a:gd name="connsiteX71" fmla="*/ 207364 w 371417"/>
                <a:gd name="connsiteY71" fmla="*/ 227644 h 262535"/>
                <a:gd name="connsiteX72" fmla="*/ 204777 w 371417"/>
                <a:gd name="connsiteY72" fmla="*/ 229681 h 262535"/>
                <a:gd name="connsiteX73" fmla="*/ 203512 w 371417"/>
                <a:gd name="connsiteY73" fmla="*/ 229350 h 262535"/>
                <a:gd name="connsiteX74" fmla="*/ 200925 w 371417"/>
                <a:gd name="connsiteY74" fmla="*/ 228470 h 262535"/>
                <a:gd name="connsiteX75" fmla="*/ 201365 w 371417"/>
                <a:gd name="connsiteY75" fmla="*/ 226874 h 262535"/>
                <a:gd name="connsiteX76" fmla="*/ 200430 w 371417"/>
                <a:gd name="connsiteY76" fmla="*/ 226434 h 262535"/>
                <a:gd name="connsiteX77" fmla="*/ 200650 w 371417"/>
                <a:gd name="connsiteY77" fmla="*/ 224727 h 262535"/>
                <a:gd name="connsiteX78" fmla="*/ 198339 w 371417"/>
                <a:gd name="connsiteY78" fmla="*/ 224727 h 262535"/>
                <a:gd name="connsiteX79" fmla="*/ 200375 w 371417"/>
                <a:gd name="connsiteY79" fmla="*/ 220600 h 262535"/>
                <a:gd name="connsiteX80" fmla="*/ 199714 w 371417"/>
                <a:gd name="connsiteY80" fmla="*/ 217849 h 262535"/>
                <a:gd name="connsiteX81" fmla="*/ 199604 w 371417"/>
                <a:gd name="connsiteY81" fmla="*/ 217023 h 262535"/>
                <a:gd name="connsiteX82" fmla="*/ 197733 w 371417"/>
                <a:gd name="connsiteY82" fmla="*/ 217463 h 262535"/>
                <a:gd name="connsiteX83" fmla="*/ 193716 w 371417"/>
                <a:gd name="connsiteY83" fmla="*/ 217298 h 262535"/>
                <a:gd name="connsiteX84" fmla="*/ 188653 w 371417"/>
                <a:gd name="connsiteY84" fmla="*/ 216363 h 262535"/>
                <a:gd name="connsiteX85" fmla="*/ 181444 w 371417"/>
                <a:gd name="connsiteY85" fmla="*/ 215537 h 262535"/>
                <a:gd name="connsiteX86" fmla="*/ 176986 w 371417"/>
                <a:gd name="connsiteY86" fmla="*/ 213006 h 262535"/>
                <a:gd name="connsiteX87" fmla="*/ 174344 w 371417"/>
                <a:gd name="connsiteY87" fmla="*/ 210034 h 262535"/>
                <a:gd name="connsiteX88" fmla="*/ 170657 w 371417"/>
                <a:gd name="connsiteY88" fmla="*/ 208933 h 262535"/>
                <a:gd name="connsiteX89" fmla="*/ 169446 w 371417"/>
                <a:gd name="connsiteY89" fmla="*/ 206292 h 262535"/>
                <a:gd name="connsiteX90" fmla="*/ 170437 w 371417"/>
                <a:gd name="connsiteY90" fmla="*/ 204641 h 262535"/>
                <a:gd name="connsiteX91" fmla="*/ 170877 w 371417"/>
                <a:gd name="connsiteY91" fmla="*/ 201339 h 262535"/>
                <a:gd name="connsiteX92" fmla="*/ 170217 w 371417"/>
                <a:gd name="connsiteY92" fmla="*/ 199798 h 262535"/>
                <a:gd name="connsiteX93" fmla="*/ 168731 w 371417"/>
                <a:gd name="connsiteY93" fmla="*/ 197596 h 262535"/>
                <a:gd name="connsiteX94" fmla="*/ 167795 w 371417"/>
                <a:gd name="connsiteY94" fmla="*/ 195670 h 262535"/>
                <a:gd name="connsiteX95" fmla="*/ 166805 w 371417"/>
                <a:gd name="connsiteY95" fmla="*/ 192478 h 262535"/>
                <a:gd name="connsiteX96" fmla="*/ 165594 w 371417"/>
                <a:gd name="connsiteY96" fmla="*/ 190277 h 262535"/>
                <a:gd name="connsiteX97" fmla="*/ 170657 w 371417"/>
                <a:gd name="connsiteY97" fmla="*/ 188406 h 262535"/>
                <a:gd name="connsiteX98" fmla="*/ 174124 w 371417"/>
                <a:gd name="connsiteY98" fmla="*/ 187250 h 262535"/>
                <a:gd name="connsiteX99" fmla="*/ 177591 w 371417"/>
                <a:gd name="connsiteY99" fmla="*/ 181637 h 262535"/>
                <a:gd name="connsiteX100" fmla="*/ 180673 w 371417"/>
                <a:gd name="connsiteY100" fmla="*/ 180646 h 262535"/>
                <a:gd name="connsiteX101" fmla="*/ 183700 w 371417"/>
                <a:gd name="connsiteY101" fmla="*/ 178610 h 262535"/>
                <a:gd name="connsiteX102" fmla="*/ 186397 w 371417"/>
                <a:gd name="connsiteY102" fmla="*/ 177234 h 262535"/>
                <a:gd name="connsiteX103" fmla="*/ 187993 w 371417"/>
                <a:gd name="connsiteY103" fmla="*/ 176794 h 262535"/>
                <a:gd name="connsiteX104" fmla="*/ 188488 w 371417"/>
                <a:gd name="connsiteY104" fmla="*/ 175803 h 262535"/>
                <a:gd name="connsiteX105" fmla="*/ 191845 w 371417"/>
                <a:gd name="connsiteY105" fmla="*/ 178555 h 262535"/>
                <a:gd name="connsiteX106" fmla="*/ 192175 w 371417"/>
                <a:gd name="connsiteY106" fmla="*/ 183783 h 262535"/>
                <a:gd name="connsiteX107" fmla="*/ 195422 w 371417"/>
                <a:gd name="connsiteY107" fmla="*/ 184664 h 262535"/>
                <a:gd name="connsiteX108" fmla="*/ 197238 w 371417"/>
                <a:gd name="connsiteY108" fmla="*/ 186205 h 262535"/>
                <a:gd name="connsiteX109" fmla="*/ 199219 w 371417"/>
                <a:gd name="connsiteY109" fmla="*/ 189397 h 262535"/>
                <a:gd name="connsiteX110" fmla="*/ 207309 w 371417"/>
                <a:gd name="connsiteY110" fmla="*/ 190882 h 262535"/>
                <a:gd name="connsiteX111" fmla="*/ 211436 w 371417"/>
                <a:gd name="connsiteY111" fmla="*/ 191818 h 262535"/>
                <a:gd name="connsiteX112" fmla="*/ 217325 w 371417"/>
                <a:gd name="connsiteY112" fmla="*/ 190332 h 262535"/>
                <a:gd name="connsiteX113" fmla="*/ 220407 w 371417"/>
                <a:gd name="connsiteY113" fmla="*/ 188021 h 262535"/>
                <a:gd name="connsiteX114" fmla="*/ 219801 w 371417"/>
                <a:gd name="connsiteY114" fmla="*/ 186260 h 262535"/>
                <a:gd name="connsiteX115" fmla="*/ 223049 w 371417"/>
                <a:gd name="connsiteY115" fmla="*/ 185820 h 262535"/>
                <a:gd name="connsiteX116" fmla="*/ 224094 w 371417"/>
                <a:gd name="connsiteY116" fmla="*/ 184444 h 262535"/>
                <a:gd name="connsiteX117" fmla="*/ 225800 w 371417"/>
                <a:gd name="connsiteY117" fmla="*/ 183728 h 262535"/>
                <a:gd name="connsiteX118" fmla="*/ 230038 w 371417"/>
                <a:gd name="connsiteY118" fmla="*/ 180591 h 262535"/>
                <a:gd name="connsiteX119" fmla="*/ 227286 w 371417"/>
                <a:gd name="connsiteY119" fmla="*/ 180151 h 262535"/>
                <a:gd name="connsiteX120" fmla="*/ 226185 w 371417"/>
                <a:gd name="connsiteY120" fmla="*/ 179986 h 262535"/>
                <a:gd name="connsiteX121" fmla="*/ 225195 w 371417"/>
                <a:gd name="connsiteY121" fmla="*/ 180371 h 262535"/>
                <a:gd name="connsiteX122" fmla="*/ 225745 w 371417"/>
                <a:gd name="connsiteY122" fmla="*/ 175803 h 262535"/>
                <a:gd name="connsiteX123" fmla="*/ 226241 w 371417"/>
                <a:gd name="connsiteY123" fmla="*/ 176079 h 262535"/>
                <a:gd name="connsiteX124" fmla="*/ 229157 w 371417"/>
                <a:gd name="connsiteY124" fmla="*/ 172006 h 262535"/>
                <a:gd name="connsiteX125" fmla="*/ 228607 w 371417"/>
                <a:gd name="connsiteY125" fmla="*/ 170631 h 262535"/>
                <a:gd name="connsiteX126" fmla="*/ 231304 w 371417"/>
                <a:gd name="connsiteY126" fmla="*/ 168374 h 262535"/>
                <a:gd name="connsiteX127" fmla="*/ 234275 w 371417"/>
                <a:gd name="connsiteY127" fmla="*/ 168319 h 262535"/>
                <a:gd name="connsiteX128" fmla="*/ 238348 w 371417"/>
                <a:gd name="connsiteY128" fmla="*/ 172667 h 262535"/>
                <a:gd name="connsiteX129" fmla="*/ 243521 w 371417"/>
                <a:gd name="connsiteY129" fmla="*/ 175308 h 262535"/>
                <a:gd name="connsiteX130" fmla="*/ 248694 w 371417"/>
                <a:gd name="connsiteY130" fmla="*/ 175473 h 262535"/>
                <a:gd name="connsiteX131" fmla="*/ 122558 w 371417"/>
                <a:gd name="connsiteY131" fmla="*/ 144875 h 262535"/>
                <a:gd name="connsiteX132" fmla="*/ 124540 w 371417"/>
                <a:gd name="connsiteY132" fmla="*/ 136070 h 262535"/>
                <a:gd name="connsiteX133" fmla="*/ 143801 w 371417"/>
                <a:gd name="connsiteY133" fmla="*/ 7072 h 262535"/>
                <a:gd name="connsiteX134" fmla="*/ 142645 w 371417"/>
                <a:gd name="connsiteY134" fmla="*/ 2284 h 262535"/>
                <a:gd name="connsiteX135" fmla="*/ 118981 w 371417"/>
                <a:gd name="connsiteY135" fmla="*/ 359 h 262535"/>
                <a:gd name="connsiteX136" fmla="*/ 57894 w 371417"/>
                <a:gd name="connsiteY136" fmla="*/ 61996 h 262535"/>
                <a:gd name="connsiteX137" fmla="*/ 95152 w 371417"/>
                <a:gd name="connsiteY137" fmla="*/ 128365 h 262535"/>
                <a:gd name="connsiteX138" fmla="*/ 0 w 371417"/>
                <a:gd name="connsiteY138" fmla="*/ 250153 h 262535"/>
                <a:gd name="connsiteX139" fmla="*/ 0 w 371417"/>
                <a:gd name="connsiteY139" fmla="*/ 254005 h 262535"/>
                <a:gd name="connsiteX140" fmla="*/ 8530 w 371417"/>
                <a:gd name="connsiteY140" fmla="*/ 262535 h 262535"/>
                <a:gd name="connsiteX141" fmla="*/ 36377 w 371417"/>
                <a:gd name="connsiteY141" fmla="*/ 262535 h 262535"/>
                <a:gd name="connsiteX142" fmla="*/ 44577 w 371417"/>
                <a:gd name="connsiteY142" fmla="*/ 255931 h 262535"/>
                <a:gd name="connsiteX143" fmla="*/ 122558 w 371417"/>
                <a:gd name="connsiteY143" fmla="*/ 144875 h 262535"/>
                <a:gd name="connsiteX144" fmla="*/ 294151 w 371417"/>
                <a:gd name="connsiteY144" fmla="*/ 136070 h 262535"/>
                <a:gd name="connsiteX145" fmla="*/ 296132 w 371417"/>
                <a:gd name="connsiteY145" fmla="*/ 144875 h 262535"/>
                <a:gd name="connsiteX146" fmla="*/ 345882 w 371417"/>
                <a:gd name="connsiteY146" fmla="*/ 193414 h 262535"/>
                <a:gd name="connsiteX147" fmla="*/ 363052 w 371417"/>
                <a:gd name="connsiteY147" fmla="*/ 161055 h 262535"/>
                <a:gd name="connsiteX148" fmla="*/ 363658 w 371417"/>
                <a:gd name="connsiteY148" fmla="*/ 160119 h 262535"/>
                <a:gd name="connsiteX149" fmla="*/ 371417 w 371417"/>
                <a:gd name="connsiteY149" fmla="*/ 151974 h 262535"/>
                <a:gd name="connsiteX150" fmla="*/ 323484 w 371417"/>
                <a:gd name="connsiteY150" fmla="*/ 128310 h 262535"/>
                <a:gd name="connsiteX151" fmla="*/ 360741 w 371417"/>
                <a:gd name="connsiteY151" fmla="*/ 61940 h 262535"/>
                <a:gd name="connsiteX152" fmla="*/ 299654 w 371417"/>
                <a:gd name="connsiteY152" fmla="*/ 304 h 262535"/>
                <a:gd name="connsiteX153" fmla="*/ 275990 w 371417"/>
                <a:gd name="connsiteY153" fmla="*/ 2230 h 262535"/>
                <a:gd name="connsiteX154" fmla="*/ 274834 w 371417"/>
                <a:gd name="connsiteY154" fmla="*/ 7017 h 262535"/>
                <a:gd name="connsiteX155" fmla="*/ 294151 w 371417"/>
                <a:gd name="connsiteY155" fmla="*/ 136070 h 262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</a:cxnLst>
              <a:rect l="l" t="t" r="r" b="b"/>
              <a:pathLst>
                <a:path w="371417" h="262535">
                  <a:moveTo>
                    <a:pt x="210941" y="149938"/>
                  </a:moveTo>
                  <a:cubicBezTo>
                    <a:pt x="182269" y="149938"/>
                    <a:pt x="158990" y="173272"/>
                    <a:pt x="158990" y="201889"/>
                  </a:cubicBezTo>
                  <a:cubicBezTo>
                    <a:pt x="158990" y="215757"/>
                    <a:pt x="164383" y="228800"/>
                    <a:pt x="174234" y="238651"/>
                  </a:cubicBezTo>
                  <a:cubicBezTo>
                    <a:pt x="183967" y="248429"/>
                    <a:pt x="197200" y="253917"/>
                    <a:pt x="210996" y="253895"/>
                  </a:cubicBezTo>
                  <a:cubicBezTo>
                    <a:pt x="224864" y="253895"/>
                    <a:pt x="237907" y="248502"/>
                    <a:pt x="247758" y="238651"/>
                  </a:cubicBezTo>
                  <a:cubicBezTo>
                    <a:pt x="257536" y="228918"/>
                    <a:pt x="263024" y="215685"/>
                    <a:pt x="263002" y="201889"/>
                  </a:cubicBezTo>
                  <a:cubicBezTo>
                    <a:pt x="262947" y="173272"/>
                    <a:pt x="239613" y="149938"/>
                    <a:pt x="210941" y="149938"/>
                  </a:cubicBezTo>
                  <a:close/>
                  <a:moveTo>
                    <a:pt x="220957" y="233478"/>
                  </a:moveTo>
                  <a:cubicBezTo>
                    <a:pt x="220627" y="234138"/>
                    <a:pt x="220737" y="234579"/>
                    <a:pt x="220297" y="234909"/>
                  </a:cubicBezTo>
                  <a:cubicBezTo>
                    <a:pt x="219361" y="235624"/>
                    <a:pt x="219691" y="235624"/>
                    <a:pt x="219031" y="235734"/>
                  </a:cubicBezTo>
                  <a:cubicBezTo>
                    <a:pt x="217160" y="236009"/>
                    <a:pt x="216995" y="234359"/>
                    <a:pt x="217545" y="233808"/>
                  </a:cubicBezTo>
                  <a:cubicBezTo>
                    <a:pt x="217710" y="233643"/>
                    <a:pt x="217820" y="233643"/>
                    <a:pt x="217930" y="233478"/>
                  </a:cubicBezTo>
                  <a:cubicBezTo>
                    <a:pt x="218316" y="233038"/>
                    <a:pt x="217765" y="233203"/>
                    <a:pt x="218591" y="232983"/>
                  </a:cubicBezTo>
                  <a:lnTo>
                    <a:pt x="219691" y="232652"/>
                  </a:lnTo>
                  <a:lnTo>
                    <a:pt x="219857" y="233148"/>
                  </a:lnTo>
                  <a:cubicBezTo>
                    <a:pt x="220022" y="233643"/>
                    <a:pt x="220077" y="232873"/>
                    <a:pt x="220572" y="232652"/>
                  </a:cubicBezTo>
                  <a:cubicBezTo>
                    <a:pt x="220737" y="232598"/>
                    <a:pt x="221012" y="232267"/>
                    <a:pt x="221177" y="232542"/>
                  </a:cubicBezTo>
                  <a:cubicBezTo>
                    <a:pt x="221618" y="233423"/>
                    <a:pt x="221287" y="232763"/>
                    <a:pt x="220957" y="233478"/>
                  </a:cubicBezTo>
                  <a:close/>
                  <a:moveTo>
                    <a:pt x="239503" y="222802"/>
                  </a:moveTo>
                  <a:cubicBezTo>
                    <a:pt x="239448" y="223077"/>
                    <a:pt x="239338" y="223132"/>
                    <a:pt x="239393" y="223462"/>
                  </a:cubicBezTo>
                  <a:cubicBezTo>
                    <a:pt x="239503" y="225333"/>
                    <a:pt x="238953" y="225058"/>
                    <a:pt x="238568" y="226104"/>
                  </a:cubicBezTo>
                  <a:cubicBezTo>
                    <a:pt x="238348" y="226764"/>
                    <a:pt x="238953" y="227204"/>
                    <a:pt x="238292" y="227535"/>
                  </a:cubicBezTo>
                  <a:cubicBezTo>
                    <a:pt x="237907" y="227700"/>
                    <a:pt x="238238" y="227204"/>
                    <a:pt x="238017" y="226874"/>
                  </a:cubicBezTo>
                  <a:cubicBezTo>
                    <a:pt x="237852" y="226709"/>
                    <a:pt x="237852" y="226764"/>
                    <a:pt x="237577" y="226489"/>
                  </a:cubicBezTo>
                  <a:cubicBezTo>
                    <a:pt x="236917" y="225663"/>
                    <a:pt x="236917" y="224948"/>
                    <a:pt x="237247" y="223902"/>
                  </a:cubicBezTo>
                  <a:cubicBezTo>
                    <a:pt x="237412" y="223407"/>
                    <a:pt x="237632" y="223187"/>
                    <a:pt x="237687" y="222581"/>
                  </a:cubicBezTo>
                  <a:cubicBezTo>
                    <a:pt x="237687" y="222526"/>
                    <a:pt x="237632" y="222416"/>
                    <a:pt x="237687" y="222361"/>
                  </a:cubicBezTo>
                  <a:cubicBezTo>
                    <a:pt x="237687" y="222196"/>
                    <a:pt x="238073" y="221976"/>
                    <a:pt x="238292" y="221811"/>
                  </a:cubicBezTo>
                  <a:cubicBezTo>
                    <a:pt x="238403" y="221701"/>
                    <a:pt x="238457" y="221536"/>
                    <a:pt x="238623" y="221536"/>
                  </a:cubicBezTo>
                  <a:cubicBezTo>
                    <a:pt x="238788" y="221591"/>
                    <a:pt x="238678" y="221976"/>
                    <a:pt x="238843" y="222031"/>
                  </a:cubicBezTo>
                  <a:cubicBezTo>
                    <a:pt x="239283" y="222141"/>
                    <a:pt x="239228" y="221756"/>
                    <a:pt x="239558" y="221921"/>
                  </a:cubicBezTo>
                  <a:cubicBezTo>
                    <a:pt x="239834" y="222031"/>
                    <a:pt x="239558" y="222526"/>
                    <a:pt x="239503" y="222802"/>
                  </a:cubicBezTo>
                  <a:close/>
                  <a:moveTo>
                    <a:pt x="248694" y="175473"/>
                  </a:moveTo>
                  <a:cubicBezTo>
                    <a:pt x="248309" y="178885"/>
                    <a:pt x="250345" y="180206"/>
                    <a:pt x="246768" y="181032"/>
                  </a:cubicBezTo>
                  <a:cubicBezTo>
                    <a:pt x="245227" y="181362"/>
                    <a:pt x="247538" y="182738"/>
                    <a:pt x="246658" y="185985"/>
                  </a:cubicBezTo>
                  <a:cubicBezTo>
                    <a:pt x="246272" y="187360"/>
                    <a:pt x="245832" y="185489"/>
                    <a:pt x="245502" y="185874"/>
                  </a:cubicBezTo>
                  <a:cubicBezTo>
                    <a:pt x="244786" y="186700"/>
                    <a:pt x="245392" y="186645"/>
                    <a:pt x="244786" y="187360"/>
                  </a:cubicBezTo>
                  <a:cubicBezTo>
                    <a:pt x="242970" y="189562"/>
                    <a:pt x="244621" y="188186"/>
                    <a:pt x="243741" y="189176"/>
                  </a:cubicBezTo>
                  <a:cubicBezTo>
                    <a:pt x="242585" y="190497"/>
                    <a:pt x="242035" y="187745"/>
                    <a:pt x="241209" y="190112"/>
                  </a:cubicBezTo>
                  <a:cubicBezTo>
                    <a:pt x="240879" y="191047"/>
                    <a:pt x="239173" y="192864"/>
                    <a:pt x="238348" y="193084"/>
                  </a:cubicBezTo>
                  <a:cubicBezTo>
                    <a:pt x="236201" y="193634"/>
                    <a:pt x="236367" y="195616"/>
                    <a:pt x="235596" y="195230"/>
                  </a:cubicBezTo>
                  <a:cubicBezTo>
                    <a:pt x="234440" y="194680"/>
                    <a:pt x="236532" y="191158"/>
                    <a:pt x="234990" y="191433"/>
                  </a:cubicBezTo>
                  <a:cubicBezTo>
                    <a:pt x="232349" y="191928"/>
                    <a:pt x="232844" y="195505"/>
                    <a:pt x="229817" y="195505"/>
                  </a:cubicBezTo>
                  <a:cubicBezTo>
                    <a:pt x="227837" y="195505"/>
                    <a:pt x="229432" y="196275"/>
                    <a:pt x="229432" y="196275"/>
                  </a:cubicBezTo>
                  <a:cubicBezTo>
                    <a:pt x="230313" y="197046"/>
                    <a:pt x="228387" y="196661"/>
                    <a:pt x="228387" y="196661"/>
                  </a:cubicBezTo>
                  <a:cubicBezTo>
                    <a:pt x="225690" y="198642"/>
                    <a:pt x="227726" y="197541"/>
                    <a:pt x="229322" y="197431"/>
                  </a:cubicBezTo>
                  <a:cubicBezTo>
                    <a:pt x="230038" y="197376"/>
                    <a:pt x="230808" y="197762"/>
                    <a:pt x="231634" y="197762"/>
                  </a:cubicBezTo>
                  <a:cubicBezTo>
                    <a:pt x="231854" y="197762"/>
                    <a:pt x="231854" y="200679"/>
                    <a:pt x="234000" y="198147"/>
                  </a:cubicBezTo>
                  <a:cubicBezTo>
                    <a:pt x="234330" y="197706"/>
                    <a:pt x="237137" y="197817"/>
                    <a:pt x="237357" y="198092"/>
                  </a:cubicBezTo>
                  <a:cubicBezTo>
                    <a:pt x="238127" y="199027"/>
                    <a:pt x="236532" y="198862"/>
                    <a:pt x="236256" y="199027"/>
                  </a:cubicBezTo>
                  <a:cubicBezTo>
                    <a:pt x="233119" y="201119"/>
                    <a:pt x="234165" y="201119"/>
                    <a:pt x="234165" y="201394"/>
                  </a:cubicBezTo>
                  <a:cubicBezTo>
                    <a:pt x="234110" y="202054"/>
                    <a:pt x="232129" y="202715"/>
                    <a:pt x="233009" y="203595"/>
                  </a:cubicBezTo>
                  <a:cubicBezTo>
                    <a:pt x="234110" y="204641"/>
                    <a:pt x="236256" y="205576"/>
                    <a:pt x="236256" y="207557"/>
                  </a:cubicBezTo>
                  <a:cubicBezTo>
                    <a:pt x="236146" y="208658"/>
                    <a:pt x="236311" y="208933"/>
                    <a:pt x="236642" y="209924"/>
                  </a:cubicBezTo>
                  <a:cubicBezTo>
                    <a:pt x="236752" y="210309"/>
                    <a:pt x="236532" y="210969"/>
                    <a:pt x="236697" y="211299"/>
                  </a:cubicBezTo>
                  <a:cubicBezTo>
                    <a:pt x="237247" y="212565"/>
                    <a:pt x="240109" y="209924"/>
                    <a:pt x="237852" y="213721"/>
                  </a:cubicBezTo>
                  <a:cubicBezTo>
                    <a:pt x="237797" y="213776"/>
                    <a:pt x="238678" y="214161"/>
                    <a:pt x="238238" y="215317"/>
                  </a:cubicBezTo>
                  <a:cubicBezTo>
                    <a:pt x="238017" y="215867"/>
                    <a:pt x="238127" y="215042"/>
                    <a:pt x="237742" y="215152"/>
                  </a:cubicBezTo>
                  <a:cubicBezTo>
                    <a:pt x="236036" y="215592"/>
                    <a:pt x="235871" y="220710"/>
                    <a:pt x="234660" y="222086"/>
                  </a:cubicBezTo>
                  <a:cubicBezTo>
                    <a:pt x="234550" y="222251"/>
                    <a:pt x="233450" y="223297"/>
                    <a:pt x="233340" y="223407"/>
                  </a:cubicBezTo>
                  <a:cubicBezTo>
                    <a:pt x="232239" y="224618"/>
                    <a:pt x="233285" y="224673"/>
                    <a:pt x="231854" y="225003"/>
                  </a:cubicBezTo>
                  <a:cubicBezTo>
                    <a:pt x="230918" y="225223"/>
                    <a:pt x="231028" y="226434"/>
                    <a:pt x="227451" y="227479"/>
                  </a:cubicBezTo>
                  <a:cubicBezTo>
                    <a:pt x="227396" y="227479"/>
                    <a:pt x="218261" y="229460"/>
                    <a:pt x="219801" y="231056"/>
                  </a:cubicBezTo>
                  <a:cubicBezTo>
                    <a:pt x="220847" y="232157"/>
                    <a:pt x="219747" y="232212"/>
                    <a:pt x="219471" y="231937"/>
                  </a:cubicBezTo>
                  <a:cubicBezTo>
                    <a:pt x="219251" y="231662"/>
                    <a:pt x="219747" y="231827"/>
                    <a:pt x="219691" y="231497"/>
                  </a:cubicBezTo>
                  <a:cubicBezTo>
                    <a:pt x="219636" y="231221"/>
                    <a:pt x="219086" y="231111"/>
                    <a:pt x="219141" y="230836"/>
                  </a:cubicBezTo>
                  <a:cubicBezTo>
                    <a:pt x="219196" y="229350"/>
                    <a:pt x="216830" y="229075"/>
                    <a:pt x="216775" y="229185"/>
                  </a:cubicBezTo>
                  <a:cubicBezTo>
                    <a:pt x="216334" y="230121"/>
                    <a:pt x="215729" y="229681"/>
                    <a:pt x="214903" y="229406"/>
                  </a:cubicBezTo>
                  <a:cubicBezTo>
                    <a:pt x="213253" y="228800"/>
                    <a:pt x="214133" y="227314"/>
                    <a:pt x="213583" y="227204"/>
                  </a:cubicBezTo>
                  <a:cubicBezTo>
                    <a:pt x="212592" y="226984"/>
                    <a:pt x="212317" y="227149"/>
                    <a:pt x="211877" y="226489"/>
                  </a:cubicBezTo>
                  <a:cubicBezTo>
                    <a:pt x="211051" y="225168"/>
                    <a:pt x="209730" y="228470"/>
                    <a:pt x="208134" y="227589"/>
                  </a:cubicBezTo>
                  <a:cubicBezTo>
                    <a:pt x="207915" y="227479"/>
                    <a:pt x="207804" y="227644"/>
                    <a:pt x="207364" y="227644"/>
                  </a:cubicBezTo>
                  <a:cubicBezTo>
                    <a:pt x="204282" y="227535"/>
                    <a:pt x="205108" y="227754"/>
                    <a:pt x="204777" y="229681"/>
                  </a:cubicBezTo>
                  <a:cubicBezTo>
                    <a:pt x="204557" y="231111"/>
                    <a:pt x="204227" y="229185"/>
                    <a:pt x="203512" y="229350"/>
                  </a:cubicBezTo>
                  <a:cubicBezTo>
                    <a:pt x="201971" y="229736"/>
                    <a:pt x="202852" y="229185"/>
                    <a:pt x="200925" y="228470"/>
                  </a:cubicBezTo>
                  <a:cubicBezTo>
                    <a:pt x="200430" y="228250"/>
                    <a:pt x="201641" y="227479"/>
                    <a:pt x="201365" y="226874"/>
                  </a:cubicBezTo>
                  <a:cubicBezTo>
                    <a:pt x="201090" y="226214"/>
                    <a:pt x="200870" y="226819"/>
                    <a:pt x="200430" y="226434"/>
                  </a:cubicBezTo>
                  <a:cubicBezTo>
                    <a:pt x="199439" y="225498"/>
                    <a:pt x="200815" y="225223"/>
                    <a:pt x="200650" y="224727"/>
                  </a:cubicBezTo>
                  <a:cubicBezTo>
                    <a:pt x="200375" y="223627"/>
                    <a:pt x="198504" y="225388"/>
                    <a:pt x="198339" y="224727"/>
                  </a:cubicBezTo>
                  <a:cubicBezTo>
                    <a:pt x="197898" y="222581"/>
                    <a:pt x="200100" y="222691"/>
                    <a:pt x="200375" y="220600"/>
                  </a:cubicBezTo>
                  <a:cubicBezTo>
                    <a:pt x="200760" y="218069"/>
                    <a:pt x="200595" y="218839"/>
                    <a:pt x="199714" y="217849"/>
                  </a:cubicBezTo>
                  <a:cubicBezTo>
                    <a:pt x="199549" y="217628"/>
                    <a:pt x="199714" y="217298"/>
                    <a:pt x="199604" y="217023"/>
                  </a:cubicBezTo>
                  <a:cubicBezTo>
                    <a:pt x="198614" y="215207"/>
                    <a:pt x="197843" y="217463"/>
                    <a:pt x="197733" y="217463"/>
                  </a:cubicBezTo>
                  <a:cubicBezTo>
                    <a:pt x="196523" y="217574"/>
                    <a:pt x="196468" y="215482"/>
                    <a:pt x="193716" y="217298"/>
                  </a:cubicBezTo>
                  <a:cubicBezTo>
                    <a:pt x="189148" y="220325"/>
                    <a:pt x="190249" y="218619"/>
                    <a:pt x="188653" y="216363"/>
                  </a:cubicBezTo>
                  <a:cubicBezTo>
                    <a:pt x="187993" y="215482"/>
                    <a:pt x="183425" y="216308"/>
                    <a:pt x="181444" y="215537"/>
                  </a:cubicBezTo>
                  <a:cubicBezTo>
                    <a:pt x="179848" y="214932"/>
                    <a:pt x="178142" y="214491"/>
                    <a:pt x="176986" y="213006"/>
                  </a:cubicBezTo>
                  <a:cubicBezTo>
                    <a:pt x="176160" y="211960"/>
                    <a:pt x="175225" y="211024"/>
                    <a:pt x="174344" y="210034"/>
                  </a:cubicBezTo>
                  <a:cubicBezTo>
                    <a:pt x="171978" y="207667"/>
                    <a:pt x="173023" y="210034"/>
                    <a:pt x="170657" y="208933"/>
                  </a:cubicBezTo>
                  <a:cubicBezTo>
                    <a:pt x="169667" y="208493"/>
                    <a:pt x="169446" y="206842"/>
                    <a:pt x="169446" y="206292"/>
                  </a:cubicBezTo>
                  <a:cubicBezTo>
                    <a:pt x="169502" y="204806"/>
                    <a:pt x="169831" y="205136"/>
                    <a:pt x="170437" y="204641"/>
                  </a:cubicBezTo>
                  <a:cubicBezTo>
                    <a:pt x="171538" y="203815"/>
                    <a:pt x="169556" y="202274"/>
                    <a:pt x="170877" y="201339"/>
                  </a:cubicBezTo>
                  <a:cubicBezTo>
                    <a:pt x="171648" y="200843"/>
                    <a:pt x="170327" y="200348"/>
                    <a:pt x="170217" y="199798"/>
                  </a:cubicBezTo>
                  <a:cubicBezTo>
                    <a:pt x="169667" y="197046"/>
                    <a:pt x="170052" y="199083"/>
                    <a:pt x="168731" y="197596"/>
                  </a:cubicBezTo>
                  <a:cubicBezTo>
                    <a:pt x="167575" y="196331"/>
                    <a:pt x="168016" y="197211"/>
                    <a:pt x="167795" y="195670"/>
                  </a:cubicBezTo>
                  <a:cubicBezTo>
                    <a:pt x="167685" y="194790"/>
                    <a:pt x="166640" y="193414"/>
                    <a:pt x="166805" y="192478"/>
                  </a:cubicBezTo>
                  <a:cubicBezTo>
                    <a:pt x="167300" y="189617"/>
                    <a:pt x="165264" y="191433"/>
                    <a:pt x="165594" y="190277"/>
                  </a:cubicBezTo>
                  <a:cubicBezTo>
                    <a:pt x="166915" y="186149"/>
                    <a:pt x="170437" y="188626"/>
                    <a:pt x="170657" y="188406"/>
                  </a:cubicBezTo>
                  <a:cubicBezTo>
                    <a:pt x="171813" y="186975"/>
                    <a:pt x="171427" y="187966"/>
                    <a:pt x="174124" y="187250"/>
                  </a:cubicBezTo>
                  <a:cubicBezTo>
                    <a:pt x="179628" y="185820"/>
                    <a:pt x="176271" y="183673"/>
                    <a:pt x="177591" y="181637"/>
                  </a:cubicBezTo>
                  <a:cubicBezTo>
                    <a:pt x="178197" y="180646"/>
                    <a:pt x="180453" y="180757"/>
                    <a:pt x="180673" y="180646"/>
                  </a:cubicBezTo>
                  <a:cubicBezTo>
                    <a:pt x="181939" y="180041"/>
                    <a:pt x="181884" y="178115"/>
                    <a:pt x="183700" y="178610"/>
                  </a:cubicBezTo>
                  <a:cubicBezTo>
                    <a:pt x="186341" y="179271"/>
                    <a:pt x="185461" y="178555"/>
                    <a:pt x="186397" y="177234"/>
                  </a:cubicBezTo>
                  <a:cubicBezTo>
                    <a:pt x="186782" y="176684"/>
                    <a:pt x="187277" y="177069"/>
                    <a:pt x="187993" y="176794"/>
                  </a:cubicBezTo>
                  <a:cubicBezTo>
                    <a:pt x="188323" y="176629"/>
                    <a:pt x="188103" y="175913"/>
                    <a:pt x="188488" y="175803"/>
                  </a:cubicBezTo>
                  <a:cubicBezTo>
                    <a:pt x="190139" y="175088"/>
                    <a:pt x="189753" y="177399"/>
                    <a:pt x="191845" y="178555"/>
                  </a:cubicBezTo>
                  <a:cubicBezTo>
                    <a:pt x="194046" y="179766"/>
                    <a:pt x="192065" y="183563"/>
                    <a:pt x="192175" y="183783"/>
                  </a:cubicBezTo>
                  <a:cubicBezTo>
                    <a:pt x="192780" y="185104"/>
                    <a:pt x="194101" y="184059"/>
                    <a:pt x="195422" y="184664"/>
                  </a:cubicBezTo>
                  <a:cubicBezTo>
                    <a:pt x="196193" y="184994"/>
                    <a:pt x="196688" y="185985"/>
                    <a:pt x="197238" y="186205"/>
                  </a:cubicBezTo>
                  <a:cubicBezTo>
                    <a:pt x="198889" y="186810"/>
                    <a:pt x="197898" y="188846"/>
                    <a:pt x="199219" y="189397"/>
                  </a:cubicBezTo>
                  <a:cubicBezTo>
                    <a:pt x="202191" y="190607"/>
                    <a:pt x="204723" y="189507"/>
                    <a:pt x="207309" y="190882"/>
                  </a:cubicBezTo>
                  <a:cubicBezTo>
                    <a:pt x="207804" y="191158"/>
                    <a:pt x="210886" y="192093"/>
                    <a:pt x="211436" y="191818"/>
                  </a:cubicBezTo>
                  <a:cubicBezTo>
                    <a:pt x="213528" y="190772"/>
                    <a:pt x="216555" y="190718"/>
                    <a:pt x="217325" y="190332"/>
                  </a:cubicBezTo>
                  <a:cubicBezTo>
                    <a:pt x="217876" y="190057"/>
                    <a:pt x="220407" y="188021"/>
                    <a:pt x="220407" y="188021"/>
                  </a:cubicBezTo>
                  <a:cubicBezTo>
                    <a:pt x="220352" y="187250"/>
                    <a:pt x="219581" y="187250"/>
                    <a:pt x="219801" y="186260"/>
                  </a:cubicBezTo>
                  <a:cubicBezTo>
                    <a:pt x="220187" y="184278"/>
                    <a:pt x="221893" y="186260"/>
                    <a:pt x="223049" y="185820"/>
                  </a:cubicBezTo>
                  <a:cubicBezTo>
                    <a:pt x="223599" y="185599"/>
                    <a:pt x="223489" y="184664"/>
                    <a:pt x="224094" y="184444"/>
                  </a:cubicBezTo>
                  <a:cubicBezTo>
                    <a:pt x="224920" y="184168"/>
                    <a:pt x="225415" y="184609"/>
                    <a:pt x="225800" y="183728"/>
                  </a:cubicBezTo>
                  <a:cubicBezTo>
                    <a:pt x="226956" y="180867"/>
                    <a:pt x="231469" y="181747"/>
                    <a:pt x="230038" y="180591"/>
                  </a:cubicBezTo>
                  <a:cubicBezTo>
                    <a:pt x="227451" y="178445"/>
                    <a:pt x="228221" y="179931"/>
                    <a:pt x="227286" y="180151"/>
                  </a:cubicBezTo>
                  <a:cubicBezTo>
                    <a:pt x="226736" y="180261"/>
                    <a:pt x="226736" y="179931"/>
                    <a:pt x="226185" y="179986"/>
                  </a:cubicBezTo>
                  <a:cubicBezTo>
                    <a:pt x="225415" y="180096"/>
                    <a:pt x="225800" y="180426"/>
                    <a:pt x="225195" y="180371"/>
                  </a:cubicBezTo>
                  <a:cubicBezTo>
                    <a:pt x="223599" y="180316"/>
                    <a:pt x="225360" y="176134"/>
                    <a:pt x="225745" y="175803"/>
                  </a:cubicBezTo>
                  <a:cubicBezTo>
                    <a:pt x="225800" y="175748"/>
                    <a:pt x="226241" y="176079"/>
                    <a:pt x="226241" y="176079"/>
                  </a:cubicBezTo>
                  <a:cubicBezTo>
                    <a:pt x="229102" y="176794"/>
                    <a:pt x="228167" y="173382"/>
                    <a:pt x="229157" y="172006"/>
                  </a:cubicBezTo>
                  <a:cubicBezTo>
                    <a:pt x="230148" y="170575"/>
                    <a:pt x="228717" y="170960"/>
                    <a:pt x="228607" y="170631"/>
                  </a:cubicBezTo>
                  <a:cubicBezTo>
                    <a:pt x="228277" y="169200"/>
                    <a:pt x="230093" y="168704"/>
                    <a:pt x="231304" y="168374"/>
                  </a:cubicBezTo>
                  <a:cubicBezTo>
                    <a:pt x="232514" y="168044"/>
                    <a:pt x="232900" y="168319"/>
                    <a:pt x="234275" y="168319"/>
                  </a:cubicBezTo>
                  <a:cubicBezTo>
                    <a:pt x="235596" y="168319"/>
                    <a:pt x="237797" y="171401"/>
                    <a:pt x="238348" y="172667"/>
                  </a:cubicBezTo>
                  <a:cubicBezTo>
                    <a:pt x="239558" y="175418"/>
                    <a:pt x="242530" y="173162"/>
                    <a:pt x="243521" y="175308"/>
                  </a:cubicBezTo>
                  <a:cubicBezTo>
                    <a:pt x="245282" y="179271"/>
                    <a:pt x="249354" y="169365"/>
                    <a:pt x="248694" y="175473"/>
                  </a:cubicBezTo>
                  <a:close/>
                  <a:moveTo>
                    <a:pt x="122558" y="144875"/>
                  </a:moveTo>
                  <a:cubicBezTo>
                    <a:pt x="125420" y="142894"/>
                    <a:pt x="126245" y="139096"/>
                    <a:pt x="124540" y="136070"/>
                  </a:cubicBezTo>
                  <a:cubicBezTo>
                    <a:pt x="86127" y="68049"/>
                    <a:pt x="128722" y="20775"/>
                    <a:pt x="143801" y="7072"/>
                  </a:cubicBezTo>
                  <a:cubicBezTo>
                    <a:pt x="145452" y="5586"/>
                    <a:pt x="144792" y="2835"/>
                    <a:pt x="142645" y="2284"/>
                  </a:cubicBezTo>
                  <a:cubicBezTo>
                    <a:pt x="135161" y="304"/>
                    <a:pt x="127236" y="-412"/>
                    <a:pt x="118981" y="359"/>
                  </a:cubicBezTo>
                  <a:cubicBezTo>
                    <a:pt x="86622" y="3385"/>
                    <a:pt x="60591" y="29636"/>
                    <a:pt x="57894" y="61996"/>
                  </a:cubicBezTo>
                  <a:cubicBezTo>
                    <a:pt x="55473" y="90943"/>
                    <a:pt x="71323" y="116423"/>
                    <a:pt x="95152" y="128365"/>
                  </a:cubicBezTo>
                  <a:cubicBezTo>
                    <a:pt x="40504" y="141958"/>
                    <a:pt x="0" y="191268"/>
                    <a:pt x="0" y="250153"/>
                  </a:cubicBezTo>
                  <a:lnTo>
                    <a:pt x="0" y="254005"/>
                  </a:lnTo>
                  <a:cubicBezTo>
                    <a:pt x="0" y="258683"/>
                    <a:pt x="3797" y="262535"/>
                    <a:pt x="8530" y="262535"/>
                  </a:cubicBezTo>
                  <a:lnTo>
                    <a:pt x="36377" y="262535"/>
                  </a:lnTo>
                  <a:cubicBezTo>
                    <a:pt x="40339" y="262535"/>
                    <a:pt x="43751" y="259784"/>
                    <a:pt x="44577" y="255931"/>
                  </a:cubicBezTo>
                  <a:cubicBezTo>
                    <a:pt x="57014" y="198642"/>
                    <a:pt x="98344" y="161550"/>
                    <a:pt x="122558" y="144875"/>
                  </a:cubicBezTo>
                  <a:close/>
                  <a:moveTo>
                    <a:pt x="294151" y="136070"/>
                  </a:moveTo>
                  <a:cubicBezTo>
                    <a:pt x="292445" y="139096"/>
                    <a:pt x="293271" y="142894"/>
                    <a:pt x="296132" y="144875"/>
                  </a:cubicBezTo>
                  <a:cubicBezTo>
                    <a:pt x="310001" y="154395"/>
                    <a:pt x="329427" y="170575"/>
                    <a:pt x="345882" y="193414"/>
                  </a:cubicBezTo>
                  <a:lnTo>
                    <a:pt x="363052" y="161055"/>
                  </a:lnTo>
                  <a:lnTo>
                    <a:pt x="363658" y="160119"/>
                  </a:lnTo>
                  <a:cubicBezTo>
                    <a:pt x="365804" y="156927"/>
                    <a:pt x="368445" y="154230"/>
                    <a:pt x="371417" y="151974"/>
                  </a:cubicBezTo>
                  <a:cubicBezTo>
                    <a:pt x="357549" y="140913"/>
                    <a:pt x="341259" y="132712"/>
                    <a:pt x="323484" y="128310"/>
                  </a:cubicBezTo>
                  <a:cubicBezTo>
                    <a:pt x="347313" y="116423"/>
                    <a:pt x="363107" y="90888"/>
                    <a:pt x="360741" y="61940"/>
                  </a:cubicBezTo>
                  <a:cubicBezTo>
                    <a:pt x="358044" y="29581"/>
                    <a:pt x="332014" y="3330"/>
                    <a:pt x="299654" y="304"/>
                  </a:cubicBezTo>
                  <a:cubicBezTo>
                    <a:pt x="291400" y="-467"/>
                    <a:pt x="283420" y="248"/>
                    <a:pt x="275990" y="2230"/>
                  </a:cubicBezTo>
                  <a:cubicBezTo>
                    <a:pt x="273844" y="2780"/>
                    <a:pt x="273238" y="5532"/>
                    <a:pt x="274834" y="7017"/>
                  </a:cubicBezTo>
                  <a:cubicBezTo>
                    <a:pt x="289969" y="20775"/>
                    <a:pt x="332619" y="68104"/>
                    <a:pt x="294151" y="136070"/>
                  </a:cubicBezTo>
                  <a:close/>
                </a:path>
              </a:pathLst>
            </a:custGeom>
            <a:grpFill/>
            <a:ln w="4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5115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 cstate="email">
            <a:alphaModFix amt="8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D6BEC85-32CF-0132-E616-46E12F0CDD86}"/>
              </a:ext>
            </a:extLst>
          </p:cNvPr>
          <p:cNvSpPr txBox="1">
            <a:spLocks/>
          </p:cNvSpPr>
          <p:nvPr/>
        </p:nvSpPr>
        <p:spPr>
          <a:xfrm>
            <a:off x="1340298" y="340613"/>
            <a:ext cx="4175655" cy="508199"/>
          </a:xfrm>
          <a:custGeom>
            <a:avLst/>
            <a:gdLst/>
            <a:ahLst/>
            <a:cxnLst/>
            <a:rect l="l" t="t" r="r" b="b"/>
            <a:pathLst>
              <a:path w="4175655" h="508199">
                <a:moveTo>
                  <a:pt x="2273979" y="363146"/>
                </a:moveTo>
                <a:cubicBezTo>
                  <a:pt x="2280037" y="380310"/>
                  <a:pt x="2283066" y="396296"/>
                  <a:pt x="2283066" y="411105"/>
                </a:cubicBezTo>
                <a:cubicBezTo>
                  <a:pt x="2283066" y="415816"/>
                  <a:pt x="2282730" y="420191"/>
                  <a:pt x="2282057" y="424230"/>
                </a:cubicBezTo>
                <a:cubicBezTo>
                  <a:pt x="2279701" y="442740"/>
                  <a:pt x="2274821" y="458222"/>
                  <a:pt x="2267417" y="470674"/>
                </a:cubicBezTo>
                <a:cubicBezTo>
                  <a:pt x="2260012" y="483126"/>
                  <a:pt x="2250757" y="492718"/>
                  <a:pt x="2239651" y="499449"/>
                </a:cubicBezTo>
                <a:cubicBezTo>
                  <a:pt x="2232247" y="504497"/>
                  <a:pt x="2224675" y="507358"/>
                  <a:pt x="2216934" y="508031"/>
                </a:cubicBezTo>
                <a:cubicBezTo>
                  <a:pt x="2213569" y="508368"/>
                  <a:pt x="2210035" y="508199"/>
                  <a:pt x="2206333" y="507526"/>
                </a:cubicBezTo>
                <a:cubicBezTo>
                  <a:pt x="2199602" y="506853"/>
                  <a:pt x="2194385" y="504834"/>
                  <a:pt x="2190683" y="501468"/>
                </a:cubicBezTo>
                <a:cubicBezTo>
                  <a:pt x="2186981" y="498103"/>
                  <a:pt x="2184288" y="494064"/>
                  <a:pt x="2182606" y="489352"/>
                </a:cubicBezTo>
                <a:cubicBezTo>
                  <a:pt x="2181260" y="485314"/>
                  <a:pt x="2180587" y="481443"/>
                  <a:pt x="2180587" y="477741"/>
                </a:cubicBezTo>
                <a:cubicBezTo>
                  <a:pt x="2180587" y="463943"/>
                  <a:pt x="2189000" y="451995"/>
                  <a:pt x="2205828" y="441899"/>
                </a:cubicBezTo>
                <a:cubicBezTo>
                  <a:pt x="2218953" y="435504"/>
                  <a:pt x="2230733" y="425408"/>
                  <a:pt x="2241166" y="411609"/>
                </a:cubicBezTo>
                <a:cubicBezTo>
                  <a:pt x="2251935" y="397138"/>
                  <a:pt x="2258162" y="384349"/>
                  <a:pt x="2259844" y="373243"/>
                </a:cubicBezTo>
                <a:cubicBezTo>
                  <a:pt x="2261863" y="365166"/>
                  <a:pt x="2266575" y="361800"/>
                  <a:pt x="2273979" y="363146"/>
                </a:cubicBezTo>
                <a:close/>
                <a:moveTo>
                  <a:pt x="2338597" y="358603"/>
                </a:moveTo>
                <a:cubicBezTo>
                  <a:pt x="2377973" y="377113"/>
                  <a:pt x="2399681" y="401176"/>
                  <a:pt x="2403719" y="430793"/>
                </a:cubicBezTo>
                <a:cubicBezTo>
                  <a:pt x="2404393" y="434158"/>
                  <a:pt x="2404729" y="437356"/>
                  <a:pt x="2404729" y="440384"/>
                </a:cubicBezTo>
                <a:cubicBezTo>
                  <a:pt x="2404729" y="455529"/>
                  <a:pt x="2399176" y="467981"/>
                  <a:pt x="2388069" y="477741"/>
                </a:cubicBezTo>
                <a:cubicBezTo>
                  <a:pt x="2381675" y="483463"/>
                  <a:pt x="2374944" y="486744"/>
                  <a:pt x="2367877" y="487586"/>
                </a:cubicBezTo>
                <a:cubicBezTo>
                  <a:pt x="2360809" y="488427"/>
                  <a:pt x="2353405" y="486155"/>
                  <a:pt x="2345664" y="480770"/>
                </a:cubicBezTo>
                <a:cubicBezTo>
                  <a:pt x="2342972" y="479088"/>
                  <a:pt x="2340111" y="476227"/>
                  <a:pt x="2337082" y="472188"/>
                </a:cubicBezTo>
                <a:cubicBezTo>
                  <a:pt x="2338429" y="463102"/>
                  <a:pt x="2339102" y="454520"/>
                  <a:pt x="2339102" y="446442"/>
                </a:cubicBezTo>
                <a:cubicBezTo>
                  <a:pt x="2339102" y="421201"/>
                  <a:pt x="2335904" y="395455"/>
                  <a:pt x="2329510" y="369204"/>
                </a:cubicBezTo>
                <a:cubicBezTo>
                  <a:pt x="2328500" y="364156"/>
                  <a:pt x="2331529" y="360622"/>
                  <a:pt x="2338597" y="358603"/>
                </a:cubicBezTo>
                <a:close/>
                <a:moveTo>
                  <a:pt x="2423407" y="351535"/>
                </a:moveTo>
                <a:cubicBezTo>
                  <a:pt x="2476582" y="360622"/>
                  <a:pt x="2509901" y="379469"/>
                  <a:pt x="2523363" y="408076"/>
                </a:cubicBezTo>
                <a:cubicBezTo>
                  <a:pt x="2527065" y="416489"/>
                  <a:pt x="2528916" y="424567"/>
                  <a:pt x="2528916" y="432307"/>
                </a:cubicBezTo>
                <a:cubicBezTo>
                  <a:pt x="2528916" y="443750"/>
                  <a:pt x="2524877" y="453846"/>
                  <a:pt x="2516800" y="462597"/>
                </a:cubicBezTo>
                <a:cubicBezTo>
                  <a:pt x="2510406" y="469664"/>
                  <a:pt x="2503170" y="473535"/>
                  <a:pt x="2495093" y="474208"/>
                </a:cubicBezTo>
                <a:cubicBezTo>
                  <a:pt x="2490044" y="474881"/>
                  <a:pt x="2484660" y="474208"/>
                  <a:pt x="2478938" y="472188"/>
                </a:cubicBezTo>
                <a:cubicBezTo>
                  <a:pt x="2476246" y="471179"/>
                  <a:pt x="2471871" y="468150"/>
                  <a:pt x="2465813" y="463102"/>
                </a:cubicBezTo>
                <a:cubicBezTo>
                  <a:pt x="2463794" y="446611"/>
                  <a:pt x="2458240" y="429110"/>
                  <a:pt x="2449154" y="410600"/>
                </a:cubicBezTo>
                <a:cubicBezTo>
                  <a:pt x="2440067" y="392089"/>
                  <a:pt x="2430643" y="375767"/>
                  <a:pt x="2420883" y="361632"/>
                </a:cubicBezTo>
                <a:cubicBezTo>
                  <a:pt x="2418527" y="357930"/>
                  <a:pt x="2419369" y="354564"/>
                  <a:pt x="2423407" y="351535"/>
                </a:cubicBezTo>
                <a:close/>
                <a:moveTo>
                  <a:pt x="2532955" y="336895"/>
                </a:moveTo>
                <a:cubicBezTo>
                  <a:pt x="2592524" y="345309"/>
                  <a:pt x="2631227" y="364661"/>
                  <a:pt x="2649064" y="394950"/>
                </a:cubicBezTo>
                <a:cubicBezTo>
                  <a:pt x="2655459" y="405383"/>
                  <a:pt x="2658656" y="414975"/>
                  <a:pt x="2658656" y="423725"/>
                </a:cubicBezTo>
                <a:cubicBezTo>
                  <a:pt x="2658656" y="432476"/>
                  <a:pt x="2656468" y="440553"/>
                  <a:pt x="2652093" y="447957"/>
                </a:cubicBezTo>
                <a:cubicBezTo>
                  <a:pt x="2646035" y="459399"/>
                  <a:pt x="2637285" y="465626"/>
                  <a:pt x="2625842" y="466635"/>
                </a:cubicBezTo>
                <a:cubicBezTo>
                  <a:pt x="2617092" y="467645"/>
                  <a:pt x="2607837" y="464616"/>
                  <a:pt x="2598077" y="457548"/>
                </a:cubicBezTo>
                <a:cubicBezTo>
                  <a:pt x="2593029" y="439375"/>
                  <a:pt x="2583605" y="420528"/>
                  <a:pt x="2569807" y="401008"/>
                </a:cubicBezTo>
                <a:cubicBezTo>
                  <a:pt x="2556345" y="381152"/>
                  <a:pt x="2542714" y="363146"/>
                  <a:pt x="2528916" y="346992"/>
                </a:cubicBezTo>
                <a:cubicBezTo>
                  <a:pt x="2526897" y="343626"/>
                  <a:pt x="2528243" y="340261"/>
                  <a:pt x="2532955" y="336895"/>
                </a:cubicBezTo>
                <a:close/>
                <a:moveTo>
                  <a:pt x="2131876" y="273287"/>
                </a:moveTo>
                <a:cubicBezTo>
                  <a:pt x="2147020" y="271941"/>
                  <a:pt x="2154593" y="278840"/>
                  <a:pt x="2154593" y="293985"/>
                </a:cubicBezTo>
                <a:cubicBezTo>
                  <a:pt x="2151564" y="305091"/>
                  <a:pt x="2145001" y="311149"/>
                  <a:pt x="2134905" y="312159"/>
                </a:cubicBezTo>
                <a:lnTo>
                  <a:pt x="2028387" y="318722"/>
                </a:lnTo>
                <a:cubicBezTo>
                  <a:pt x="2013242" y="320068"/>
                  <a:pt x="2006511" y="313000"/>
                  <a:pt x="2008194" y="297519"/>
                </a:cubicBezTo>
                <a:cubicBezTo>
                  <a:pt x="2009540" y="286749"/>
                  <a:pt x="2015598" y="281028"/>
                  <a:pt x="2026367" y="280355"/>
                </a:cubicBezTo>
                <a:close/>
                <a:moveTo>
                  <a:pt x="1819894" y="226843"/>
                </a:moveTo>
                <a:lnTo>
                  <a:pt x="1811817" y="227853"/>
                </a:lnTo>
                <a:cubicBezTo>
                  <a:pt x="1796672" y="229199"/>
                  <a:pt x="1787585" y="239632"/>
                  <a:pt x="1784556" y="259152"/>
                </a:cubicBezTo>
                <a:cubicBezTo>
                  <a:pt x="1776142" y="321077"/>
                  <a:pt x="1767729" y="374084"/>
                  <a:pt x="1759315" y="418172"/>
                </a:cubicBezTo>
                <a:cubicBezTo>
                  <a:pt x="1756959" y="430961"/>
                  <a:pt x="1763354" y="436514"/>
                  <a:pt x="1778498" y="434831"/>
                </a:cubicBezTo>
                <a:lnTo>
                  <a:pt x="1819894" y="430793"/>
                </a:lnTo>
                <a:cubicBezTo>
                  <a:pt x="1835039" y="429447"/>
                  <a:pt x="1842611" y="421201"/>
                  <a:pt x="1842611" y="406056"/>
                </a:cubicBezTo>
                <a:lnTo>
                  <a:pt x="1842611" y="247541"/>
                </a:lnTo>
                <a:cubicBezTo>
                  <a:pt x="1842611" y="232397"/>
                  <a:pt x="1835039" y="225497"/>
                  <a:pt x="1819894" y="226843"/>
                </a:cubicBezTo>
                <a:close/>
                <a:moveTo>
                  <a:pt x="793080" y="152887"/>
                </a:moveTo>
                <a:cubicBezTo>
                  <a:pt x="789378" y="152718"/>
                  <a:pt x="785676" y="156336"/>
                  <a:pt x="781974" y="163740"/>
                </a:cubicBezTo>
                <a:lnTo>
                  <a:pt x="769858" y="180400"/>
                </a:lnTo>
                <a:cubicBezTo>
                  <a:pt x="759088" y="192179"/>
                  <a:pt x="742261" y="204631"/>
                  <a:pt x="719375" y="217757"/>
                </a:cubicBezTo>
                <a:cubicBezTo>
                  <a:pt x="706250" y="225161"/>
                  <a:pt x="691147" y="232228"/>
                  <a:pt x="674067" y="238959"/>
                </a:cubicBezTo>
                <a:lnTo>
                  <a:pt x="620114" y="257063"/>
                </a:lnTo>
                <a:lnTo>
                  <a:pt x="628507" y="259657"/>
                </a:lnTo>
                <a:lnTo>
                  <a:pt x="816302" y="240979"/>
                </a:lnTo>
                <a:lnTo>
                  <a:pt x="831951" y="225329"/>
                </a:lnTo>
                <a:cubicBezTo>
                  <a:pt x="837504" y="219776"/>
                  <a:pt x="844193" y="217294"/>
                  <a:pt x="852018" y="217883"/>
                </a:cubicBezTo>
                <a:lnTo>
                  <a:pt x="859084" y="219671"/>
                </a:lnTo>
                <a:lnTo>
                  <a:pt x="835990" y="207029"/>
                </a:lnTo>
                <a:cubicBezTo>
                  <a:pt x="821518" y="196344"/>
                  <a:pt x="810917" y="182251"/>
                  <a:pt x="804186" y="164750"/>
                </a:cubicBezTo>
                <a:cubicBezTo>
                  <a:pt x="800484" y="157009"/>
                  <a:pt x="796782" y="153055"/>
                  <a:pt x="793080" y="152887"/>
                </a:cubicBezTo>
                <a:close/>
                <a:moveTo>
                  <a:pt x="11106" y="91045"/>
                </a:moveTo>
                <a:lnTo>
                  <a:pt x="64617" y="94075"/>
                </a:lnTo>
                <a:cubicBezTo>
                  <a:pt x="72695" y="94075"/>
                  <a:pt x="75051" y="98113"/>
                  <a:pt x="71685" y="106190"/>
                </a:cubicBezTo>
                <a:cubicBezTo>
                  <a:pt x="63271" y="111575"/>
                  <a:pt x="59064" y="118979"/>
                  <a:pt x="59064" y="128403"/>
                </a:cubicBezTo>
                <a:lnTo>
                  <a:pt x="59064" y="367690"/>
                </a:lnTo>
                <a:cubicBezTo>
                  <a:pt x="59064" y="370046"/>
                  <a:pt x="57886" y="372570"/>
                  <a:pt x="55530" y="375262"/>
                </a:cubicBezTo>
                <a:cubicBezTo>
                  <a:pt x="53511" y="377281"/>
                  <a:pt x="49136" y="379805"/>
                  <a:pt x="42405" y="382834"/>
                </a:cubicBezTo>
                <a:cubicBezTo>
                  <a:pt x="32982" y="387546"/>
                  <a:pt x="23390" y="390407"/>
                  <a:pt x="13630" y="391416"/>
                </a:cubicBezTo>
                <a:cubicBezTo>
                  <a:pt x="4543" y="389397"/>
                  <a:pt x="0" y="384349"/>
                  <a:pt x="0" y="376272"/>
                </a:cubicBezTo>
                <a:lnTo>
                  <a:pt x="3533" y="113763"/>
                </a:lnTo>
                <a:cubicBezTo>
                  <a:pt x="3533" y="98618"/>
                  <a:pt x="6058" y="91045"/>
                  <a:pt x="11106" y="91045"/>
                </a:cubicBezTo>
                <a:close/>
                <a:moveTo>
                  <a:pt x="1095975" y="78425"/>
                </a:moveTo>
                <a:cubicBezTo>
                  <a:pt x="1084532" y="79435"/>
                  <a:pt x="1078811" y="85661"/>
                  <a:pt x="1078811" y="97103"/>
                </a:cubicBezTo>
                <a:lnTo>
                  <a:pt x="1078811" y="319731"/>
                </a:lnTo>
                <a:cubicBezTo>
                  <a:pt x="1078811" y="334876"/>
                  <a:pt x="1086383" y="341607"/>
                  <a:pt x="1101528" y="339924"/>
                </a:cubicBezTo>
                <a:lnTo>
                  <a:pt x="1113644" y="338915"/>
                </a:lnTo>
                <a:cubicBezTo>
                  <a:pt x="1117682" y="338578"/>
                  <a:pt x="1121553" y="336895"/>
                  <a:pt x="1125255" y="333866"/>
                </a:cubicBezTo>
                <a:cubicBezTo>
                  <a:pt x="1129630" y="328818"/>
                  <a:pt x="1131817" y="320909"/>
                  <a:pt x="1131817" y="310140"/>
                </a:cubicBezTo>
                <a:cubicBezTo>
                  <a:pt x="1131817" y="270763"/>
                  <a:pt x="1123067" y="242325"/>
                  <a:pt x="1105566" y="224824"/>
                </a:cubicBezTo>
                <a:cubicBezTo>
                  <a:pt x="1096143" y="212035"/>
                  <a:pt x="1092946" y="199751"/>
                  <a:pt x="1095975" y="187972"/>
                </a:cubicBezTo>
                <a:cubicBezTo>
                  <a:pt x="1102369" y="166433"/>
                  <a:pt x="1108091" y="139340"/>
                  <a:pt x="1113139" y="106695"/>
                </a:cubicBezTo>
                <a:cubicBezTo>
                  <a:pt x="1116841" y="86166"/>
                  <a:pt x="1111120" y="76742"/>
                  <a:pt x="1095975" y="78425"/>
                </a:cubicBezTo>
                <a:close/>
                <a:moveTo>
                  <a:pt x="656146" y="45233"/>
                </a:moveTo>
                <a:cubicBezTo>
                  <a:pt x="659764" y="44812"/>
                  <a:pt x="663003" y="46453"/>
                  <a:pt x="665864" y="50155"/>
                </a:cubicBezTo>
                <a:cubicBezTo>
                  <a:pt x="622113" y="111407"/>
                  <a:pt x="597376" y="146576"/>
                  <a:pt x="591655" y="155663"/>
                </a:cubicBezTo>
                <a:cubicBezTo>
                  <a:pt x="583577" y="169125"/>
                  <a:pt x="579539" y="179222"/>
                  <a:pt x="579539" y="185953"/>
                </a:cubicBezTo>
                <a:cubicBezTo>
                  <a:pt x="579539" y="189655"/>
                  <a:pt x="581895" y="196891"/>
                  <a:pt x="586607" y="207660"/>
                </a:cubicBezTo>
                <a:cubicBezTo>
                  <a:pt x="591655" y="218430"/>
                  <a:pt x="594179" y="229199"/>
                  <a:pt x="594179" y="239969"/>
                </a:cubicBezTo>
                <a:cubicBezTo>
                  <a:pt x="593506" y="245690"/>
                  <a:pt x="595693" y="249392"/>
                  <a:pt x="600742" y="251075"/>
                </a:cubicBezTo>
                <a:lnTo>
                  <a:pt x="611838" y="254505"/>
                </a:lnTo>
                <a:lnTo>
                  <a:pt x="614372" y="243629"/>
                </a:lnTo>
                <a:cubicBezTo>
                  <a:pt x="616559" y="240011"/>
                  <a:pt x="619925" y="237108"/>
                  <a:pt x="624468" y="234921"/>
                </a:cubicBezTo>
                <a:cubicBezTo>
                  <a:pt x="659806" y="218766"/>
                  <a:pt x="686393" y="200929"/>
                  <a:pt x="704231" y="181409"/>
                </a:cubicBezTo>
                <a:cubicBezTo>
                  <a:pt x="708606" y="176698"/>
                  <a:pt x="712476" y="171818"/>
                  <a:pt x="715842" y="166769"/>
                </a:cubicBezTo>
                <a:cubicBezTo>
                  <a:pt x="723919" y="153307"/>
                  <a:pt x="729472" y="140939"/>
                  <a:pt x="732501" y="129665"/>
                </a:cubicBezTo>
                <a:cubicBezTo>
                  <a:pt x="735530" y="118390"/>
                  <a:pt x="737044" y="111407"/>
                  <a:pt x="737044" y="108714"/>
                </a:cubicBezTo>
                <a:cubicBezTo>
                  <a:pt x="740410" y="90877"/>
                  <a:pt x="744448" y="81959"/>
                  <a:pt x="749160" y="81959"/>
                </a:cubicBezTo>
                <a:lnTo>
                  <a:pt x="808225" y="84483"/>
                </a:lnTo>
                <a:cubicBezTo>
                  <a:pt x="816638" y="84483"/>
                  <a:pt x="818826" y="88690"/>
                  <a:pt x="814787" y="97103"/>
                </a:cubicBezTo>
                <a:cubicBezTo>
                  <a:pt x="806374" y="104171"/>
                  <a:pt x="803681" y="110229"/>
                  <a:pt x="806710" y="115277"/>
                </a:cubicBezTo>
                <a:cubicBezTo>
                  <a:pt x="821182" y="143884"/>
                  <a:pt x="870150" y="161384"/>
                  <a:pt x="953614" y="167779"/>
                </a:cubicBezTo>
                <a:cubicBezTo>
                  <a:pt x="960009" y="168116"/>
                  <a:pt x="962028" y="171986"/>
                  <a:pt x="959672" y="179390"/>
                </a:cubicBezTo>
                <a:cubicBezTo>
                  <a:pt x="946547" y="183765"/>
                  <a:pt x="936787" y="189486"/>
                  <a:pt x="930392" y="196554"/>
                </a:cubicBezTo>
                <a:lnTo>
                  <a:pt x="923325" y="208670"/>
                </a:lnTo>
                <a:cubicBezTo>
                  <a:pt x="918277" y="225834"/>
                  <a:pt x="907507" y="232565"/>
                  <a:pt x="891016" y="228863"/>
                </a:cubicBezTo>
                <a:lnTo>
                  <a:pt x="866581" y="222146"/>
                </a:lnTo>
                <a:lnTo>
                  <a:pt x="878900" y="228863"/>
                </a:lnTo>
                <a:cubicBezTo>
                  <a:pt x="896737" y="240305"/>
                  <a:pt x="906329" y="247205"/>
                  <a:pt x="907675" y="249561"/>
                </a:cubicBezTo>
                <a:cubicBezTo>
                  <a:pt x="907675" y="250907"/>
                  <a:pt x="906497" y="252926"/>
                  <a:pt x="904141" y="255619"/>
                </a:cubicBezTo>
                <a:cubicBezTo>
                  <a:pt x="893035" y="262686"/>
                  <a:pt x="887482" y="272446"/>
                  <a:pt x="887482" y="284898"/>
                </a:cubicBezTo>
                <a:lnTo>
                  <a:pt x="885463" y="371728"/>
                </a:lnTo>
                <a:cubicBezTo>
                  <a:pt x="884453" y="373411"/>
                  <a:pt x="881256" y="375514"/>
                  <a:pt x="875871" y="378038"/>
                </a:cubicBezTo>
                <a:cubicBezTo>
                  <a:pt x="870486" y="380563"/>
                  <a:pt x="863587" y="383171"/>
                  <a:pt x="855173" y="385863"/>
                </a:cubicBezTo>
                <a:lnTo>
                  <a:pt x="855056" y="385891"/>
                </a:lnTo>
                <a:lnTo>
                  <a:pt x="871454" y="387756"/>
                </a:lnTo>
                <a:cubicBezTo>
                  <a:pt x="897957" y="392889"/>
                  <a:pt x="917940" y="401513"/>
                  <a:pt x="931402" y="413629"/>
                </a:cubicBezTo>
                <a:cubicBezTo>
                  <a:pt x="939142" y="420360"/>
                  <a:pt x="943013" y="427427"/>
                  <a:pt x="943013" y="434831"/>
                </a:cubicBezTo>
                <a:cubicBezTo>
                  <a:pt x="943013" y="441226"/>
                  <a:pt x="939984" y="447789"/>
                  <a:pt x="933926" y="454520"/>
                </a:cubicBezTo>
                <a:cubicBezTo>
                  <a:pt x="926522" y="462260"/>
                  <a:pt x="917267" y="466635"/>
                  <a:pt x="906160" y="467645"/>
                </a:cubicBezTo>
                <a:cubicBezTo>
                  <a:pt x="894381" y="468991"/>
                  <a:pt x="884117" y="466972"/>
                  <a:pt x="875366" y="461587"/>
                </a:cubicBezTo>
                <a:cubicBezTo>
                  <a:pt x="835990" y="435000"/>
                  <a:pt x="794090" y="417836"/>
                  <a:pt x="749665" y="410095"/>
                </a:cubicBezTo>
                <a:cubicBezTo>
                  <a:pt x="733847" y="406393"/>
                  <a:pt x="721226" y="409927"/>
                  <a:pt x="711803" y="420696"/>
                </a:cubicBezTo>
                <a:lnTo>
                  <a:pt x="649710" y="461587"/>
                </a:lnTo>
                <a:cubicBezTo>
                  <a:pt x="615045" y="478415"/>
                  <a:pt x="567760" y="492718"/>
                  <a:pt x="507854" y="504497"/>
                </a:cubicBezTo>
                <a:cubicBezTo>
                  <a:pt x="497757" y="506853"/>
                  <a:pt x="492877" y="502983"/>
                  <a:pt x="493214" y="492886"/>
                </a:cubicBezTo>
                <a:cubicBezTo>
                  <a:pt x="540667" y="477068"/>
                  <a:pt x="580380" y="459568"/>
                  <a:pt x="612352" y="440384"/>
                </a:cubicBezTo>
                <a:cubicBezTo>
                  <a:pt x="626151" y="432307"/>
                  <a:pt x="637762" y="423389"/>
                  <a:pt x="647185" y="413629"/>
                </a:cubicBezTo>
                <a:cubicBezTo>
                  <a:pt x="656609" y="404205"/>
                  <a:pt x="663845" y="395287"/>
                  <a:pt x="668893" y="386873"/>
                </a:cubicBezTo>
                <a:cubicBezTo>
                  <a:pt x="674278" y="378796"/>
                  <a:pt x="678484" y="368699"/>
                  <a:pt x="681514" y="356584"/>
                </a:cubicBezTo>
                <a:cubicBezTo>
                  <a:pt x="684879" y="344468"/>
                  <a:pt x="687066" y="333361"/>
                  <a:pt x="688076" y="323265"/>
                </a:cubicBezTo>
                <a:lnTo>
                  <a:pt x="690096" y="307111"/>
                </a:lnTo>
                <a:cubicBezTo>
                  <a:pt x="692788" y="289274"/>
                  <a:pt x="701538" y="281196"/>
                  <a:pt x="716346" y="282879"/>
                </a:cubicBezTo>
                <a:lnTo>
                  <a:pt x="774906" y="288937"/>
                </a:lnTo>
                <a:cubicBezTo>
                  <a:pt x="777599" y="291293"/>
                  <a:pt x="777430" y="293985"/>
                  <a:pt x="774401" y="297014"/>
                </a:cubicBezTo>
                <a:lnTo>
                  <a:pt x="753199" y="337905"/>
                </a:lnTo>
                <a:cubicBezTo>
                  <a:pt x="751853" y="351367"/>
                  <a:pt x="750170" y="358603"/>
                  <a:pt x="748150" y="359612"/>
                </a:cubicBezTo>
                <a:cubicBezTo>
                  <a:pt x="742092" y="375430"/>
                  <a:pt x="750170" y="383171"/>
                  <a:pt x="772382" y="382834"/>
                </a:cubicBezTo>
                <a:lnTo>
                  <a:pt x="821773" y="382691"/>
                </a:lnTo>
                <a:lnTo>
                  <a:pt x="818826" y="373748"/>
                </a:lnTo>
                <a:lnTo>
                  <a:pt x="818826" y="286413"/>
                </a:lnTo>
                <a:cubicBezTo>
                  <a:pt x="818826" y="271268"/>
                  <a:pt x="811253" y="264537"/>
                  <a:pt x="796109" y="266220"/>
                </a:cubicBezTo>
                <a:lnTo>
                  <a:pt x="650719" y="280860"/>
                </a:lnTo>
                <a:cubicBezTo>
                  <a:pt x="635574" y="282206"/>
                  <a:pt x="628002" y="290451"/>
                  <a:pt x="628002" y="305596"/>
                </a:cubicBezTo>
                <a:lnTo>
                  <a:pt x="628002" y="406561"/>
                </a:lnTo>
                <a:cubicBezTo>
                  <a:pt x="628002" y="408917"/>
                  <a:pt x="626824" y="411609"/>
                  <a:pt x="624468" y="414638"/>
                </a:cubicBezTo>
                <a:cubicBezTo>
                  <a:pt x="622113" y="417331"/>
                  <a:pt x="616896" y="420696"/>
                  <a:pt x="608819" y="424735"/>
                </a:cubicBezTo>
                <a:cubicBezTo>
                  <a:pt x="597040" y="430793"/>
                  <a:pt x="585260" y="434327"/>
                  <a:pt x="573481" y="435336"/>
                </a:cubicBezTo>
                <a:cubicBezTo>
                  <a:pt x="565067" y="433317"/>
                  <a:pt x="560860" y="428437"/>
                  <a:pt x="560860" y="420696"/>
                </a:cubicBezTo>
                <a:lnTo>
                  <a:pt x="560860" y="287927"/>
                </a:lnTo>
                <a:cubicBezTo>
                  <a:pt x="560860" y="282543"/>
                  <a:pt x="558168" y="280018"/>
                  <a:pt x="552783" y="280355"/>
                </a:cubicBezTo>
                <a:cubicBezTo>
                  <a:pt x="546389" y="281028"/>
                  <a:pt x="540836" y="279345"/>
                  <a:pt x="536124" y="275307"/>
                </a:cubicBezTo>
                <a:cubicBezTo>
                  <a:pt x="531412" y="271268"/>
                  <a:pt x="528383" y="265715"/>
                  <a:pt x="527037" y="258647"/>
                </a:cubicBezTo>
                <a:cubicBezTo>
                  <a:pt x="528720" y="244512"/>
                  <a:pt x="529561" y="233911"/>
                  <a:pt x="529561" y="226843"/>
                </a:cubicBezTo>
                <a:cubicBezTo>
                  <a:pt x="529561" y="219776"/>
                  <a:pt x="529393" y="214391"/>
                  <a:pt x="529056" y="210689"/>
                </a:cubicBezTo>
                <a:cubicBezTo>
                  <a:pt x="527710" y="200593"/>
                  <a:pt x="524850" y="194871"/>
                  <a:pt x="520474" y="193525"/>
                </a:cubicBezTo>
                <a:lnTo>
                  <a:pt x="505330" y="188982"/>
                </a:lnTo>
                <a:cubicBezTo>
                  <a:pt x="497589" y="186626"/>
                  <a:pt x="495233" y="180231"/>
                  <a:pt x="498262" y="169798"/>
                </a:cubicBezTo>
                <a:lnTo>
                  <a:pt x="525018" y="167274"/>
                </a:lnTo>
                <a:cubicBezTo>
                  <a:pt x="530739" y="166601"/>
                  <a:pt x="535956" y="164077"/>
                  <a:pt x="540667" y="159702"/>
                </a:cubicBezTo>
                <a:cubicBezTo>
                  <a:pt x="550091" y="150278"/>
                  <a:pt x="584587" y="114604"/>
                  <a:pt x="644156" y="52679"/>
                </a:cubicBezTo>
                <a:cubicBezTo>
                  <a:pt x="648532" y="48135"/>
                  <a:pt x="652528" y="45653"/>
                  <a:pt x="656146" y="45233"/>
                </a:cubicBezTo>
                <a:close/>
                <a:moveTo>
                  <a:pt x="557926" y="37282"/>
                </a:moveTo>
                <a:cubicBezTo>
                  <a:pt x="574522" y="38796"/>
                  <a:pt x="587616" y="47126"/>
                  <a:pt x="597208" y="62271"/>
                </a:cubicBezTo>
                <a:cubicBezTo>
                  <a:pt x="600910" y="68328"/>
                  <a:pt x="602761" y="74555"/>
                  <a:pt x="602761" y="80949"/>
                </a:cubicBezTo>
                <a:cubicBezTo>
                  <a:pt x="602761" y="87343"/>
                  <a:pt x="600068" y="94075"/>
                  <a:pt x="594684" y="101142"/>
                </a:cubicBezTo>
                <a:cubicBezTo>
                  <a:pt x="587953" y="109892"/>
                  <a:pt x="579875" y="114772"/>
                  <a:pt x="570452" y="115782"/>
                </a:cubicBezTo>
                <a:cubicBezTo>
                  <a:pt x="563384" y="116455"/>
                  <a:pt x="555139" y="113931"/>
                  <a:pt x="545716" y="108210"/>
                </a:cubicBezTo>
                <a:cubicBezTo>
                  <a:pt x="543023" y="97776"/>
                  <a:pt x="537638" y="87343"/>
                  <a:pt x="529561" y="76910"/>
                </a:cubicBezTo>
                <a:cubicBezTo>
                  <a:pt x="521148" y="66141"/>
                  <a:pt x="517277" y="60419"/>
                  <a:pt x="517950" y="59746"/>
                </a:cubicBezTo>
                <a:cubicBezTo>
                  <a:pt x="512565" y="45611"/>
                  <a:pt x="519970" y="38375"/>
                  <a:pt x="540163" y="38039"/>
                </a:cubicBezTo>
                <a:cubicBezTo>
                  <a:pt x="546473" y="37029"/>
                  <a:pt x="552394" y="36777"/>
                  <a:pt x="557926" y="37282"/>
                </a:cubicBezTo>
                <a:close/>
                <a:moveTo>
                  <a:pt x="1153777" y="27816"/>
                </a:moveTo>
                <a:cubicBezTo>
                  <a:pt x="1159499" y="27395"/>
                  <a:pt x="1165136" y="29457"/>
                  <a:pt x="1170689" y="34000"/>
                </a:cubicBezTo>
                <a:lnTo>
                  <a:pt x="1213094" y="70348"/>
                </a:lnTo>
                <a:cubicBezTo>
                  <a:pt x="1213094" y="72030"/>
                  <a:pt x="1212253" y="73881"/>
                  <a:pt x="1210570" y="75901"/>
                </a:cubicBezTo>
                <a:cubicBezTo>
                  <a:pt x="1195762" y="81959"/>
                  <a:pt x="1183478" y="93738"/>
                  <a:pt x="1173718" y="111239"/>
                </a:cubicBezTo>
                <a:cubicBezTo>
                  <a:pt x="1154535" y="146240"/>
                  <a:pt x="1139558" y="170808"/>
                  <a:pt x="1128788" y="184943"/>
                </a:cubicBezTo>
                <a:cubicBezTo>
                  <a:pt x="1120375" y="196722"/>
                  <a:pt x="1122730" y="206650"/>
                  <a:pt x="1135856" y="214728"/>
                </a:cubicBezTo>
                <a:cubicBezTo>
                  <a:pt x="1148308" y="219776"/>
                  <a:pt x="1161265" y="232565"/>
                  <a:pt x="1174727" y="253094"/>
                </a:cubicBezTo>
                <a:cubicBezTo>
                  <a:pt x="1188526" y="274634"/>
                  <a:pt x="1195425" y="297014"/>
                  <a:pt x="1195425" y="320236"/>
                </a:cubicBezTo>
                <a:cubicBezTo>
                  <a:pt x="1195425" y="349179"/>
                  <a:pt x="1188358" y="371560"/>
                  <a:pt x="1174223" y="387378"/>
                </a:cubicBezTo>
                <a:cubicBezTo>
                  <a:pt x="1160761" y="401849"/>
                  <a:pt x="1147635" y="408581"/>
                  <a:pt x="1134846" y="407571"/>
                </a:cubicBezTo>
                <a:cubicBezTo>
                  <a:pt x="1116336" y="408917"/>
                  <a:pt x="1106408" y="400335"/>
                  <a:pt x="1105062" y="381825"/>
                </a:cubicBezTo>
                <a:lnTo>
                  <a:pt x="1101023" y="366680"/>
                </a:lnTo>
                <a:cubicBezTo>
                  <a:pt x="1086888" y="360959"/>
                  <a:pt x="1079820" y="365670"/>
                  <a:pt x="1079820" y="380815"/>
                </a:cubicBezTo>
                <a:lnTo>
                  <a:pt x="1078811" y="480770"/>
                </a:lnTo>
                <a:cubicBezTo>
                  <a:pt x="1078811" y="484136"/>
                  <a:pt x="1076792" y="487501"/>
                  <a:pt x="1072753" y="490867"/>
                </a:cubicBezTo>
                <a:cubicBezTo>
                  <a:pt x="1068714" y="494232"/>
                  <a:pt x="1062825" y="497682"/>
                  <a:pt x="1055084" y="501216"/>
                </a:cubicBezTo>
                <a:cubicBezTo>
                  <a:pt x="1047343" y="504750"/>
                  <a:pt x="1038761" y="507021"/>
                  <a:pt x="1029338" y="508031"/>
                </a:cubicBezTo>
                <a:cubicBezTo>
                  <a:pt x="1019915" y="506012"/>
                  <a:pt x="1015203" y="500627"/>
                  <a:pt x="1015203" y="491877"/>
                </a:cubicBezTo>
                <a:lnTo>
                  <a:pt x="1021261" y="61261"/>
                </a:lnTo>
                <a:cubicBezTo>
                  <a:pt x="1021261" y="46116"/>
                  <a:pt x="1028328" y="40563"/>
                  <a:pt x="1042463" y="44602"/>
                </a:cubicBezTo>
                <a:lnTo>
                  <a:pt x="1081840" y="56213"/>
                </a:lnTo>
                <a:lnTo>
                  <a:pt x="1118692" y="52679"/>
                </a:lnTo>
                <a:lnTo>
                  <a:pt x="1136361" y="36524"/>
                </a:lnTo>
                <a:cubicBezTo>
                  <a:pt x="1142250" y="31140"/>
                  <a:pt x="1148056" y="28237"/>
                  <a:pt x="1153777" y="27816"/>
                </a:cubicBezTo>
                <a:close/>
                <a:moveTo>
                  <a:pt x="95412" y="20875"/>
                </a:moveTo>
                <a:cubicBezTo>
                  <a:pt x="96085" y="20875"/>
                  <a:pt x="110725" y="21548"/>
                  <a:pt x="139331" y="22894"/>
                </a:cubicBezTo>
                <a:cubicBezTo>
                  <a:pt x="155149" y="23231"/>
                  <a:pt x="161376" y="27606"/>
                  <a:pt x="158010" y="36020"/>
                </a:cubicBezTo>
                <a:cubicBezTo>
                  <a:pt x="149260" y="41741"/>
                  <a:pt x="144885" y="49482"/>
                  <a:pt x="144885" y="59242"/>
                </a:cubicBezTo>
                <a:lnTo>
                  <a:pt x="144885" y="238959"/>
                </a:lnTo>
                <a:cubicBezTo>
                  <a:pt x="144211" y="297182"/>
                  <a:pt x="134283" y="348675"/>
                  <a:pt x="115100" y="393436"/>
                </a:cubicBezTo>
                <a:cubicBezTo>
                  <a:pt x="95580" y="438870"/>
                  <a:pt x="62766" y="475386"/>
                  <a:pt x="16659" y="502983"/>
                </a:cubicBezTo>
                <a:cubicBezTo>
                  <a:pt x="11947" y="506348"/>
                  <a:pt x="7909" y="504161"/>
                  <a:pt x="4543" y="496420"/>
                </a:cubicBezTo>
                <a:cubicBezTo>
                  <a:pt x="33487" y="464111"/>
                  <a:pt x="53680" y="427511"/>
                  <a:pt x="65122" y="386621"/>
                </a:cubicBezTo>
                <a:cubicBezTo>
                  <a:pt x="76565" y="345730"/>
                  <a:pt x="82286" y="298529"/>
                  <a:pt x="82286" y="245017"/>
                </a:cubicBezTo>
                <a:lnTo>
                  <a:pt x="85820" y="43087"/>
                </a:lnTo>
                <a:cubicBezTo>
                  <a:pt x="85820" y="27942"/>
                  <a:pt x="89017" y="20538"/>
                  <a:pt x="95412" y="20875"/>
                </a:cubicBezTo>
                <a:close/>
                <a:moveTo>
                  <a:pt x="3377527" y="17846"/>
                </a:moveTo>
                <a:cubicBezTo>
                  <a:pt x="3378199" y="17846"/>
                  <a:pt x="3405292" y="17846"/>
                  <a:pt x="3458803" y="17846"/>
                </a:cubicBezTo>
                <a:cubicBezTo>
                  <a:pt x="3459813" y="17846"/>
                  <a:pt x="3461328" y="18856"/>
                  <a:pt x="3463347" y="20875"/>
                </a:cubicBezTo>
                <a:cubicBezTo>
                  <a:pt x="3463347" y="25923"/>
                  <a:pt x="3461665" y="30298"/>
                  <a:pt x="3458298" y="34000"/>
                </a:cubicBezTo>
                <a:cubicBezTo>
                  <a:pt x="3449212" y="39385"/>
                  <a:pt x="3445005" y="47631"/>
                  <a:pt x="3445678" y="58737"/>
                </a:cubicBezTo>
                <a:cubicBezTo>
                  <a:pt x="3447698" y="96430"/>
                  <a:pt x="3452745" y="133114"/>
                  <a:pt x="3460823" y="168789"/>
                </a:cubicBezTo>
                <a:cubicBezTo>
                  <a:pt x="3468900" y="204463"/>
                  <a:pt x="3481352" y="237277"/>
                  <a:pt x="3498180" y="267229"/>
                </a:cubicBezTo>
                <a:cubicBezTo>
                  <a:pt x="3515007" y="296846"/>
                  <a:pt x="3537556" y="321246"/>
                  <a:pt x="3565826" y="340429"/>
                </a:cubicBezTo>
                <a:cubicBezTo>
                  <a:pt x="3594433" y="359949"/>
                  <a:pt x="3628256" y="375767"/>
                  <a:pt x="3667296" y="387883"/>
                </a:cubicBezTo>
                <a:cubicBezTo>
                  <a:pt x="3672681" y="389229"/>
                  <a:pt x="3673690" y="393772"/>
                  <a:pt x="3670325" y="401513"/>
                </a:cubicBezTo>
                <a:cubicBezTo>
                  <a:pt x="3656527" y="405888"/>
                  <a:pt x="3645084" y="412787"/>
                  <a:pt x="3635997" y="422211"/>
                </a:cubicBezTo>
                <a:cubicBezTo>
                  <a:pt x="3627247" y="432307"/>
                  <a:pt x="3622703" y="438870"/>
                  <a:pt x="3622367" y="441899"/>
                </a:cubicBezTo>
                <a:cubicBezTo>
                  <a:pt x="3614962" y="458053"/>
                  <a:pt x="3604361" y="462933"/>
                  <a:pt x="3590563" y="456539"/>
                </a:cubicBezTo>
                <a:cubicBezTo>
                  <a:pt x="3574745" y="450481"/>
                  <a:pt x="3555730" y="437524"/>
                  <a:pt x="3533517" y="417667"/>
                </a:cubicBezTo>
                <a:cubicBezTo>
                  <a:pt x="3511642" y="397474"/>
                  <a:pt x="3493805" y="373411"/>
                  <a:pt x="3480006" y="345477"/>
                </a:cubicBezTo>
                <a:cubicBezTo>
                  <a:pt x="3458803" y="301726"/>
                  <a:pt x="3445174" y="255282"/>
                  <a:pt x="3439115" y="206146"/>
                </a:cubicBezTo>
                <a:cubicBezTo>
                  <a:pt x="3436759" y="189318"/>
                  <a:pt x="3434235" y="188813"/>
                  <a:pt x="3431543" y="204631"/>
                </a:cubicBezTo>
                <a:lnTo>
                  <a:pt x="3430533" y="211699"/>
                </a:lnTo>
                <a:cubicBezTo>
                  <a:pt x="3426158" y="235594"/>
                  <a:pt x="3418586" y="261676"/>
                  <a:pt x="3407816" y="289947"/>
                </a:cubicBezTo>
                <a:cubicBezTo>
                  <a:pt x="3397047" y="318217"/>
                  <a:pt x="3383248" y="344299"/>
                  <a:pt x="3366420" y="368194"/>
                </a:cubicBezTo>
                <a:cubicBezTo>
                  <a:pt x="3349593" y="391753"/>
                  <a:pt x="3327213" y="415985"/>
                  <a:pt x="3299279" y="440889"/>
                </a:cubicBezTo>
                <a:cubicBezTo>
                  <a:pt x="3271682" y="465457"/>
                  <a:pt x="3240382" y="486660"/>
                  <a:pt x="3205381" y="504497"/>
                </a:cubicBezTo>
                <a:cubicBezTo>
                  <a:pt x="3199661" y="507526"/>
                  <a:pt x="3195116" y="504497"/>
                  <a:pt x="3191751" y="495410"/>
                </a:cubicBezTo>
                <a:cubicBezTo>
                  <a:pt x="3212617" y="478583"/>
                  <a:pt x="3231969" y="460409"/>
                  <a:pt x="3249806" y="440889"/>
                </a:cubicBezTo>
                <a:cubicBezTo>
                  <a:pt x="3263604" y="425408"/>
                  <a:pt x="3275889" y="410263"/>
                  <a:pt x="3286658" y="395455"/>
                </a:cubicBezTo>
                <a:cubicBezTo>
                  <a:pt x="3297764" y="380647"/>
                  <a:pt x="3307692" y="364156"/>
                  <a:pt x="3316443" y="345982"/>
                </a:cubicBezTo>
                <a:cubicBezTo>
                  <a:pt x="3325529" y="327472"/>
                  <a:pt x="3333102" y="310644"/>
                  <a:pt x="3339160" y="295500"/>
                </a:cubicBezTo>
                <a:cubicBezTo>
                  <a:pt x="3345218" y="280355"/>
                  <a:pt x="3350267" y="263023"/>
                  <a:pt x="3354305" y="243503"/>
                </a:cubicBezTo>
                <a:cubicBezTo>
                  <a:pt x="3358343" y="223983"/>
                  <a:pt x="3361372" y="207155"/>
                  <a:pt x="3363391" y="193020"/>
                </a:cubicBezTo>
                <a:cubicBezTo>
                  <a:pt x="3365411" y="178885"/>
                  <a:pt x="3366925" y="161384"/>
                  <a:pt x="3367935" y="140518"/>
                </a:cubicBezTo>
                <a:cubicBezTo>
                  <a:pt x="3369282" y="119989"/>
                  <a:pt x="3369954" y="102993"/>
                  <a:pt x="3369954" y="89531"/>
                </a:cubicBezTo>
                <a:lnTo>
                  <a:pt x="3370459" y="37029"/>
                </a:lnTo>
                <a:cubicBezTo>
                  <a:pt x="3372815" y="24240"/>
                  <a:pt x="3375171" y="17846"/>
                  <a:pt x="3377527" y="17846"/>
                </a:cubicBezTo>
                <a:close/>
                <a:moveTo>
                  <a:pt x="1901676" y="13176"/>
                </a:moveTo>
                <a:cubicBezTo>
                  <a:pt x="1907734" y="12756"/>
                  <a:pt x="1914128" y="14985"/>
                  <a:pt x="1920859" y="19865"/>
                </a:cubicBezTo>
                <a:lnTo>
                  <a:pt x="1961750" y="51164"/>
                </a:lnTo>
                <a:cubicBezTo>
                  <a:pt x="1961750" y="54530"/>
                  <a:pt x="1960403" y="57727"/>
                  <a:pt x="1957711" y="60756"/>
                </a:cubicBezTo>
                <a:cubicBezTo>
                  <a:pt x="1954346" y="64122"/>
                  <a:pt x="1949297" y="66141"/>
                  <a:pt x="1942566" y="66814"/>
                </a:cubicBezTo>
                <a:lnTo>
                  <a:pt x="1831505" y="77920"/>
                </a:lnTo>
                <a:cubicBezTo>
                  <a:pt x="1816360" y="79266"/>
                  <a:pt x="1807778" y="87512"/>
                  <a:pt x="1805759" y="102657"/>
                </a:cubicBezTo>
                <a:cubicBezTo>
                  <a:pt x="1803066" y="128571"/>
                  <a:pt x="1799869" y="153980"/>
                  <a:pt x="1796167" y="178885"/>
                </a:cubicBezTo>
                <a:cubicBezTo>
                  <a:pt x="1793811" y="197059"/>
                  <a:pt x="1800206" y="205304"/>
                  <a:pt x="1815351" y="203621"/>
                </a:cubicBezTo>
                <a:lnTo>
                  <a:pt x="1840087" y="201097"/>
                </a:lnTo>
                <a:lnTo>
                  <a:pt x="1857251" y="184438"/>
                </a:lnTo>
                <a:cubicBezTo>
                  <a:pt x="1868694" y="173332"/>
                  <a:pt x="1884343" y="174678"/>
                  <a:pt x="1904200" y="188477"/>
                </a:cubicBezTo>
                <a:cubicBezTo>
                  <a:pt x="1921700" y="200256"/>
                  <a:pt x="1930787" y="206482"/>
                  <a:pt x="1931460" y="207155"/>
                </a:cubicBezTo>
                <a:cubicBezTo>
                  <a:pt x="1932133" y="210184"/>
                  <a:pt x="1931292" y="213045"/>
                  <a:pt x="1928936" y="215737"/>
                </a:cubicBezTo>
                <a:cubicBezTo>
                  <a:pt x="1917830" y="222468"/>
                  <a:pt x="1912277" y="232060"/>
                  <a:pt x="1912277" y="244512"/>
                </a:cubicBezTo>
                <a:lnTo>
                  <a:pt x="1912277" y="387378"/>
                </a:lnTo>
                <a:cubicBezTo>
                  <a:pt x="1912277" y="402523"/>
                  <a:pt x="1917662" y="400840"/>
                  <a:pt x="1928431" y="382330"/>
                </a:cubicBezTo>
                <a:cubicBezTo>
                  <a:pt x="1935162" y="378291"/>
                  <a:pt x="1941052" y="378628"/>
                  <a:pt x="1946100" y="383339"/>
                </a:cubicBezTo>
                <a:cubicBezTo>
                  <a:pt x="1962255" y="397138"/>
                  <a:pt x="1976222" y="410936"/>
                  <a:pt x="1988001" y="424735"/>
                </a:cubicBezTo>
                <a:cubicBezTo>
                  <a:pt x="1988001" y="428100"/>
                  <a:pt x="1986486" y="431298"/>
                  <a:pt x="1983457" y="434327"/>
                </a:cubicBezTo>
                <a:cubicBezTo>
                  <a:pt x="1980765" y="437356"/>
                  <a:pt x="1976222" y="439038"/>
                  <a:pt x="1969827" y="439375"/>
                </a:cubicBezTo>
                <a:lnTo>
                  <a:pt x="1644215" y="469159"/>
                </a:lnTo>
                <a:cubicBezTo>
                  <a:pt x="1632436" y="470169"/>
                  <a:pt x="1626714" y="463775"/>
                  <a:pt x="1627051" y="449976"/>
                </a:cubicBezTo>
                <a:lnTo>
                  <a:pt x="1662388" y="446442"/>
                </a:lnTo>
                <a:cubicBezTo>
                  <a:pt x="1677533" y="445096"/>
                  <a:pt x="1686283" y="438197"/>
                  <a:pt x="1688639" y="425745"/>
                </a:cubicBezTo>
                <a:cubicBezTo>
                  <a:pt x="1697053" y="383003"/>
                  <a:pt x="1705467" y="329996"/>
                  <a:pt x="1713881" y="266725"/>
                </a:cubicBezTo>
                <a:cubicBezTo>
                  <a:pt x="1716573" y="246868"/>
                  <a:pt x="1710347" y="237781"/>
                  <a:pt x="1695202" y="239464"/>
                </a:cubicBezTo>
                <a:lnTo>
                  <a:pt x="1666932" y="239969"/>
                </a:lnTo>
                <a:cubicBezTo>
                  <a:pt x="1655489" y="240642"/>
                  <a:pt x="1649768" y="234079"/>
                  <a:pt x="1649768" y="220281"/>
                </a:cubicBezTo>
                <a:lnTo>
                  <a:pt x="1698736" y="215232"/>
                </a:lnTo>
                <a:cubicBezTo>
                  <a:pt x="1713881" y="213886"/>
                  <a:pt x="1722463" y="205473"/>
                  <a:pt x="1724482" y="189991"/>
                </a:cubicBezTo>
                <a:cubicBezTo>
                  <a:pt x="1728521" y="162394"/>
                  <a:pt x="1731718" y="136985"/>
                  <a:pt x="1734074" y="113763"/>
                </a:cubicBezTo>
                <a:cubicBezTo>
                  <a:pt x="1736430" y="95926"/>
                  <a:pt x="1730035" y="87848"/>
                  <a:pt x="1714890" y="89531"/>
                </a:cubicBezTo>
                <a:lnTo>
                  <a:pt x="1668446" y="91550"/>
                </a:lnTo>
                <a:cubicBezTo>
                  <a:pt x="1659864" y="92308"/>
                  <a:pt x="1654595" y="88805"/>
                  <a:pt x="1652639" y="81044"/>
                </a:cubicBezTo>
                <a:lnTo>
                  <a:pt x="1652274" y="77107"/>
                </a:lnTo>
                <a:lnTo>
                  <a:pt x="1651030" y="80318"/>
                </a:lnTo>
                <a:cubicBezTo>
                  <a:pt x="1641943" y="103035"/>
                  <a:pt x="1633614" y="121587"/>
                  <a:pt x="1626041" y="135975"/>
                </a:cubicBezTo>
                <a:cubicBezTo>
                  <a:pt x="1621666" y="145062"/>
                  <a:pt x="1625704" y="152129"/>
                  <a:pt x="1638157" y="157178"/>
                </a:cubicBezTo>
                <a:cubicBezTo>
                  <a:pt x="1638157" y="159870"/>
                  <a:pt x="1636811" y="162731"/>
                  <a:pt x="1634118" y="165760"/>
                </a:cubicBezTo>
                <a:cubicBezTo>
                  <a:pt x="1626041" y="170471"/>
                  <a:pt x="1622003" y="177202"/>
                  <a:pt x="1622003" y="185953"/>
                </a:cubicBezTo>
                <a:lnTo>
                  <a:pt x="1622003" y="476732"/>
                </a:lnTo>
                <a:cubicBezTo>
                  <a:pt x="1622003" y="478415"/>
                  <a:pt x="1620825" y="480602"/>
                  <a:pt x="1618469" y="483295"/>
                </a:cubicBezTo>
                <a:cubicBezTo>
                  <a:pt x="1616449" y="485987"/>
                  <a:pt x="1611065" y="489521"/>
                  <a:pt x="1602314" y="493896"/>
                </a:cubicBezTo>
                <a:cubicBezTo>
                  <a:pt x="1591208" y="499954"/>
                  <a:pt x="1580102" y="503488"/>
                  <a:pt x="1568996" y="504497"/>
                </a:cubicBezTo>
                <a:cubicBezTo>
                  <a:pt x="1558563" y="502478"/>
                  <a:pt x="1553346" y="496588"/>
                  <a:pt x="1553346" y="486828"/>
                </a:cubicBezTo>
                <a:lnTo>
                  <a:pt x="1553346" y="278840"/>
                </a:lnTo>
                <a:cubicBezTo>
                  <a:pt x="1553346" y="263696"/>
                  <a:pt x="1548130" y="262518"/>
                  <a:pt x="1537697" y="275307"/>
                </a:cubicBezTo>
                <a:lnTo>
                  <a:pt x="1502359" y="308625"/>
                </a:lnTo>
                <a:cubicBezTo>
                  <a:pt x="1497984" y="312327"/>
                  <a:pt x="1493440" y="310813"/>
                  <a:pt x="1488729" y="304082"/>
                </a:cubicBezTo>
                <a:cubicBezTo>
                  <a:pt x="1508585" y="268744"/>
                  <a:pt x="1527769" y="225413"/>
                  <a:pt x="1546279" y="174089"/>
                </a:cubicBezTo>
                <a:cubicBezTo>
                  <a:pt x="1564789" y="122765"/>
                  <a:pt x="1579092" y="78425"/>
                  <a:pt x="1589189" y="41068"/>
                </a:cubicBezTo>
                <a:cubicBezTo>
                  <a:pt x="1593564" y="25923"/>
                  <a:pt x="1602987" y="19697"/>
                  <a:pt x="1617459" y="22389"/>
                </a:cubicBezTo>
                <a:lnTo>
                  <a:pt x="1660369" y="33495"/>
                </a:lnTo>
                <a:cubicBezTo>
                  <a:pt x="1674504" y="37197"/>
                  <a:pt x="1674504" y="44770"/>
                  <a:pt x="1660369" y="56213"/>
                </a:cubicBezTo>
                <a:lnTo>
                  <a:pt x="1654407" y="71602"/>
                </a:lnTo>
                <a:lnTo>
                  <a:pt x="1839582" y="53184"/>
                </a:lnTo>
                <a:cubicBezTo>
                  <a:pt x="1854727" y="51837"/>
                  <a:pt x="1866843" y="44602"/>
                  <a:pt x="1875930" y="31476"/>
                </a:cubicBezTo>
                <a:lnTo>
                  <a:pt x="1884512" y="22389"/>
                </a:lnTo>
                <a:cubicBezTo>
                  <a:pt x="1889896" y="16668"/>
                  <a:pt x="1895618" y="13597"/>
                  <a:pt x="1901676" y="13176"/>
                </a:cubicBezTo>
                <a:close/>
                <a:moveTo>
                  <a:pt x="2898448" y="11788"/>
                </a:moveTo>
                <a:lnTo>
                  <a:pt x="2963065" y="14817"/>
                </a:lnTo>
                <a:cubicBezTo>
                  <a:pt x="2971816" y="14817"/>
                  <a:pt x="2974340" y="19192"/>
                  <a:pt x="2970638" y="27942"/>
                </a:cubicBezTo>
                <a:cubicBezTo>
                  <a:pt x="2961887" y="33664"/>
                  <a:pt x="2957513" y="41404"/>
                  <a:pt x="2957513" y="51164"/>
                </a:cubicBezTo>
                <a:lnTo>
                  <a:pt x="2957513" y="176866"/>
                </a:lnTo>
                <a:cubicBezTo>
                  <a:pt x="2957513" y="192011"/>
                  <a:pt x="2965085" y="198742"/>
                  <a:pt x="2980230" y="197059"/>
                </a:cubicBezTo>
                <a:lnTo>
                  <a:pt x="3016577" y="193525"/>
                </a:lnTo>
                <a:cubicBezTo>
                  <a:pt x="3031721" y="191842"/>
                  <a:pt x="3039294" y="183429"/>
                  <a:pt x="3039294" y="168284"/>
                </a:cubicBezTo>
                <a:lnTo>
                  <a:pt x="3042323" y="66309"/>
                </a:lnTo>
                <a:cubicBezTo>
                  <a:pt x="3042659" y="51164"/>
                  <a:pt x="3045183" y="43592"/>
                  <a:pt x="3049895" y="43592"/>
                </a:cubicBezTo>
                <a:lnTo>
                  <a:pt x="3110980" y="45611"/>
                </a:lnTo>
                <a:cubicBezTo>
                  <a:pt x="3119056" y="45948"/>
                  <a:pt x="3121412" y="50155"/>
                  <a:pt x="3118046" y="58232"/>
                </a:cubicBezTo>
                <a:cubicBezTo>
                  <a:pt x="3109969" y="63280"/>
                  <a:pt x="3105931" y="70348"/>
                  <a:pt x="3105931" y="79435"/>
                </a:cubicBezTo>
                <a:lnTo>
                  <a:pt x="3103911" y="223814"/>
                </a:lnTo>
                <a:cubicBezTo>
                  <a:pt x="3102565" y="225161"/>
                  <a:pt x="3099705" y="227096"/>
                  <a:pt x="3095330" y="229620"/>
                </a:cubicBezTo>
                <a:cubicBezTo>
                  <a:pt x="3090954" y="232144"/>
                  <a:pt x="3084728" y="234584"/>
                  <a:pt x="3076651" y="236940"/>
                </a:cubicBezTo>
                <a:cubicBezTo>
                  <a:pt x="3068910" y="239296"/>
                  <a:pt x="3061338" y="240979"/>
                  <a:pt x="3053934" y="241988"/>
                </a:cubicBezTo>
                <a:cubicBezTo>
                  <a:pt x="3044174" y="239632"/>
                  <a:pt x="3039294" y="233911"/>
                  <a:pt x="3039294" y="224824"/>
                </a:cubicBezTo>
                <a:cubicBezTo>
                  <a:pt x="3039294" y="217757"/>
                  <a:pt x="3035760" y="214728"/>
                  <a:pt x="3028693" y="215737"/>
                </a:cubicBezTo>
                <a:lnTo>
                  <a:pt x="2980230" y="220281"/>
                </a:lnTo>
                <a:cubicBezTo>
                  <a:pt x="2965085" y="221964"/>
                  <a:pt x="2957513" y="230377"/>
                  <a:pt x="2957513" y="245522"/>
                </a:cubicBezTo>
                <a:lnTo>
                  <a:pt x="2957513" y="391416"/>
                </a:lnTo>
                <a:cubicBezTo>
                  <a:pt x="2957513" y="406561"/>
                  <a:pt x="2965085" y="413292"/>
                  <a:pt x="2980230" y="411609"/>
                </a:cubicBezTo>
                <a:lnTo>
                  <a:pt x="3041313" y="405551"/>
                </a:lnTo>
                <a:cubicBezTo>
                  <a:pt x="3056458" y="404205"/>
                  <a:pt x="3064030" y="395960"/>
                  <a:pt x="3064030" y="380815"/>
                </a:cubicBezTo>
                <a:lnTo>
                  <a:pt x="3067059" y="270258"/>
                </a:lnTo>
                <a:cubicBezTo>
                  <a:pt x="3067396" y="255114"/>
                  <a:pt x="3069920" y="247541"/>
                  <a:pt x="3074632" y="247541"/>
                </a:cubicBezTo>
                <a:cubicBezTo>
                  <a:pt x="3075305" y="247541"/>
                  <a:pt x="3098191" y="247541"/>
                  <a:pt x="3143288" y="247541"/>
                </a:cubicBezTo>
                <a:cubicBezTo>
                  <a:pt x="3144297" y="247541"/>
                  <a:pt x="3145812" y="248551"/>
                  <a:pt x="3147831" y="250570"/>
                </a:cubicBezTo>
                <a:cubicBezTo>
                  <a:pt x="3147831" y="254945"/>
                  <a:pt x="3146317" y="258816"/>
                  <a:pt x="3143288" y="262181"/>
                </a:cubicBezTo>
                <a:cubicBezTo>
                  <a:pt x="3134874" y="267229"/>
                  <a:pt x="3130667" y="274297"/>
                  <a:pt x="3130667" y="283384"/>
                </a:cubicBezTo>
                <a:lnTo>
                  <a:pt x="3128648" y="448966"/>
                </a:lnTo>
                <a:cubicBezTo>
                  <a:pt x="3127302" y="450649"/>
                  <a:pt x="3124441" y="452753"/>
                  <a:pt x="3120066" y="455277"/>
                </a:cubicBezTo>
                <a:cubicBezTo>
                  <a:pt x="3115691" y="457801"/>
                  <a:pt x="3109464" y="460241"/>
                  <a:pt x="3101387" y="462597"/>
                </a:cubicBezTo>
                <a:cubicBezTo>
                  <a:pt x="3093310" y="465626"/>
                  <a:pt x="3085738" y="467477"/>
                  <a:pt x="3078670" y="468150"/>
                </a:cubicBezTo>
                <a:cubicBezTo>
                  <a:pt x="3068910" y="466130"/>
                  <a:pt x="3064030" y="460577"/>
                  <a:pt x="3064030" y="451491"/>
                </a:cubicBezTo>
                <a:cubicBezTo>
                  <a:pt x="3064030" y="435336"/>
                  <a:pt x="3056458" y="427932"/>
                  <a:pt x="3041313" y="429278"/>
                </a:cubicBezTo>
                <a:lnTo>
                  <a:pt x="2811113" y="452500"/>
                </a:lnTo>
                <a:cubicBezTo>
                  <a:pt x="2795968" y="453846"/>
                  <a:pt x="2784526" y="461250"/>
                  <a:pt x="2776785" y="474712"/>
                </a:cubicBezTo>
                <a:cubicBezTo>
                  <a:pt x="2769044" y="482117"/>
                  <a:pt x="2761304" y="483968"/>
                  <a:pt x="2753563" y="480266"/>
                </a:cubicBezTo>
                <a:lnTo>
                  <a:pt x="2720749" y="458558"/>
                </a:lnTo>
                <a:cubicBezTo>
                  <a:pt x="2710653" y="452164"/>
                  <a:pt x="2710485" y="444087"/>
                  <a:pt x="2720245" y="434327"/>
                </a:cubicBezTo>
                <a:lnTo>
                  <a:pt x="2723274" y="303072"/>
                </a:lnTo>
                <a:cubicBezTo>
                  <a:pt x="2723610" y="287927"/>
                  <a:pt x="2725966" y="280523"/>
                  <a:pt x="2730341" y="280860"/>
                </a:cubicBezTo>
                <a:lnTo>
                  <a:pt x="2795968" y="283889"/>
                </a:lnTo>
                <a:cubicBezTo>
                  <a:pt x="2802699" y="283889"/>
                  <a:pt x="2804550" y="287422"/>
                  <a:pt x="2801522" y="294490"/>
                </a:cubicBezTo>
                <a:cubicBezTo>
                  <a:pt x="2791762" y="299538"/>
                  <a:pt x="2786881" y="307279"/>
                  <a:pt x="2786881" y="317712"/>
                </a:cubicBezTo>
                <a:lnTo>
                  <a:pt x="2786881" y="408076"/>
                </a:lnTo>
                <a:cubicBezTo>
                  <a:pt x="2786881" y="423220"/>
                  <a:pt x="2794454" y="430120"/>
                  <a:pt x="2809599" y="428773"/>
                </a:cubicBezTo>
                <a:lnTo>
                  <a:pt x="2866139" y="423220"/>
                </a:lnTo>
                <a:cubicBezTo>
                  <a:pt x="2880947" y="421538"/>
                  <a:pt x="2888351" y="413124"/>
                  <a:pt x="2888351" y="397979"/>
                </a:cubicBezTo>
                <a:lnTo>
                  <a:pt x="2888351" y="252085"/>
                </a:lnTo>
                <a:cubicBezTo>
                  <a:pt x="2888351" y="236940"/>
                  <a:pt x="2880779" y="230209"/>
                  <a:pt x="2865634" y="231892"/>
                </a:cubicBezTo>
                <a:lnTo>
                  <a:pt x="2834840" y="234921"/>
                </a:lnTo>
                <a:cubicBezTo>
                  <a:pt x="2819695" y="236267"/>
                  <a:pt x="2808421" y="243839"/>
                  <a:pt x="2801016" y="257638"/>
                </a:cubicBezTo>
                <a:cubicBezTo>
                  <a:pt x="2793276" y="264705"/>
                  <a:pt x="2785535" y="266388"/>
                  <a:pt x="2777795" y="262686"/>
                </a:cubicBezTo>
                <a:lnTo>
                  <a:pt x="2745991" y="241988"/>
                </a:lnTo>
                <a:cubicBezTo>
                  <a:pt x="2735894" y="235257"/>
                  <a:pt x="2735558" y="226843"/>
                  <a:pt x="2744981" y="216747"/>
                </a:cubicBezTo>
                <a:lnTo>
                  <a:pt x="2748010" y="95084"/>
                </a:lnTo>
                <a:cubicBezTo>
                  <a:pt x="2748347" y="79939"/>
                  <a:pt x="2750871" y="72535"/>
                  <a:pt x="2755582" y="72872"/>
                </a:cubicBezTo>
                <a:lnTo>
                  <a:pt x="2818686" y="74891"/>
                </a:lnTo>
                <a:cubicBezTo>
                  <a:pt x="2826090" y="75228"/>
                  <a:pt x="2828109" y="79098"/>
                  <a:pt x="2824743" y="86502"/>
                </a:cubicBezTo>
                <a:cubicBezTo>
                  <a:pt x="2815320" y="91887"/>
                  <a:pt x="2810608" y="99628"/>
                  <a:pt x="2810608" y="109724"/>
                </a:cubicBezTo>
                <a:lnTo>
                  <a:pt x="2810608" y="191506"/>
                </a:lnTo>
                <a:cubicBezTo>
                  <a:pt x="2810608" y="206650"/>
                  <a:pt x="2818181" y="213381"/>
                  <a:pt x="2833325" y="211699"/>
                </a:cubicBezTo>
                <a:lnTo>
                  <a:pt x="2865634" y="208670"/>
                </a:lnTo>
                <a:cubicBezTo>
                  <a:pt x="2880779" y="206987"/>
                  <a:pt x="2888351" y="198573"/>
                  <a:pt x="2888351" y="183429"/>
                </a:cubicBezTo>
                <a:lnTo>
                  <a:pt x="2891886" y="34505"/>
                </a:lnTo>
                <a:cubicBezTo>
                  <a:pt x="2891886" y="19360"/>
                  <a:pt x="2894073" y="11788"/>
                  <a:pt x="2898448" y="11788"/>
                </a:cubicBezTo>
                <a:close/>
                <a:moveTo>
                  <a:pt x="2391604" y="11788"/>
                </a:moveTo>
                <a:lnTo>
                  <a:pt x="2460764" y="14312"/>
                </a:lnTo>
                <a:cubicBezTo>
                  <a:pt x="2470524" y="14312"/>
                  <a:pt x="2473385" y="19192"/>
                  <a:pt x="2469346" y="28952"/>
                </a:cubicBezTo>
                <a:cubicBezTo>
                  <a:pt x="2457904" y="35347"/>
                  <a:pt x="2452182" y="44770"/>
                  <a:pt x="2452182" y="57222"/>
                </a:cubicBezTo>
                <a:lnTo>
                  <a:pt x="2452182" y="76910"/>
                </a:lnTo>
                <a:cubicBezTo>
                  <a:pt x="2452182" y="92055"/>
                  <a:pt x="2459755" y="98786"/>
                  <a:pt x="2474900" y="97103"/>
                </a:cubicBezTo>
                <a:lnTo>
                  <a:pt x="2534469" y="91045"/>
                </a:lnTo>
                <a:cubicBezTo>
                  <a:pt x="2549614" y="89699"/>
                  <a:pt x="2561561" y="82463"/>
                  <a:pt x="2570312" y="69338"/>
                </a:cubicBezTo>
                <a:lnTo>
                  <a:pt x="2587981" y="43087"/>
                </a:lnTo>
                <a:cubicBezTo>
                  <a:pt x="2590000" y="40058"/>
                  <a:pt x="2592356" y="39553"/>
                  <a:pt x="2595048" y="41573"/>
                </a:cubicBezTo>
                <a:cubicBezTo>
                  <a:pt x="2619616" y="59410"/>
                  <a:pt x="2639977" y="75228"/>
                  <a:pt x="2656132" y="89026"/>
                </a:cubicBezTo>
                <a:cubicBezTo>
                  <a:pt x="2656132" y="92392"/>
                  <a:pt x="2654786" y="95589"/>
                  <a:pt x="2652093" y="98618"/>
                </a:cubicBezTo>
                <a:cubicBezTo>
                  <a:pt x="2648728" y="101983"/>
                  <a:pt x="2643679" y="104003"/>
                  <a:pt x="2636948" y="104676"/>
                </a:cubicBezTo>
                <a:lnTo>
                  <a:pt x="2491054" y="119316"/>
                </a:lnTo>
                <a:cubicBezTo>
                  <a:pt x="2475909" y="120998"/>
                  <a:pt x="2472544" y="127393"/>
                  <a:pt x="2480958" y="138499"/>
                </a:cubicBezTo>
                <a:cubicBezTo>
                  <a:pt x="2492400" y="155327"/>
                  <a:pt x="2514781" y="173164"/>
                  <a:pt x="2548099" y="192011"/>
                </a:cubicBezTo>
                <a:cubicBezTo>
                  <a:pt x="2584446" y="212540"/>
                  <a:pt x="2621635" y="227012"/>
                  <a:pt x="2659666" y="235426"/>
                </a:cubicBezTo>
                <a:cubicBezTo>
                  <a:pt x="2664714" y="236099"/>
                  <a:pt x="2665387" y="240137"/>
                  <a:pt x="2661685" y="247541"/>
                </a:cubicBezTo>
                <a:cubicBezTo>
                  <a:pt x="2650915" y="251243"/>
                  <a:pt x="2641324" y="258143"/>
                  <a:pt x="2632910" y="268239"/>
                </a:cubicBezTo>
                <a:lnTo>
                  <a:pt x="2620794" y="284898"/>
                </a:lnTo>
                <a:cubicBezTo>
                  <a:pt x="2612380" y="300043"/>
                  <a:pt x="2601442" y="304755"/>
                  <a:pt x="2587981" y="299033"/>
                </a:cubicBezTo>
                <a:cubicBezTo>
                  <a:pt x="2530094" y="275475"/>
                  <a:pt x="2488362" y="231892"/>
                  <a:pt x="2462784" y="168284"/>
                </a:cubicBezTo>
                <a:cubicBezTo>
                  <a:pt x="2455716" y="151793"/>
                  <a:pt x="2452182" y="151120"/>
                  <a:pt x="2452182" y="166264"/>
                </a:cubicBezTo>
                <a:lnTo>
                  <a:pt x="2452182" y="325284"/>
                </a:lnTo>
                <a:cubicBezTo>
                  <a:pt x="2452182" y="332015"/>
                  <a:pt x="2442423" y="338241"/>
                  <a:pt x="2422903" y="343963"/>
                </a:cubicBezTo>
                <a:cubicBezTo>
                  <a:pt x="2414489" y="345982"/>
                  <a:pt x="2406075" y="347497"/>
                  <a:pt x="2397662" y="348506"/>
                </a:cubicBezTo>
                <a:cubicBezTo>
                  <a:pt x="2387229" y="346487"/>
                  <a:pt x="2382012" y="340597"/>
                  <a:pt x="2382012" y="330837"/>
                </a:cubicBezTo>
                <a:lnTo>
                  <a:pt x="2382012" y="233911"/>
                </a:lnTo>
                <a:cubicBezTo>
                  <a:pt x="2382012" y="218766"/>
                  <a:pt x="2376964" y="216915"/>
                  <a:pt x="2366867" y="228358"/>
                </a:cubicBezTo>
                <a:cubicBezTo>
                  <a:pt x="2327827" y="275138"/>
                  <a:pt x="2268258" y="317880"/>
                  <a:pt x="2188159" y="356584"/>
                </a:cubicBezTo>
                <a:cubicBezTo>
                  <a:pt x="2185466" y="357257"/>
                  <a:pt x="2183616" y="356752"/>
                  <a:pt x="2182606" y="355069"/>
                </a:cubicBezTo>
                <a:cubicBezTo>
                  <a:pt x="2180923" y="346992"/>
                  <a:pt x="2182774" y="340934"/>
                  <a:pt x="2188159" y="336895"/>
                </a:cubicBezTo>
                <a:cubicBezTo>
                  <a:pt x="2220804" y="313337"/>
                  <a:pt x="2251935" y="282963"/>
                  <a:pt x="2281552" y="245774"/>
                </a:cubicBezTo>
                <a:cubicBezTo>
                  <a:pt x="2311168" y="208586"/>
                  <a:pt x="2331025" y="178044"/>
                  <a:pt x="2341121" y="154149"/>
                </a:cubicBezTo>
                <a:cubicBezTo>
                  <a:pt x="2347852" y="140350"/>
                  <a:pt x="2343645" y="134124"/>
                  <a:pt x="2328500" y="135470"/>
                </a:cubicBezTo>
                <a:lnTo>
                  <a:pt x="2208352" y="144557"/>
                </a:lnTo>
                <a:cubicBezTo>
                  <a:pt x="2196909" y="145567"/>
                  <a:pt x="2191356" y="139172"/>
                  <a:pt x="2191693" y="125374"/>
                </a:cubicBezTo>
                <a:lnTo>
                  <a:pt x="2359295" y="108714"/>
                </a:lnTo>
                <a:cubicBezTo>
                  <a:pt x="2374439" y="107368"/>
                  <a:pt x="2382012" y="99123"/>
                  <a:pt x="2382012" y="83978"/>
                </a:cubicBezTo>
                <a:lnTo>
                  <a:pt x="2384536" y="34000"/>
                </a:lnTo>
                <a:cubicBezTo>
                  <a:pt x="2385209" y="18856"/>
                  <a:pt x="2387565" y="11451"/>
                  <a:pt x="2391604" y="11788"/>
                </a:cubicBezTo>
                <a:close/>
                <a:moveTo>
                  <a:pt x="708774" y="6740"/>
                </a:moveTo>
                <a:lnTo>
                  <a:pt x="764810" y="13302"/>
                </a:lnTo>
                <a:cubicBezTo>
                  <a:pt x="770531" y="13639"/>
                  <a:pt x="772214" y="16836"/>
                  <a:pt x="769858" y="22894"/>
                </a:cubicBezTo>
                <a:cubicBezTo>
                  <a:pt x="758415" y="27942"/>
                  <a:pt x="749665" y="35515"/>
                  <a:pt x="743607" y="45611"/>
                </a:cubicBezTo>
                <a:cubicBezTo>
                  <a:pt x="738895" y="53689"/>
                  <a:pt x="740915" y="57222"/>
                  <a:pt x="749665" y="56213"/>
                </a:cubicBezTo>
                <a:lnTo>
                  <a:pt x="870318" y="44097"/>
                </a:lnTo>
                <a:lnTo>
                  <a:pt x="887987" y="27942"/>
                </a:lnTo>
                <a:cubicBezTo>
                  <a:pt x="899766" y="17173"/>
                  <a:pt x="911041" y="16500"/>
                  <a:pt x="921810" y="25923"/>
                </a:cubicBezTo>
                <a:lnTo>
                  <a:pt x="944023" y="50155"/>
                </a:lnTo>
                <a:cubicBezTo>
                  <a:pt x="952773" y="59578"/>
                  <a:pt x="950417" y="66982"/>
                  <a:pt x="936955" y="72367"/>
                </a:cubicBezTo>
                <a:cubicBezTo>
                  <a:pt x="916089" y="94579"/>
                  <a:pt x="893877" y="113426"/>
                  <a:pt x="870318" y="128907"/>
                </a:cubicBezTo>
                <a:cubicBezTo>
                  <a:pt x="864260" y="132946"/>
                  <a:pt x="858202" y="131936"/>
                  <a:pt x="852144" y="125878"/>
                </a:cubicBezTo>
                <a:cubicBezTo>
                  <a:pt x="856856" y="112080"/>
                  <a:pt x="859885" y="101815"/>
                  <a:pt x="861231" y="95084"/>
                </a:cubicBezTo>
                <a:cubicBezTo>
                  <a:pt x="866280" y="77247"/>
                  <a:pt x="861231" y="69001"/>
                  <a:pt x="846087" y="70348"/>
                </a:cubicBezTo>
                <a:lnTo>
                  <a:pt x="717356" y="83473"/>
                </a:lnTo>
                <a:cubicBezTo>
                  <a:pt x="688076" y="121503"/>
                  <a:pt x="655263" y="150615"/>
                  <a:pt x="618915" y="170808"/>
                </a:cubicBezTo>
                <a:cubicBezTo>
                  <a:pt x="615213" y="172827"/>
                  <a:pt x="611511" y="170303"/>
                  <a:pt x="607809" y="163236"/>
                </a:cubicBezTo>
                <a:cubicBezTo>
                  <a:pt x="624300" y="145062"/>
                  <a:pt x="639276" y="121840"/>
                  <a:pt x="652739" y="93570"/>
                </a:cubicBezTo>
                <a:cubicBezTo>
                  <a:pt x="666537" y="65299"/>
                  <a:pt x="675456" y="43592"/>
                  <a:pt x="679494" y="28447"/>
                </a:cubicBezTo>
                <a:cubicBezTo>
                  <a:pt x="684206" y="13302"/>
                  <a:pt x="693966" y="6067"/>
                  <a:pt x="708774" y="6740"/>
                </a:cubicBezTo>
                <a:close/>
                <a:moveTo>
                  <a:pt x="1265596" y="4216"/>
                </a:moveTo>
                <a:cubicBezTo>
                  <a:pt x="1266269" y="4216"/>
                  <a:pt x="1290501" y="4216"/>
                  <a:pt x="1338291" y="4216"/>
                </a:cubicBezTo>
                <a:cubicBezTo>
                  <a:pt x="1339300" y="3879"/>
                  <a:pt x="1340815" y="4889"/>
                  <a:pt x="1342834" y="7245"/>
                </a:cubicBezTo>
                <a:cubicBezTo>
                  <a:pt x="1342834" y="11956"/>
                  <a:pt x="1341152" y="16163"/>
                  <a:pt x="1337786" y="19865"/>
                </a:cubicBezTo>
                <a:cubicBezTo>
                  <a:pt x="1328363" y="25250"/>
                  <a:pt x="1323651" y="32991"/>
                  <a:pt x="1323651" y="43087"/>
                </a:cubicBezTo>
                <a:lnTo>
                  <a:pt x="1322641" y="100637"/>
                </a:lnTo>
                <a:cubicBezTo>
                  <a:pt x="1328699" y="174005"/>
                  <a:pt x="1343507" y="234416"/>
                  <a:pt x="1367066" y="281869"/>
                </a:cubicBezTo>
                <a:cubicBezTo>
                  <a:pt x="1389951" y="329323"/>
                  <a:pt x="1425289" y="366007"/>
                  <a:pt x="1473079" y="391921"/>
                </a:cubicBezTo>
                <a:cubicBezTo>
                  <a:pt x="1477454" y="394277"/>
                  <a:pt x="1477791" y="398989"/>
                  <a:pt x="1474089" y="406056"/>
                </a:cubicBezTo>
                <a:cubicBezTo>
                  <a:pt x="1449521" y="413124"/>
                  <a:pt x="1435554" y="424230"/>
                  <a:pt x="1432188" y="439375"/>
                </a:cubicBezTo>
                <a:cubicBezTo>
                  <a:pt x="1424784" y="456875"/>
                  <a:pt x="1415697" y="461082"/>
                  <a:pt x="1404928" y="451995"/>
                </a:cubicBezTo>
                <a:cubicBezTo>
                  <a:pt x="1381033" y="434158"/>
                  <a:pt x="1360335" y="401008"/>
                  <a:pt x="1342834" y="352545"/>
                </a:cubicBezTo>
                <a:cubicBezTo>
                  <a:pt x="1329036" y="313505"/>
                  <a:pt x="1319781" y="276485"/>
                  <a:pt x="1315069" y="241483"/>
                </a:cubicBezTo>
                <a:cubicBezTo>
                  <a:pt x="1313050" y="225329"/>
                  <a:pt x="1310526" y="225161"/>
                  <a:pt x="1307497" y="240979"/>
                </a:cubicBezTo>
                <a:lnTo>
                  <a:pt x="1301439" y="266220"/>
                </a:lnTo>
                <a:cubicBezTo>
                  <a:pt x="1294035" y="292807"/>
                  <a:pt x="1283097" y="319900"/>
                  <a:pt x="1268625" y="347497"/>
                </a:cubicBezTo>
                <a:cubicBezTo>
                  <a:pt x="1254490" y="375767"/>
                  <a:pt x="1234970" y="402691"/>
                  <a:pt x="1210065" y="428269"/>
                </a:cubicBezTo>
                <a:cubicBezTo>
                  <a:pt x="1185161" y="453510"/>
                  <a:pt x="1156049" y="475217"/>
                  <a:pt x="1122730" y="493391"/>
                </a:cubicBezTo>
                <a:cubicBezTo>
                  <a:pt x="1117009" y="497093"/>
                  <a:pt x="1112466" y="494569"/>
                  <a:pt x="1109100" y="485819"/>
                </a:cubicBezTo>
                <a:cubicBezTo>
                  <a:pt x="1146457" y="451827"/>
                  <a:pt x="1174559" y="416994"/>
                  <a:pt x="1193406" y="381320"/>
                </a:cubicBezTo>
                <a:cubicBezTo>
                  <a:pt x="1203503" y="362810"/>
                  <a:pt x="1212085" y="345309"/>
                  <a:pt x="1219152" y="328818"/>
                </a:cubicBezTo>
                <a:cubicBezTo>
                  <a:pt x="1226556" y="311991"/>
                  <a:pt x="1232446" y="293144"/>
                  <a:pt x="1236821" y="272278"/>
                </a:cubicBezTo>
                <a:cubicBezTo>
                  <a:pt x="1241196" y="250739"/>
                  <a:pt x="1244730" y="231976"/>
                  <a:pt x="1247422" y="215990"/>
                </a:cubicBezTo>
                <a:cubicBezTo>
                  <a:pt x="1250115" y="200004"/>
                  <a:pt x="1251966" y="180147"/>
                  <a:pt x="1252975" y="156420"/>
                </a:cubicBezTo>
                <a:cubicBezTo>
                  <a:pt x="1253985" y="132694"/>
                  <a:pt x="1254658" y="112921"/>
                  <a:pt x="1254995" y="97103"/>
                </a:cubicBezTo>
                <a:lnTo>
                  <a:pt x="1255500" y="34505"/>
                </a:lnTo>
                <a:lnTo>
                  <a:pt x="1256509" y="26933"/>
                </a:lnTo>
                <a:cubicBezTo>
                  <a:pt x="1258192" y="11451"/>
                  <a:pt x="1261221" y="3879"/>
                  <a:pt x="1265596" y="4216"/>
                </a:cubicBezTo>
                <a:close/>
                <a:moveTo>
                  <a:pt x="3962619" y="3206"/>
                </a:moveTo>
                <a:lnTo>
                  <a:pt x="4032789" y="5730"/>
                </a:lnTo>
                <a:cubicBezTo>
                  <a:pt x="4041203" y="5730"/>
                  <a:pt x="4043727" y="9937"/>
                  <a:pt x="4040362" y="18351"/>
                </a:cubicBezTo>
                <a:cubicBezTo>
                  <a:pt x="4031275" y="23735"/>
                  <a:pt x="4026731" y="31308"/>
                  <a:pt x="4026731" y="41068"/>
                </a:cubicBezTo>
                <a:lnTo>
                  <a:pt x="4026731" y="84483"/>
                </a:lnTo>
                <a:cubicBezTo>
                  <a:pt x="4026731" y="99628"/>
                  <a:pt x="4034305" y="106359"/>
                  <a:pt x="4049449" y="104676"/>
                </a:cubicBezTo>
                <a:cubicBezTo>
                  <a:pt x="4065603" y="103330"/>
                  <a:pt x="4078392" y="96262"/>
                  <a:pt x="4087815" y="83473"/>
                </a:cubicBezTo>
                <a:lnTo>
                  <a:pt x="4098921" y="68328"/>
                </a:lnTo>
                <a:cubicBezTo>
                  <a:pt x="4108345" y="55540"/>
                  <a:pt x="4119787" y="54362"/>
                  <a:pt x="4133250" y="64795"/>
                </a:cubicBezTo>
                <a:lnTo>
                  <a:pt x="4175655" y="102152"/>
                </a:lnTo>
                <a:cubicBezTo>
                  <a:pt x="4175655" y="105181"/>
                  <a:pt x="4174309" y="108210"/>
                  <a:pt x="4171616" y="111239"/>
                </a:cubicBezTo>
                <a:cubicBezTo>
                  <a:pt x="4168251" y="114604"/>
                  <a:pt x="4163203" y="116623"/>
                  <a:pt x="4156472" y="117296"/>
                </a:cubicBezTo>
                <a:lnTo>
                  <a:pt x="4049449" y="127898"/>
                </a:lnTo>
                <a:cubicBezTo>
                  <a:pt x="4034305" y="129580"/>
                  <a:pt x="4026731" y="137994"/>
                  <a:pt x="4026731" y="153139"/>
                </a:cubicBezTo>
                <a:lnTo>
                  <a:pt x="4026731" y="398989"/>
                </a:lnTo>
                <a:cubicBezTo>
                  <a:pt x="4026731" y="411441"/>
                  <a:pt x="4025722" y="421706"/>
                  <a:pt x="4023703" y="429783"/>
                </a:cubicBezTo>
                <a:cubicBezTo>
                  <a:pt x="4022020" y="438197"/>
                  <a:pt x="4017981" y="446611"/>
                  <a:pt x="4011587" y="455024"/>
                </a:cubicBezTo>
                <a:cubicBezTo>
                  <a:pt x="4005529" y="463102"/>
                  <a:pt x="3996274" y="469496"/>
                  <a:pt x="3983821" y="474208"/>
                </a:cubicBezTo>
                <a:cubicBezTo>
                  <a:pt x="3971706" y="479593"/>
                  <a:pt x="3963460" y="481780"/>
                  <a:pt x="3959085" y="480770"/>
                </a:cubicBezTo>
                <a:cubicBezTo>
                  <a:pt x="3941585" y="482790"/>
                  <a:pt x="3931151" y="474712"/>
                  <a:pt x="3927786" y="456539"/>
                </a:cubicBezTo>
                <a:lnTo>
                  <a:pt x="3918699" y="441394"/>
                </a:lnTo>
                <a:cubicBezTo>
                  <a:pt x="3909612" y="432980"/>
                  <a:pt x="3896151" y="427427"/>
                  <a:pt x="3878313" y="424735"/>
                </a:cubicBezTo>
                <a:cubicBezTo>
                  <a:pt x="3872592" y="423389"/>
                  <a:pt x="3870909" y="418509"/>
                  <a:pt x="3873265" y="410095"/>
                </a:cubicBezTo>
                <a:cubicBezTo>
                  <a:pt x="3873938" y="410095"/>
                  <a:pt x="3884034" y="409927"/>
                  <a:pt x="3903555" y="409590"/>
                </a:cubicBezTo>
                <a:cubicBezTo>
                  <a:pt x="3923411" y="408917"/>
                  <a:pt x="3937546" y="408244"/>
                  <a:pt x="3945960" y="407571"/>
                </a:cubicBezTo>
                <a:cubicBezTo>
                  <a:pt x="3948989" y="407234"/>
                  <a:pt x="3951344" y="405215"/>
                  <a:pt x="3953027" y="401513"/>
                </a:cubicBezTo>
                <a:lnTo>
                  <a:pt x="3953027" y="247036"/>
                </a:lnTo>
                <a:cubicBezTo>
                  <a:pt x="3953027" y="232228"/>
                  <a:pt x="3948484" y="231387"/>
                  <a:pt x="3939397" y="244512"/>
                </a:cubicBezTo>
                <a:cubicBezTo>
                  <a:pt x="3887231" y="323938"/>
                  <a:pt x="3808479" y="391248"/>
                  <a:pt x="3703139" y="446442"/>
                </a:cubicBezTo>
                <a:cubicBezTo>
                  <a:pt x="3698090" y="448798"/>
                  <a:pt x="3694388" y="445938"/>
                  <a:pt x="3692032" y="437860"/>
                </a:cubicBezTo>
                <a:cubicBezTo>
                  <a:pt x="3742178" y="399157"/>
                  <a:pt x="3787781" y="352377"/>
                  <a:pt x="3828840" y="297519"/>
                </a:cubicBezTo>
                <a:cubicBezTo>
                  <a:pt x="3867880" y="244681"/>
                  <a:pt x="3894635" y="199415"/>
                  <a:pt x="3909107" y="161721"/>
                </a:cubicBezTo>
                <a:cubicBezTo>
                  <a:pt x="3914829" y="147922"/>
                  <a:pt x="3910118" y="141865"/>
                  <a:pt x="3894972" y="143547"/>
                </a:cubicBezTo>
                <a:lnTo>
                  <a:pt x="3718283" y="158187"/>
                </a:lnTo>
                <a:cubicBezTo>
                  <a:pt x="3707177" y="159197"/>
                  <a:pt x="3701792" y="152971"/>
                  <a:pt x="3702129" y="139509"/>
                </a:cubicBezTo>
                <a:lnTo>
                  <a:pt x="3930310" y="116792"/>
                </a:lnTo>
                <a:cubicBezTo>
                  <a:pt x="3945455" y="115109"/>
                  <a:pt x="3953027" y="106695"/>
                  <a:pt x="3953027" y="91550"/>
                </a:cubicBezTo>
                <a:lnTo>
                  <a:pt x="3956056" y="25418"/>
                </a:lnTo>
                <a:cubicBezTo>
                  <a:pt x="3956393" y="10273"/>
                  <a:pt x="3958580" y="2869"/>
                  <a:pt x="3962619" y="3206"/>
                </a:cubicBezTo>
                <a:close/>
                <a:moveTo>
                  <a:pt x="409287" y="51"/>
                </a:moveTo>
                <a:cubicBezTo>
                  <a:pt x="415261" y="-370"/>
                  <a:pt x="421529" y="1860"/>
                  <a:pt x="428091" y="6740"/>
                </a:cubicBezTo>
                <a:lnTo>
                  <a:pt x="465953" y="37029"/>
                </a:lnTo>
                <a:cubicBezTo>
                  <a:pt x="465953" y="40058"/>
                  <a:pt x="464607" y="43087"/>
                  <a:pt x="461915" y="46116"/>
                </a:cubicBezTo>
                <a:cubicBezTo>
                  <a:pt x="458549" y="49482"/>
                  <a:pt x="453501" y="51501"/>
                  <a:pt x="446770" y="52174"/>
                </a:cubicBezTo>
                <a:lnTo>
                  <a:pt x="358930" y="61261"/>
                </a:lnTo>
                <a:cubicBezTo>
                  <a:pt x="343785" y="62607"/>
                  <a:pt x="336213" y="70852"/>
                  <a:pt x="336213" y="85997"/>
                </a:cubicBezTo>
                <a:lnTo>
                  <a:pt x="336213" y="110229"/>
                </a:lnTo>
                <a:cubicBezTo>
                  <a:pt x="336213" y="125374"/>
                  <a:pt x="343785" y="132273"/>
                  <a:pt x="358930" y="130927"/>
                </a:cubicBezTo>
                <a:lnTo>
                  <a:pt x="369532" y="129412"/>
                </a:lnTo>
                <a:lnTo>
                  <a:pt x="382152" y="116287"/>
                </a:lnTo>
                <a:cubicBezTo>
                  <a:pt x="393258" y="105181"/>
                  <a:pt x="408740" y="106190"/>
                  <a:pt x="428596" y="119316"/>
                </a:cubicBezTo>
                <a:lnTo>
                  <a:pt x="442227" y="129412"/>
                </a:lnTo>
                <a:cubicBezTo>
                  <a:pt x="449967" y="137153"/>
                  <a:pt x="448453" y="147249"/>
                  <a:pt x="437683" y="159702"/>
                </a:cubicBezTo>
                <a:lnTo>
                  <a:pt x="435159" y="174342"/>
                </a:lnTo>
                <a:lnTo>
                  <a:pt x="435159" y="329323"/>
                </a:lnTo>
                <a:cubicBezTo>
                  <a:pt x="435159" y="353554"/>
                  <a:pt x="430447" y="370887"/>
                  <a:pt x="421024" y="381320"/>
                </a:cubicBezTo>
                <a:cubicBezTo>
                  <a:pt x="412273" y="391416"/>
                  <a:pt x="403692" y="395960"/>
                  <a:pt x="395278" y="394950"/>
                </a:cubicBezTo>
                <a:cubicBezTo>
                  <a:pt x="376094" y="397306"/>
                  <a:pt x="365830" y="389565"/>
                  <a:pt x="364483" y="371728"/>
                </a:cubicBezTo>
                <a:lnTo>
                  <a:pt x="361959" y="363651"/>
                </a:lnTo>
                <a:lnTo>
                  <a:pt x="346815" y="351535"/>
                </a:lnTo>
                <a:cubicBezTo>
                  <a:pt x="341430" y="349516"/>
                  <a:pt x="340252" y="344299"/>
                  <a:pt x="343281" y="335886"/>
                </a:cubicBezTo>
                <a:lnTo>
                  <a:pt x="349339" y="334371"/>
                </a:lnTo>
                <a:cubicBezTo>
                  <a:pt x="364483" y="332015"/>
                  <a:pt x="372056" y="323265"/>
                  <a:pt x="372056" y="308120"/>
                </a:cubicBezTo>
                <a:lnTo>
                  <a:pt x="372056" y="175351"/>
                </a:lnTo>
                <a:cubicBezTo>
                  <a:pt x="372056" y="160207"/>
                  <a:pt x="364483" y="153307"/>
                  <a:pt x="349339" y="154653"/>
                </a:cubicBezTo>
                <a:cubicBezTo>
                  <a:pt x="340588" y="155663"/>
                  <a:pt x="336213" y="160543"/>
                  <a:pt x="336213" y="169293"/>
                </a:cubicBezTo>
                <a:lnTo>
                  <a:pt x="336213" y="455529"/>
                </a:lnTo>
                <a:cubicBezTo>
                  <a:pt x="336213" y="462260"/>
                  <a:pt x="327968" y="468991"/>
                  <a:pt x="311477" y="475722"/>
                </a:cubicBezTo>
                <a:cubicBezTo>
                  <a:pt x="303400" y="478415"/>
                  <a:pt x="294817" y="480266"/>
                  <a:pt x="285731" y="481275"/>
                </a:cubicBezTo>
                <a:cubicBezTo>
                  <a:pt x="275971" y="479256"/>
                  <a:pt x="271091" y="473703"/>
                  <a:pt x="271091" y="464616"/>
                </a:cubicBezTo>
                <a:lnTo>
                  <a:pt x="271091" y="185448"/>
                </a:lnTo>
                <a:cubicBezTo>
                  <a:pt x="271091" y="170303"/>
                  <a:pt x="263518" y="163404"/>
                  <a:pt x="248374" y="164750"/>
                </a:cubicBezTo>
                <a:cubicBezTo>
                  <a:pt x="240296" y="165760"/>
                  <a:pt x="236258" y="170303"/>
                  <a:pt x="236258" y="178380"/>
                </a:cubicBezTo>
                <a:lnTo>
                  <a:pt x="236258" y="398484"/>
                </a:lnTo>
                <a:cubicBezTo>
                  <a:pt x="236258" y="401849"/>
                  <a:pt x="234070" y="405383"/>
                  <a:pt x="229695" y="409085"/>
                </a:cubicBezTo>
                <a:cubicBezTo>
                  <a:pt x="225657" y="412451"/>
                  <a:pt x="219767" y="415816"/>
                  <a:pt x="212026" y="419182"/>
                </a:cubicBezTo>
                <a:cubicBezTo>
                  <a:pt x="204622" y="421874"/>
                  <a:pt x="196545" y="423557"/>
                  <a:pt x="187795" y="424230"/>
                </a:cubicBezTo>
                <a:cubicBezTo>
                  <a:pt x="178371" y="422211"/>
                  <a:pt x="173660" y="416826"/>
                  <a:pt x="173660" y="408076"/>
                </a:cubicBezTo>
                <a:lnTo>
                  <a:pt x="179717" y="148091"/>
                </a:lnTo>
                <a:cubicBezTo>
                  <a:pt x="179717" y="132946"/>
                  <a:pt x="186785" y="127393"/>
                  <a:pt x="200920" y="131432"/>
                </a:cubicBezTo>
                <a:lnTo>
                  <a:pt x="238782" y="142538"/>
                </a:lnTo>
                <a:lnTo>
                  <a:pt x="248374" y="141528"/>
                </a:lnTo>
                <a:cubicBezTo>
                  <a:pt x="263518" y="140182"/>
                  <a:pt x="271091" y="131936"/>
                  <a:pt x="271091" y="116792"/>
                </a:cubicBezTo>
                <a:lnTo>
                  <a:pt x="271091" y="92560"/>
                </a:lnTo>
                <a:cubicBezTo>
                  <a:pt x="271091" y="77415"/>
                  <a:pt x="263518" y="70516"/>
                  <a:pt x="248374" y="71862"/>
                </a:cubicBezTo>
                <a:lnTo>
                  <a:pt x="174164" y="76406"/>
                </a:lnTo>
                <a:cubicBezTo>
                  <a:pt x="163395" y="77079"/>
                  <a:pt x="158347" y="70684"/>
                  <a:pt x="159020" y="57222"/>
                </a:cubicBezTo>
                <a:lnTo>
                  <a:pt x="348834" y="38544"/>
                </a:lnTo>
                <a:cubicBezTo>
                  <a:pt x="363979" y="36861"/>
                  <a:pt x="376094" y="29457"/>
                  <a:pt x="385181" y="16331"/>
                </a:cubicBezTo>
                <a:lnTo>
                  <a:pt x="392249" y="9264"/>
                </a:lnTo>
                <a:cubicBezTo>
                  <a:pt x="397634" y="3543"/>
                  <a:pt x="403313" y="472"/>
                  <a:pt x="409287" y="5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4C27C845-67FF-701D-FD4D-D17308D2830E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137313C8-73E9-FC24-8E65-BEA76162DED9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59" name="秀达1">
            <a:extLst>
              <a:ext uri="{FF2B5EF4-FFF2-40B4-BE49-F238E27FC236}">
                <a16:creationId xmlns:a16="http://schemas.microsoft.com/office/drawing/2014/main" id="{98168CB0-92C7-B990-A29C-F7FA1C6DB16D}"/>
              </a:ext>
            </a:extLst>
          </p:cNvPr>
          <p:cNvCxnSpPr>
            <a:cxnSpLocks/>
          </p:cNvCxnSpPr>
          <p:nvPr/>
        </p:nvCxnSpPr>
        <p:spPr>
          <a:xfrm>
            <a:off x="8757318" y="4259686"/>
            <a:ext cx="2847030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秀达2">
            <a:extLst>
              <a:ext uri="{FF2B5EF4-FFF2-40B4-BE49-F238E27FC236}">
                <a16:creationId xmlns:a16="http://schemas.microsoft.com/office/drawing/2014/main" id="{90323696-2AA2-E535-46B8-FA6491180E04}"/>
              </a:ext>
            </a:extLst>
          </p:cNvPr>
          <p:cNvCxnSpPr>
            <a:cxnSpLocks/>
          </p:cNvCxnSpPr>
          <p:nvPr/>
        </p:nvCxnSpPr>
        <p:spPr>
          <a:xfrm>
            <a:off x="8757318" y="5518446"/>
            <a:ext cx="2743629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秀达7">
            <a:extLst>
              <a:ext uri="{FF2B5EF4-FFF2-40B4-BE49-F238E27FC236}">
                <a16:creationId xmlns:a16="http://schemas.microsoft.com/office/drawing/2014/main" id="{124D2964-B480-E751-3369-043E5D590B26}"/>
              </a:ext>
            </a:extLst>
          </p:cNvPr>
          <p:cNvSpPr txBox="1"/>
          <p:nvPr/>
        </p:nvSpPr>
        <p:spPr>
          <a:xfrm>
            <a:off x="10067278" y="5137298"/>
            <a:ext cx="1511449" cy="246221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阿里巴巴普惠体 R" panose="00020600040101010101" pitchFamily="18" charset="-122"/>
                <a:sym typeface="Arial" panose="020B0604020202020204" pitchFamily="34" charset="0"/>
              </a:rPr>
              <a:t>工程院外籍院士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R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64" name="秀达8">
            <a:extLst>
              <a:ext uri="{FF2B5EF4-FFF2-40B4-BE49-F238E27FC236}">
                <a16:creationId xmlns:a16="http://schemas.microsoft.com/office/drawing/2014/main" id="{649CBCC3-C2FE-3F6D-53F5-ACAD14C9999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0011790" y="4454928"/>
            <a:ext cx="973950" cy="426006"/>
          </a:xfrm>
          <a:prstGeom prst="roundRect">
            <a:avLst>
              <a:gd name="adj" fmla="val 27971"/>
            </a:avLst>
          </a:prstGeom>
          <a:gradFill flip="none" rotWithShape="1">
            <a:gsLst>
              <a:gs pos="0">
                <a:schemeClr val="accent1"/>
              </a:gs>
              <a:gs pos="70000">
                <a:schemeClr val="accent1"/>
              </a:gs>
            </a:gsLst>
            <a:lin ang="5400000" scaled="1"/>
            <a:tileRect/>
          </a:gradFill>
          <a:ln w="18815">
            <a:solidFill>
              <a:srgbClr val="DBB286"/>
            </a:solidFill>
          </a:ln>
          <a:effectLst/>
          <a:scene3d>
            <a:camera prst="orthographicFront"/>
            <a:lightRig rig="threePt" dir="t"/>
          </a:scene3d>
          <a:sp3d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7686" tIns="23843" rIns="47686" bIns="23843" rtlCol="0" anchor="ctr">
            <a:sp3d>
              <a:bevelT w="0" h="0"/>
              <a:bevelB w="0" h="0"/>
            </a:sp3d>
          </a:bodyPr>
          <a:lstStyle/>
          <a:p>
            <a:pPr algn="ctr"/>
            <a:endParaRPr lang="zh-CN" altLang="en-US" sz="94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5" name="秀达9">
            <a:extLst>
              <a:ext uri="{FF2B5EF4-FFF2-40B4-BE49-F238E27FC236}">
                <a16:creationId xmlns:a16="http://schemas.microsoft.com/office/drawing/2014/main" id="{23C71E37-BFEB-87D2-87C4-17CB592F91E0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537" t="28931" r="-9537"/>
          <a:stretch>
            <a:fillRect/>
          </a:stretch>
        </p:blipFill>
        <p:spPr>
          <a:xfrm flipV="1">
            <a:off x="9951274" y="4584349"/>
            <a:ext cx="1094974" cy="413976"/>
          </a:xfrm>
          <a:custGeom>
            <a:avLst/>
            <a:gdLst>
              <a:gd name="connsiteX0" fmla="*/ 3534368 w 3607905"/>
              <a:gd name="connsiteY0" fmla="*/ 464356 h 2157717"/>
              <a:gd name="connsiteX1" fmla="*/ 3538310 w 3607905"/>
              <a:gd name="connsiteY1" fmla="*/ 460018 h 2157717"/>
              <a:gd name="connsiteX2" fmla="*/ 3607905 w 3607905"/>
              <a:gd name="connsiteY2" fmla="*/ 232178 h 2157717"/>
              <a:gd name="connsiteX3" fmla="*/ 3538310 w 3607905"/>
              <a:gd name="connsiteY3" fmla="*/ 4339 h 2157717"/>
              <a:gd name="connsiteX4" fmla="*/ 3534368 w 3607905"/>
              <a:gd name="connsiteY4" fmla="*/ 1 h 2157717"/>
              <a:gd name="connsiteX5" fmla="*/ 73538 w 3607905"/>
              <a:gd name="connsiteY5" fmla="*/ 464357 h 2157717"/>
              <a:gd name="connsiteX6" fmla="*/ 73538 w 3607905"/>
              <a:gd name="connsiteY6" fmla="*/ 0 h 2157717"/>
              <a:gd name="connsiteX7" fmla="*/ 69596 w 3607905"/>
              <a:gd name="connsiteY7" fmla="*/ 4339 h 2157717"/>
              <a:gd name="connsiteX8" fmla="*/ 0 w 3607905"/>
              <a:gd name="connsiteY8" fmla="*/ 232178 h 2157717"/>
              <a:gd name="connsiteX9" fmla="*/ 69596 w 3607905"/>
              <a:gd name="connsiteY9" fmla="*/ 460018 h 2157717"/>
              <a:gd name="connsiteX10" fmla="*/ 288966 w 3607905"/>
              <a:gd name="connsiteY10" fmla="*/ 2157717 h 2157717"/>
              <a:gd name="connsiteX11" fmla="*/ 3318941 w 3607905"/>
              <a:gd name="connsiteY11" fmla="*/ 2157717 h 2157717"/>
              <a:gd name="connsiteX12" fmla="*/ 3318941 w 3607905"/>
              <a:gd name="connsiteY12" fmla="*/ 647809 h 2157717"/>
              <a:gd name="connsiteX13" fmla="*/ 288966 w 3607905"/>
              <a:gd name="connsiteY13" fmla="*/ 647809 h 2157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7905" h="2157717">
                <a:moveTo>
                  <a:pt x="3534368" y="464356"/>
                </a:moveTo>
                <a:lnTo>
                  <a:pt x="3538310" y="460018"/>
                </a:lnTo>
                <a:cubicBezTo>
                  <a:pt x="3582249" y="394980"/>
                  <a:pt x="3607905" y="316575"/>
                  <a:pt x="3607905" y="232178"/>
                </a:cubicBezTo>
                <a:cubicBezTo>
                  <a:pt x="3607905" y="147782"/>
                  <a:pt x="3582249" y="69377"/>
                  <a:pt x="3538310" y="4339"/>
                </a:cubicBezTo>
                <a:lnTo>
                  <a:pt x="3534368" y="1"/>
                </a:lnTo>
                <a:close/>
                <a:moveTo>
                  <a:pt x="73538" y="464357"/>
                </a:moveTo>
                <a:lnTo>
                  <a:pt x="73538" y="0"/>
                </a:lnTo>
                <a:lnTo>
                  <a:pt x="69596" y="4339"/>
                </a:lnTo>
                <a:cubicBezTo>
                  <a:pt x="25657" y="69377"/>
                  <a:pt x="0" y="147782"/>
                  <a:pt x="0" y="232178"/>
                </a:cubicBezTo>
                <a:cubicBezTo>
                  <a:pt x="0" y="316575"/>
                  <a:pt x="25657" y="394980"/>
                  <a:pt x="69596" y="460018"/>
                </a:cubicBezTo>
                <a:close/>
                <a:moveTo>
                  <a:pt x="288966" y="2157717"/>
                </a:moveTo>
                <a:lnTo>
                  <a:pt x="3318941" y="2157717"/>
                </a:lnTo>
                <a:lnTo>
                  <a:pt x="3318941" y="647809"/>
                </a:lnTo>
                <a:lnTo>
                  <a:pt x="288966" y="647809"/>
                </a:lnTo>
                <a:close/>
              </a:path>
            </a:pathLst>
          </a:custGeom>
          <a:effectLst/>
        </p:spPr>
      </p:pic>
      <p:sp>
        <p:nvSpPr>
          <p:cNvPr id="66" name="秀达10">
            <a:extLst>
              <a:ext uri="{FF2B5EF4-FFF2-40B4-BE49-F238E27FC236}">
                <a16:creationId xmlns:a16="http://schemas.microsoft.com/office/drawing/2014/main" id="{9687E5B6-8048-8C95-8883-8E5399565A3D}"/>
              </a:ext>
            </a:extLst>
          </p:cNvPr>
          <p:cNvSpPr txBox="1"/>
          <p:nvPr/>
        </p:nvSpPr>
        <p:spPr>
          <a:xfrm>
            <a:off x="10107070" y="4544855"/>
            <a:ext cx="804917" cy="276999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B" panose="00020600040101010101" pitchFamily="18" charset="-122"/>
                <a:sym typeface="Arial" panose="020B0604020202020204" pitchFamily="34" charset="0"/>
              </a:rPr>
              <a:t>郝洪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B" panose="00020600040101010101" pitchFamily="18" charset="-122"/>
              <a:sym typeface="Arial" panose="020B0604020202020204" pitchFamily="34" charset="0"/>
            </a:endParaRPr>
          </a:p>
        </p:txBody>
      </p:sp>
      <p:cxnSp>
        <p:nvCxnSpPr>
          <p:cNvPr id="68" name="秀达1">
            <a:extLst>
              <a:ext uri="{FF2B5EF4-FFF2-40B4-BE49-F238E27FC236}">
                <a16:creationId xmlns:a16="http://schemas.microsoft.com/office/drawing/2014/main" id="{94516C94-B860-FC6B-BAE6-B84ACE11E7DC}"/>
              </a:ext>
            </a:extLst>
          </p:cNvPr>
          <p:cNvCxnSpPr>
            <a:cxnSpLocks/>
          </p:cNvCxnSpPr>
          <p:nvPr/>
        </p:nvCxnSpPr>
        <p:spPr>
          <a:xfrm>
            <a:off x="5028337" y="4259686"/>
            <a:ext cx="2847030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秀达2">
            <a:extLst>
              <a:ext uri="{FF2B5EF4-FFF2-40B4-BE49-F238E27FC236}">
                <a16:creationId xmlns:a16="http://schemas.microsoft.com/office/drawing/2014/main" id="{3562AEE6-5E79-4DF2-8FA0-69DBAB6C87DB}"/>
              </a:ext>
            </a:extLst>
          </p:cNvPr>
          <p:cNvCxnSpPr>
            <a:cxnSpLocks/>
          </p:cNvCxnSpPr>
          <p:nvPr/>
        </p:nvCxnSpPr>
        <p:spPr>
          <a:xfrm>
            <a:off x="5028337" y="5518446"/>
            <a:ext cx="2743629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秀达7">
            <a:extLst>
              <a:ext uri="{FF2B5EF4-FFF2-40B4-BE49-F238E27FC236}">
                <a16:creationId xmlns:a16="http://schemas.microsoft.com/office/drawing/2014/main" id="{EEF4748B-D88B-6365-7CC3-800B94808AFA}"/>
              </a:ext>
            </a:extLst>
          </p:cNvPr>
          <p:cNvSpPr txBox="1"/>
          <p:nvPr/>
        </p:nvSpPr>
        <p:spPr>
          <a:xfrm>
            <a:off x="6338297" y="5137298"/>
            <a:ext cx="1090425" cy="246221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阿里巴巴普惠体 R" panose="00020600040101010101" pitchFamily="18" charset="-122"/>
                <a:sym typeface="Arial" panose="020B0604020202020204" pitchFamily="34" charset="0"/>
              </a:rPr>
              <a:t>工程院院士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R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72" name="秀达8">
            <a:extLst>
              <a:ext uri="{FF2B5EF4-FFF2-40B4-BE49-F238E27FC236}">
                <a16:creationId xmlns:a16="http://schemas.microsoft.com/office/drawing/2014/main" id="{043019B9-62FA-F804-B268-5DCA076620A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282809" y="4454928"/>
            <a:ext cx="973950" cy="426006"/>
          </a:xfrm>
          <a:prstGeom prst="roundRect">
            <a:avLst>
              <a:gd name="adj" fmla="val 27971"/>
            </a:avLst>
          </a:prstGeom>
          <a:gradFill flip="none" rotWithShape="1">
            <a:gsLst>
              <a:gs pos="0">
                <a:schemeClr val="accent1"/>
              </a:gs>
              <a:gs pos="70000">
                <a:schemeClr val="accent1"/>
              </a:gs>
            </a:gsLst>
            <a:lin ang="5400000" scaled="1"/>
            <a:tileRect/>
          </a:gradFill>
          <a:ln w="18815">
            <a:solidFill>
              <a:srgbClr val="DBB286"/>
            </a:solidFill>
          </a:ln>
          <a:effectLst/>
          <a:scene3d>
            <a:camera prst="orthographicFront"/>
            <a:lightRig rig="threePt" dir="t"/>
          </a:scene3d>
          <a:sp3d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7686" tIns="23843" rIns="47686" bIns="23843" rtlCol="0" anchor="ctr">
            <a:sp3d>
              <a:bevelT w="0" h="0"/>
              <a:bevelB w="0" h="0"/>
            </a:sp3d>
          </a:bodyPr>
          <a:lstStyle/>
          <a:p>
            <a:pPr algn="ctr"/>
            <a:endParaRPr lang="zh-CN" altLang="en-US" sz="94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3" name="秀达9">
            <a:extLst>
              <a:ext uri="{FF2B5EF4-FFF2-40B4-BE49-F238E27FC236}">
                <a16:creationId xmlns:a16="http://schemas.microsoft.com/office/drawing/2014/main" id="{89A49842-2240-B669-51CD-E0F1B9334218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537" t="28931" r="-9537"/>
          <a:stretch>
            <a:fillRect/>
          </a:stretch>
        </p:blipFill>
        <p:spPr>
          <a:xfrm flipV="1">
            <a:off x="6222293" y="4584349"/>
            <a:ext cx="1094974" cy="413976"/>
          </a:xfrm>
          <a:custGeom>
            <a:avLst/>
            <a:gdLst>
              <a:gd name="connsiteX0" fmla="*/ 3534368 w 3607905"/>
              <a:gd name="connsiteY0" fmla="*/ 464356 h 2157717"/>
              <a:gd name="connsiteX1" fmla="*/ 3538310 w 3607905"/>
              <a:gd name="connsiteY1" fmla="*/ 460018 h 2157717"/>
              <a:gd name="connsiteX2" fmla="*/ 3607905 w 3607905"/>
              <a:gd name="connsiteY2" fmla="*/ 232178 h 2157717"/>
              <a:gd name="connsiteX3" fmla="*/ 3538310 w 3607905"/>
              <a:gd name="connsiteY3" fmla="*/ 4339 h 2157717"/>
              <a:gd name="connsiteX4" fmla="*/ 3534368 w 3607905"/>
              <a:gd name="connsiteY4" fmla="*/ 1 h 2157717"/>
              <a:gd name="connsiteX5" fmla="*/ 73538 w 3607905"/>
              <a:gd name="connsiteY5" fmla="*/ 464357 h 2157717"/>
              <a:gd name="connsiteX6" fmla="*/ 73538 w 3607905"/>
              <a:gd name="connsiteY6" fmla="*/ 0 h 2157717"/>
              <a:gd name="connsiteX7" fmla="*/ 69596 w 3607905"/>
              <a:gd name="connsiteY7" fmla="*/ 4339 h 2157717"/>
              <a:gd name="connsiteX8" fmla="*/ 0 w 3607905"/>
              <a:gd name="connsiteY8" fmla="*/ 232178 h 2157717"/>
              <a:gd name="connsiteX9" fmla="*/ 69596 w 3607905"/>
              <a:gd name="connsiteY9" fmla="*/ 460018 h 2157717"/>
              <a:gd name="connsiteX10" fmla="*/ 288966 w 3607905"/>
              <a:gd name="connsiteY10" fmla="*/ 2157717 h 2157717"/>
              <a:gd name="connsiteX11" fmla="*/ 3318941 w 3607905"/>
              <a:gd name="connsiteY11" fmla="*/ 2157717 h 2157717"/>
              <a:gd name="connsiteX12" fmla="*/ 3318941 w 3607905"/>
              <a:gd name="connsiteY12" fmla="*/ 647809 h 2157717"/>
              <a:gd name="connsiteX13" fmla="*/ 288966 w 3607905"/>
              <a:gd name="connsiteY13" fmla="*/ 647809 h 2157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7905" h="2157717">
                <a:moveTo>
                  <a:pt x="3534368" y="464356"/>
                </a:moveTo>
                <a:lnTo>
                  <a:pt x="3538310" y="460018"/>
                </a:lnTo>
                <a:cubicBezTo>
                  <a:pt x="3582249" y="394980"/>
                  <a:pt x="3607905" y="316575"/>
                  <a:pt x="3607905" y="232178"/>
                </a:cubicBezTo>
                <a:cubicBezTo>
                  <a:pt x="3607905" y="147782"/>
                  <a:pt x="3582249" y="69377"/>
                  <a:pt x="3538310" y="4339"/>
                </a:cubicBezTo>
                <a:lnTo>
                  <a:pt x="3534368" y="1"/>
                </a:lnTo>
                <a:close/>
                <a:moveTo>
                  <a:pt x="73538" y="464357"/>
                </a:moveTo>
                <a:lnTo>
                  <a:pt x="73538" y="0"/>
                </a:lnTo>
                <a:lnTo>
                  <a:pt x="69596" y="4339"/>
                </a:lnTo>
                <a:cubicBezTo>
                  <a:pt x="25657" y="69377"/>
                  <a:pt x="0" y="147782"/>
                  <a:pt x="0" y="232178"/>
                </a:cubicBezTo>
                <a:cubicBezTo>
                  <a:pt x="0" y="316575"/>
                  <a:pt x="25657" y="394980"/>
                  <a:pt x="69596" y="460018"/>
                </a:cubicBezTo>
                <a:close/>
                <a:moveTo>
                  <a:pt x="288966" y="2157717"/>
                </a:moveTo>
                <a:lnTo>
                  <a:pt x="3318941" y="2157717"/>
                </a:lnTo>
                <a:lnTo>
                  <a:pt x="3318941" y="647809"/>
                </a:lnTo>
                <a:lnTo>
                  <a:pt x="288966" y="647809"/>
                </a:lnTo>
                <a:close/>
              </a:path>
            </a:pathLst>
          </a:custGeom>
          <a:effectLst/>
        </p:spPr>
      </p:pic>
      <p:sp>
        <p:nvSpPr>
          <p:cNvPr id="74" name="秀达10">
            <a:extLst>
              <a:ext uri="{FF2B5EF4-FFF2-40B4-BE49-F238E27FC236}">
                <a16:creationId xmlns:a16="http://schemas.microsoft.com/office/drawing/2014/main" id="{4FAA7A1A-78DF-242B-0326-765E0738072F}"/>
              </a:ext>
            </a:extLst>
          </p:cNvPr>
          <p:cNvSpPr txBox="1"/>
          <p:nvPr/>
        </p:nvSpPr>
        <p:spPr>
          <a:xfrm>
            <a:off x="6378089" y="4544855"/>
            <a:ext cx="804917" cy="276999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B" panose="00020600040101010101" pitchFamily="18" charset="-122"/>
                <a:sym typeface="Arial" panose="020B0604020202020204" pitchFamily="34" charset="0"/>
              </a:rPr>
              <a:t>刑锋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B" panose="00020600040101010101" pitchFamily="18" charset="-122"/>
              <a:sym typeface="Arial" panose="020B0604020202020204" pitchFamily="34" charset="0"/>
            </a:endParaRPr>
          </a:p>
        </p:txBody>
      </p:sp>
      <p:cxnSp>
        <p:nvCxnSpPr>
          <p:cNvPr id="76" name="秀达1">
            <a:extLst>
              <a:ext uri="{FF2B5EF4-FFF2-40B4-BE49-F238E27FC236}">
                <a16:creationId xmlns:a16="http://schemas.microsoft.com/office/drawing/2014/main" id="{88EC406B-3952-1A84-246E-42FC48160E5C}"/>
              </a:ext>
            </a:extLst>
          </p:cNvPr>
          <p:cNvCxnSpPr>
            <a:cxnSpLocks/>
          </p:cNvCxnSpPr>
          <p:nvPr/>
        </p:nvCxnSpPr>
        <p:spPr>
          <a:xfrm>
            <a:off x="1299356" y="4259686"/>
            <a:ext cx="2847030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秀达2">
            <a:extLst>
              <a:ext uri="{FF2B5EF4-FFF2-40B4-BE49-F238E27FC236}">
                <a16:creationId xmlns:a16="http://schemas.microsoft.com/office/drawing/2014/main" id="{801318A4-1481-2194-27F5-42A3168A67C7}"/>
              </a:ext>
            </a:extLst>
          </p:cNvPr>
          <p:cNvCxnSpPr>
            <a:cxnSpLocks/>
          </p:cNvCxnSpPr>
          <p:nvPr/>
        </p:nvCxnSpPr>
        <p:spPr>
          <a:xfrm>
            <a:off x="1299356" y="5518446"/>
            <a:ext cx="2743629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秀达7">
            <a:extLst>
              <a:ext uri="{FF2B5EF4-FFF2-40B4-BE49-F238E27FC236}">
                <a16:creationId xmlns:a16="http://schemas.microsoft.com/office/drawing/2014/main" id="{A7ECBBB4-A86A-1791-EFAC-58D50AF82599}"/>
              </a:ext>
            </a:extLst>
          </p:cNvPr>
          <p:cNvSpPr txBox="1"/>
          <p:nvPr/>
        </p:nvSpPr>
        <p:spPr>
          <a:xfrm>
            <a:off x="2609316" y="5137298"/>
            <a:ext cx="1090425" cy="246221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阿里巴巴普惠体 R" panose="00020600040101010101" pitchFamily="18" charset="-122"/>
                <a:sym typeface="Arial" panose="020B0604020202020204" pitchFamily="34" charset="0"/>
              </a:rPr>
              <a:t>工程院院士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R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80" name="秀达8">
            <a:extLst>
              <a:ext uri="{FF2B5EF4-FFF2-40B4-BE49-F238E27FC236}">
                <a16:creationId xmlns:a16="http://schemas.microsoft.com/office/drawing/2014/main" id="{D8E1C3F9-152B-E5FF-306B-E65E09AD85B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553828" y="4454928"/>
            <a:ext cx="973950" cy="426006"/>
          </a:xfrm>
          <a:prstGeom prst="roundRect">
            <a:avLst>
              <a:gd name="adj" fmla="val 27971"/>
            </a:avLst>
          </a:prstGeom>
          <a:gradFill flip="none" rotWithShape="1">
            <a:gsLst>
              <a:gs pos="0">
                <a:schemeClr val="accent1"/>
              </a:gs>
              <a:gs pos="70000">
                <a:schemeClr val="accent1"/>
              </a:gs>
            </a:gsLst>
            <a:lin ang="5400000" scaled="1"/>
            <a:tileRect/>
          </a:gradFill>
          <a:ln w="18815">
            <a:solidFill>
              <a:srgbClr val="DBB286"/>
            </a:solidFill>
          </a:ln>
          <a:effectLst/>
          <a:scene3d>
            <a:camera prst="orthographicFront"/>
            <a:lightRig rig="threePt" dir="t"/>
          </a:scene3d>
          <a:sp3d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7686" tIns="23843" rIns="47686" bIns="23843" rtlCol="0" anchor="ctr">
            <a:sp3d>
              <a:bevelT w="0" h="0"/>
              <a:bevelB w="0" h="0"/>
            </a:sp3d>
          </a:bodyPr>
          <a:lstStyle/>
          <a:p>
            <a:pPr algn="ctr"/>
            <a:endParaRPr lang="zh-CN" altLang="en-US" sz="94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1" name="秀达9">
            <a:extLst>
              <a:ext uri="{FF2B5EF4-FFF2-40B4-BE49-F238E27FC236}">
                <a16:creationId xmlns:a16="http://schemas.microsoft.com/office/drawing/2014/main" id="{92C37A27-2903-7F2B-5CC0-A0D57F5D4B0D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537" t="28931" r="-9537"/>
          <a:stretch>
            <a:fillRect/>
          </a:stretch>
        </p:blipFill>
        <p:spPr>
          <a:xfrm flipV="1">
            <a:off x="2493312" y="4584349"/>
            <a:ext cx="1094974" cy="413976"/>
          </a:xfrm>
          <a:custGeom>
            <a:avLst/>
            <a:gdLst>
              <a:gd name="connsiteX0" fmla="*/ 3534368 w 3607905"/>
              <a:gd name="connsiteY0" fmla="*/ 464356 h 2157717"/>
              <a:gd name="connsiteX1" fmla="*/ 3538310 w 3607905"/>
              <a:gd name="connsiteY1" fmla="*/ 460018 h 2157717"/>
              <a:gd name="connsiteX2" fmla="*/ 3607905 w 3607905"/>
              <a:gd name="connsiteY2" fmla="*/ 232178 h 2157717"/>
              <a:gd name="connsiteX3" fmla="*/ 3538310 w 3607905"/>
              <a:gd name="connsiteY3" fmla="*/ 4339 h 2157717"/>
              <a:gd name="connsiteX4" fmla="*/ 3534368 w 3607905"/>
              <a:gd name="connsiteY4" fmla="*/ 1 h 2157717"/>
              <a:gd name="connsiteX5" fmla="*/ 73538 w 3607905"/>
              <a:gd name="connsiteY5" fmla="*/ 464357 h 2157717"/>
              <a:gd name="connsiteX6" fmla="*/ 73538 w 3607905"/>
              <a:gd name="connsiteY6" fmla="*/ 0 h 2157717"/>
              <a:gd name="connsiteX7" fmla="*/ 69596 w 3607905"/>
              <a:gd name="connsiteY7" fmla="*/ 4339 h 2157717"/>
              <a:gd name="connsiteX8" fmla="*/ 0 w 3607905"/>
              <a:gd name="connsiteY8" fmla="*/ 232178 h 2157717"/>
              <a:gd name="connsiteX9" fmla="*/ 69596 w 3607905"/>
              <a:gd name="connsiteY9" fmla="*/ 460018 h 2157717"/>
              <a:gd name="connsiteX10" fmla="*/ 288966 w 3607905"/>
              <a:gd name="connsiteY10" fmla="*/ 2157717 h 2157717"/>
              <a:gd name="connsiteX11" fmla="*/ 3318941 w 3607905"/>
              <a:gd name="connsiteY11" fmla="*/ 2157717 h 2157717"/>
              <a:gd name="connsiteX12" fmla="*/ 3318941 w 3607905"/>
              <a:gd name="connsiteY12" fmla="*/ 647809 h 2157717"/>
              <a:gd name="connsiteX13" fmla="*/ 288966 w 3607905"/>
              <a:gd name="connsiteY13" fmla="*/ 647809 h 2157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7905" h="2157717">
                <a:moveTo>
                  <a:pt x="3534368" y="464356"/>
                </a:moveTo>
                <a:lnTo>
                  <a:pt x="3538310" y="460018"/>
                </a:lnTo>
                <a:cubicBezTo>
                  <a:pt x="3582249" y="394980"/>
                  <a:pt x="3607905" y="316575"/>
                  <a:pt x="3607905" y="232178"/>
                </a:cubicBezTo>
                <a:cubicBezTo>
                  <a:pt x="3607905" y="147782"/>
                  <a:pt x="3582249" y="69377"/>
                  <a:pt x="3538310" y="4339"/>
                </a:cubicBezTo>
                <a:lnTo>
                  <a:pt x="3534368" y="1"/>
                </a:lnTo>
                <a:close/>
                <a:moveTo>
                  <a:pt x="73538" y="464357"/>
                </a:moveTo>
                <a:lnTo>
                  <a:pt x="73538" y="0"/>
                </a:lnTo>
                <a:lnTo>
                  <a:pt x="69596" y="4339"/>
                </a:lnTo>
                <a:cubicBezTo>
                  <a:pt x="25657" y="69377"/>
                  <a:pt x="0" y="147782"/>
                  <a:pt x="0" y="232178"/>
                </a:cubicBezTo>
                <a:cubicBezTo>
                  <a:pt x="0" y="316575"/>
                  <a:pt x="25657" y="394980"/>
                  <a:pt x="69596" y="460018"/>
                </a:cubicBezTo>
                <a:close/>
                <a:moveTo>
                  <a:pt x="288966" y="2157717"/>
                </a:moveTo>
                <a:lnTo>
                  <a:pt x="3318941" y="2157717"/>
                </a:lnTo>
                <a:lnTo>
                  <a:pt x="3318941" y="647809"/>
                </a:lnTo>
                <a:lnTo>
                  <a:pt x="288966" y="647809"/>
                </a:lnTo>
                <a:close/>
              </a:path>
            </a:pathLst>
          </a:custGeom>
          <a:effectLst/>
        </p:spPr>
      </p:pic>
      <p:sp>
        <p:nvSpPr>
          <p:cNvPr id="82" name="秀达10">
            <a:extLst>
              <a:ext uri="{FF2B5EF4-FFF2-40B4-BE49-F238E27FC236}">
                <a16:creationId xmlns:a16="http://schemas.microsoft.com/office/drawing/2014/main" id="{F139F1D4-E19D-F3DB-7AE4-8836E72CAA0E}"/>
              </a:ext>
            </a:extLst>
          </p:cNvPr>
          <p:cNvSpPr txBox="1"/>
          <p:nvPr/>
        </p:nvSpPr>
        <p:spPr>
          <a:xfrm>
            <a:off x="2649108" y="4544855"/>
            <a:ext cx="804917" cy="276999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B" panose="00020600040101010101" pitchFamily="18" charset="-122"/>
                <a:sym typeface="Arial" panose="020B0604020202020204" pitchFamily="34" charset="0"/>
              </a:rPr>
              <a:t>方滨兴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B" panose="00020600040101010101" pitchFamily="18" charset="-122"/>
              <a:sym typeface="Arial" panose="020B0604020202020204" pitchFamily="34" charset="0"/>
            </a:endParaRPr>
          </a:p>
        </p:txBody>
      </p:sp>
      <p:cxnSp>
        <p:nvCxnSpPr>
          <p:cNvPr id="84" name="秀达1">
            <a:extLst>
              <a:ext uri="{FF2B5EF4-FFF2-40B4-BE49-F238E27FC236}">
                <a16:creationId xmlns:a16="http://schemas.microsoft.com/office/drawing/2014/main" id="{E30469BE-8E3E-A38D-108D-19B56F34DB14}"/>
              </a:ext>
            </a:extLst>
          </p:cNvPr>
          <p:cNvCxnSpPr>
            <a:cxnSpLocks/>
          </p:cNvCxnSpPr>
          <p:nvPr/>
        </p:nvCxnSpPr>
        <p:spPr>
          <a:xfrm>
            <a:off x="8757318" y="1899877"/>
            <a:ext cx="2847030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秀达2">
            <a:extLst>
              <a:ext uri="{FF2B5EF4-FFF2-40B4-BE49-F238E27FC236}">
                <a16:creationId xmlns:a16="http://schemas.microsoft.com/office/drawing/2014/main" id="{4F75BC69-C3ED-B2A9-9C83-A8C6DDADB55E}"/>
              </a:ext>
            </a:extLst>
          </p:cNvPr>
          <p:cNvCxnSpPr>
            <a:cxnSpLocks/>
          </p:cNvCxnSpPr>
          <p:nvPr/>
        </p:nvCxnSpPr>
        <p:spPr>
          <a:xfrm>
            <a:off x="8757318" y="3158637"/>
            <a:ext cx="2743629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秀达7">
            <a:extLst>
              <a:ext uri="{FF2B5EF4-FFF2-40B4-BE49-F238E27FC236}">
                <a16:creationId xmlns:a16="http://schemas.microsoft.com/office/drawing/2014/main" id="{9295A17B-8261-350B-9D9A-6991A6195014}"/>
              </a:ext>
            </a:extLst>
          </p:cNvPr>
          <p:cNvSpPr txBox="1"/>
          <p:nvPr/>
        </p:nvSpPr>
        <p:spPr>
          <a:xfrm>
            <a:off x="10067278" y="2777489"/>
            <a:ext cx="1090425" cy="246221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阿里巴巴普惠体 R" panose="00020600040101010101" pitchFamily="18" charset="-122"/>
                <a:sym typeface="Arial" panose="020B0604020202020204" pitchFamily="34" charset="0"/>
              </a:rPr>
              <a:t>科学院院士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R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88" name="秀达8">
            <a:extLst>
              <a:ext uri="{FF2B5EF4-FFF2-40B4-BE49-F238E27FC236}">
                <a16:creationId xmlns:a16="http://schemas.microsoft.com/office/drawing/2014/main" id="{ABF9B831-0043-DAC5-AEC8-0C4EC3487EAF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0011790" y="2095119"/>
            <a:ext cx="973950" cy="426006"/>
          </a:xfrm>
          <a:prstGeom prst="roundRect">
            <a:avLst>
              <a:gd name="adj" fmla="val 27971"/>
            </a:avLst>
          </a:prstGeom>
          <a:gradFill flip="none" rotWithShape="1">
            <a:gsLst>
              <a:gs pos="0">
                <a:schemeClr val="accent1"/>
              </a:gs>
              <a:gs pos="70000">
                <a:schemeClr val="accent1"/>
              </a:gs>
            </a:gsLst>
            <a:lin ang="5400000" scaled="1"/>
            <a:tileRect/>
          </a:gradFill>
          <a:ln w="18815">
            <a:solidFill>
              <a:srgbClr val="DBB286"/>
            </a:solidFill>
          </a:ln>
          <a:effectLst/>
          <a:scene3d>
            <a:camera prst="orthographicFront"/>
            <a:lightRig rig="threePt" dir="t"/>
          </a:scene3d>
          <a:sp3d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7686" tIns="23843" rIns="47686" bIns="23843" rtlCol="0" anchor="ctr">
            <a:sp3d>
              <a:bevelT w="0" h="0"/>
              <a:bevelB w="0" h="0"/>
            </a:sp3d>
          </a:bodyPr>
          <a:lstStyle/>
          <a:p>
            <a:pPr algn="ctr"/>
            <a:endParaRPr lang="zh-CN" altLang="en-US" sz="94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9" name="秀达9">
            <a:extLst>
              <a:ext uri="{FF2B5EF4-FFF2-40B4-BE49-F238E27FC236}">
                <a16:creationId xmlns:a16="http://schemas.microsoft.com/office/drawing/2014/main" id="{C5192F29-D9CE-1305-0CB6-EBC524EB595E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537" t="28931" r="-9537"/>
          <a:stretch>
            <a:fillRect/>
          </a:stretch>
        </p:blipFill>
        <p:spPr>
          <a:xfrm flipV="1">
            <a:off x="9951274" y="2224540"/>
            <a:ext cx="1094974" cy="413976"/>
          </a:xfrm>
          <a:custGeom>
            <a:avLst/>
            <a:gdLst>
              <a:gd name="connsiteX0" fmla="*/ 3534368 w 3607905"/>
              <a:gd name="connsiteY0" fmla="*/ 464356 h 2157717"/>
              <a:gd name="connsiteX1" fmla="*/ 3538310 w 3607905"/>
              <a:gd name="connsiteY1" fmla="*/ 460018 h 2157717"/>
              <a:gd name="connsiteX2" fmla="*/ 3607905 w 3607905"/>
              <a:gd name="connsiteY2" fmla="*/ 232178 h 2157717"/>
              <a:gd name="connsiteX3" fmla="*/ 3538310 w 3607905"/>
              <a:gd name="connsiteY3" fmla="*/ 4339 h 2157717"/>
              <a:gd name="connsiteX4" fmla="*/ 3534368 w 3607905"/>
              <a:gd name="connsiteY4" fmla="*/ 1 h 2157717"/>
              <a:gd name="connsiteX5" fmla="*/ 73538 w 3607905"/>
              <a:gd name="connsiteY5" fmla="*/ 464357 h 2157717"/>
              <a:gd name="connsiteX6" fmla="*/ 73538 w 3607905"/>
              <a:gd name="connsiteY6" fmla="*/ 0 h 2157717"/>
              <a:gd name="connsiteX7" fmla="*/ 69596 w 3607905"/>
              <a:gd name="connsiteY7" fmla="*/ 4339 h 2157717"/>
              <a:gd name="connsiteX8" fmla="*/ 0 w 3607905"/>
              <a:gd name="connsiteY8" fmla="*/ 232178 h 2157717"/>
              <a:gd name="connsiteX9" fmla="*/ 69596 w 3607905"/>
              <a:gd name="connsiteY9" fmla="*/ 460018 h 2157717"/>
              <a:gd name="connsiteX10" fmla="*/ 288966 w 3607905"/>
              <a:gd name="connsiteY10" fmla="*/ 2157717 h 2157717"/>
              <a:gd name="connsiteX11" fmla="*/ 3318941 w 3607905"/>
              <a:gd name="connsiteY11" fmla="*/ 2157717 h 2157717"/>
              <a:gd name="connsiteX12" fmla="*/ 3318941 w 3607905"/>
              <a:gd name="connsiteY12" fmla="*/ 647809 h 2157717"/>
              <a:gd name="connsiteX13" fmla="*/ 288966 w 3607905"/>
              <a:gd name="connsiteY13" fmla="*/ 647809 h 2157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7905" h="2157717">
                <a:moveTo>
                  <a:pt x="3534368" y="464356"/>
                </a:moveTo>
                <a:lnTo>
                  <a:pt x="3538310" y="460018"/>
                </a:lnTo>
                <a:cubicBezTo>
                  <a:pt x="3582249" y="394980"/>
                  <a:pt x="3607905" y="316575"/>
                  <a:pt x="3607905" y="232178"/>
                </a:cubicBezTo>
                <a:cubicBezTo>
                  <a:pt x="3607905" y="147782"/>
                  <a:pt x="3582249" y="69377"/>
                  <a:pt x="3538310" y="4339"/>
                </a:cubicBezTo>
                <a:lnTo>
                  <a:pt x="3534368" y="1"/>
                </a:lnTo>
                <a:close/>
                <a:moveTo>
                  <a:pt x="73538" y="464357"/>
                </a:moveTo>
                <a:lnTo>
                  <a:pt x="73538" y="0"/>
                </a:lnTo>
                <a:lnTo>
                  <a:pt x="69596" y="4339"/>
                </a:lnTo>
                <a:cubicBezTo>
                  <a:pt x="25657" y="69377"/>
                  <a:pt x="0" y="147782"/>
                  <a:pt x="0" y="232178"/>
                </a:cubicBezTo>
                <a:cubicBezTo>
                  <a:pt x="0" y="316575"/>
                  <a:pt x="25657" y="394980"/>
                  <a:pt x="69596" y="460018"/>
                </a:cubicBezTo>
                <a:close/>
                <a:moveTo>
                  <a:pt x="288966" y="2157717"/>
                </a:moveTo>
                <a:lnTo>
                  <a:pt x="3318941" y="2157717"/>
                </a:lnTo>
                <a:lnTo>
                  <a:pt x="3318941" y="647809"/>
                </a:lnTo>
                <a:lnTo>
                  <a:pt x="288966" y="647809"/>
                </a:lnTo>
                <a:close/>
              </a:path>
            </a:pathLst>
          </a:custGeom>
          <a:effectLst/>
        </p:spPr>
      </p:pic>
      <p:sp>
        <p:nvSpPr>
          <p:cNvPr id="90" name="秀达10">
            <a:extLst>
              <a:ext uri="{FF2B5EF4-FFF2-40B4-BE49-F238E27FC236}">
                <a16:creationId xmlns:a16="http://schemas.microsoft.com/office/drawing/2014/main" id="{0C6DCC47-6CF1-4166-9681-E2496DA9942A}"/>
              </a:ext>
            </a:extLst>
          </p:cNvPr>
          <p:cNvSpPr txBox="1"/>
          <p:nvPr/>
        </p:nvSpPr>
        <p:spPr>
          <a:xfrm>
            <a:off x="10107070" y="2185046"/>
            <a:ext cx="804917" cy="276999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B" panose="00020600040101010101" pitchFamily="18" charset="-122"/>
                <a:sym typeface="Arial" panose="020B0604020202020204" pitchFamily="34" charset="0"/>
              </a:rPr>
              <a:t>郭柏灵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B" panose="00020600040101010101" pitchFamily="18" charset="-122"/>
              <a:sym typeface="Arial" panose="020B0604020202020204" pitchFamily="34" charset="0"/>
            </a:endParaRPr>
          </a:p>
        </p:txBody>
      </p:sp>
      <p:cxnSp>
        <p:nvCxnSpPr>
          <p:cNvPr id="92" name="秀达1">
            <a:extLst>
              <a:ext uri="{FF2B5EF4-FFF2-40B4-BE49-F238E27FC236}">
                <a16:creationId xmlns:a16="http://schemas.microsoft.com/office/drawing/2014/main" id="{EA85D27C-7209-812B-DB41-22DBD4325B27}"/>
              </a:ext>
            </a:extLst>
          </p:cNvPr>
          <p:cNvCxnSpPr>
            <a:cxnSpLocks/>
          </p:cNvCxnSpPr>
          <p:nvPr/>
        </p:nvCxnSpPr>
        <p:spPr>
          <a:xfrm>
            <a:off x="5028337" y="1899877"/>
            <a:ext cx="2847030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秀达2">
            <a:extLst>
              <a:ext uri="{FF2B5EF4-FFF2-40B4-BE49-F238E27FC236}">
                <a16:creationId xmlns:a16="http://schemas.microsoft.com/office/drawing/2014/main" id="{03A9632B-9304-692B-AEE7-CD8BAF2AA726}"/>
              </a:ext>
            </a:extLst>
          </p:cNvPr>
          <p:cNvCxnSpPr>
            <a:cxnSpLocks/>
          </p:cNvCxnSpPr>
          <p:nvPr/>
        </p:nvCxnSpPr>
        <p:spPr>
          <a:xfrm>
            <a:off x="5028337" y="3158637"/>
            <a:ext cx="2743629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秀达7">
            <a:extLst>
              <a:ext uri="{FF2B5EF4-FFF2-40B4-BE49-F238E27FC236}">
                <a16:creationId xmlns:a16="http://schemas.microsoft.com/office/drawing/2014/main" id="{39AF5E85-8AFB-FA96-38AD-6E2DEE09BB4F}"/>
              </a:ext>
            </a:extLst>
          </p:cNvPr>
          <p:cNvSpPr txBox="1"/>
          <p:nvPr/>
        </p:nvSpPr>
        <p:spPr>
          <a:xfrm>
            <a:off x="6338297" y="2777489"/>
            <a:ext cx="1090425" cy="246221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阿里巴巴普惠体 R" panose="00020600040101010101" pitchFamily="18" charset="-122"/>
                <a:sym typeface="Arial" panose="020B0604020202020204" pitchFamily="34" charset="0"/>
              </a:rPr>
              <a:t>工程院院士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R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96" name="秀达8">
            <a:extLst>
              <a:ext uri="{FF2B5EF4-FFF2-40B4-BE49-F238E27FC236}">
                <a16:creationId xmlns:a16="http://schemas.microsoft.com/office/drawing/2014/main" id="{66B99F5F-85D3-9BF5-C7C8-ED60CD507988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282809" y="2095119"/>
            <a:ext cx="973950" cy="426006"/>
          </a:xfrm>
          <a:prstGeom prst="roundRect">
            <a:avLst>
              <a:gd name="adj" fmla="val 27971"/>
            </a:avLst>
          </a:prstGeom>
          <a:gradFill flip="none" rotWithShape="1">
            <a:gsLst>
              <a:gs pos="0">
                <a:schemeClr val="accent1"/>
              </a:gs>
              <a:gs pos="70000">
                <a:schemeClr val="accent1"/>
              </a:gs>
            </a:gsLst>
            <a:lin ang="5400000" scaled="1"/>
            <a:tileRect/>
          </a:gradFill>
          <a:ln w="18815">
            <a:solidFill>
              <a:srgbClr val="DBB286"/>
            </a:solidFill>
          </a:ln>
          <a:effectLst/>
          <a:scene3d>
            <a:camera prst="orthographicFront"/>
            <a:lightRig rig="threePt" dir="t"/>
          </a:scene3d>
          <a:sp3d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7686" tIns="23843" rIns="47686" bIns="23843" rtlCol="0" anchor="ctr">
            <a:sp3d>
              <a:bevelT w="0" h="0"/>
              <a:bevelB w="0" h="0"/>
            </a:sp3d>
          </a:bodyPr>
          <a:lstStyle/>
          <a:p>
            <a:pPr algn="ctr"/>
            <a:endParaRPr lang="zh-CN" altLang="en-US" sz="94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97" name="秀达9">
            <a:extLst>
              <a:ext uri="{FF2B5EF4-FFF2-40B4-BE49-F238E27FC236}">
                <a16:creationId xmlns:a16="http://schemas.microsoft.com/office/drawing/2014/main" id="{78476BD9-CCDC-DA5A-8DF5-2BDF906D2777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537" t="28931" r="-9537"/>
          <a:stretch>
            <a:fillRect/>
          </a:stretch>
        </p:blipFill>
        <p:spPr>
          <a:xfrm flipV="1">
            <a:off x="6222293" y="2224540"/>
            <a:ext cx="1094974" cy="413976"/>
          </a:xfrm>
          <a:custGeom>
            <a:avLst/>
            <a:gdLst>
              <a:gd name="connsiteX0" fmla="*/ 3534368 w 3607905"/>
              <a:gd name="connsiteY0" fmla="*/ 464356 h 2157717"/>
              <a:gd name="connsiteX1" fmla="*/ 3538310 w 3607905"/>
              <a:gd name="connsiteY1" fmla="*/ 460018 h 2157717"/>
              <a:gd name="connsiteX2" fmla="*/ 3607905 w 3607905"/>
              <a:gd name="connsiteY2" fmla="*/ 232178 h 2157717"/>
              <a:gd name="connsiteX3" fmla="*/ 3538310 w 3607905"/>
              <a:gd name="connsiteY3" fmla="*/ 4339 h 2157717"/>
              <a:gd name="connsiteX4" fmla="*/ 3534368 w 3607905"/>
              <a:gd name="connsiteY4" fmla="*/ 1 h 2157717"/>
              <a:gd name="connsiteX5" fmla="*/ 73538 w 3607905"/>
              <a:gd name="connsiteY5" fmla="*/ 464357 h 2157717"/>
              <a:gd name="connsiteX6" fmla="*/ 73538 w 3607905"/>
              <a:gd name="connsiteY6" fmla="*/ 0 h 2157717"/>
              <a:gd name="connsiteX7" fmla="*/ 69596 w 3607905"/>
              <a:gd name="connsiteY7" fmla="*/ 4339 h 2157717"/>
              <a:gd name="connsiteX8" fmla="*/ 0 w 3607905"/>
              <a:gd name="connsiteY8" fmla="*/ 232178 h 2157717"/>
              <a:gd name="connsiteX9" fmla="*/ 69596 w 3607905"/>
              <a:gd name="connsiteY9" fmla="*/ 460018 h 2157717"/>
              <a:gd name="connsiteX10" fmla="*/ 288966 w 3607905"/>
              <a:gd name="connsiteY10" fmla="*/ 2157717 h 2157717"/>
              <a:gd name="connsiteX11" fmla="*/ 3318941 w 3607905"/>
              <a:gd name="connsiteY11" fmla="*/ 2157717 h 2157717"/>
              <a:gd name="connsiteX12" fmla="*/ 3318941 w 3607905"/>
              <a:gd name="connsiteY12" fmla="*/ 647809 h 2157717"/>
              <a:gd name="connsiteX13" fmla="*/ 288966 w 3607905"/>
              <a:gd name="connsiteY13" fmla="*/ 647809 h 2157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7905" h="2157717">
                <a:moveTo>
                  <a:pt x="3534368" y="464356"/>
                </a:moveTo>
                <a:lnTo>
                  <a:pt x="3538310" y="460018"/>
                </a:lnTo>
                <a:cubicBezTo>
                  <a:pt x="3582249" y="394980"/>
                  <a:pt x="3607905" y="316575"/>
                  <a:pt x="3607905" y="232178"/>
                </a:cubicBezTo>
                <a:cubicBezTo>
                  <a:pt x="3607905" y="147782"/>
                  <a:pt x="3582249" y="69377"/>
                  <a:pt x="3538310" y="4339"/>
                </a:cubicBezTo>
                <a:lnTo>
                  <a:pt x="3534368" y="1"/>
                </a:lnTo>
                <a:close/>
                <a:moveTo>
                  <a:pt x="73538" y="464357"/>
                </a:moveTo>
                <a:lnTo>
                  <a:pt x="73538" y="0"/>
                </a:lnTo>
                <a:lnTo>
                  <a:pt x="69596" y="4339"/>
                </a:lnTo>
                <a:cubicBezTo>
                  <a:pt x="25657" y="69377"/>
                  <a:pt x="0" y="147782"/>
                  <a:pt x="0" y="232178"/>
                </a:cubicBezTo>
                <a:cubicBezTo>
                  <a:pt x="0" y="316575"/>
                  <a:pt x="25657" y="394980"/>
                  <a:pt x="69596" y="460018"/>
                </a:cubicBezTo>
                <a:close/>
                <a:moveTo>
                  <a:pt x="288966" y="2157717"/>
                </a:moveTo>
                <a:lnTo>
                  <a:pt x="3318941" y="2157717"/>
                </a:lnTo>
                <a:lnTo>
                  <a:pt x="3318941" y="647809"/>
                </a:lnTo>
                <a:lnTo>
                  <a:pt x="288966" y="647809"/>
                </a:lnTo>
                <a:close/>
              </a:path>
            </a:pathLst>
          </a:custGeom>
          <a:effectLst/>
        </p:spPr>
      </p:pic>
      <p:sp>
        <p:nvSpPr>
          <p:cNvPr id="98" name="秀达10">
            <a:extLst>
              <a:ext uri="{FF2B5EF4-FFF2-40B4-BE49-F238E27FC236}">
                <a16:creationId xmlns:a16="http://schemas.microsoft.com/office/drawing/2014/main" id="{928DB3BA-D6AE-E18B-09FA-539AEF291F06}"/>
              </a:ext>
            </a:extLst>
          </p:cNvPr>
          <p:cNvSpPr txBox="1"/>
          <p:nvPr/>
        </p:nvSpPr>
        <p:spPr>
          <a:xfrm>
            <a:off x="6378089" y="2185046"/>
            <a:ext cx="804917" cy="276999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B" panose="00020600040101010101" pitchFamily="18" charset="-122"/>
                <a:sym typeface="Arial" panose="020B0604020202020204" pitchFamily="34" charset="0"/>
              </a:rPr>
              <a:t>周福霖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B" panose="00020600040101010101" pitchFamily="18" charset="-122"/>
              <a:sym typeface="Arial" panose="020B0604020202020204" pitchFamily="34" charset="0"/>
            </a:endParaRPr>
          </a:p>
        </p:txBody>
      </p:sp>
      <p:cxnSp>
        <p:nvCxnSpPr>
          <p:cNvPr id="100" name="秀达1">
            <a:extLst>
              <a:ext uri="{FF2B5EF4-FFF2-40B4-BE49-F238E27FC236}">
                <a16:creationId xmlns:a16="http://schemas.microsoft.com/office/drawing/2014/main" id="{B7B17F05-3B07-A7F9-381F-AAA5839AB6AE}"/>
              </a:ext>
            </a:extLst>
          </p:cNvPr>
          <p:cNvCxnSpPr>
            <a:cxnSpLocks/>
          </p:cNvCxnSpPr>
          <p:nvPr/>
        </p:nvCxnSpPr>
        <p:spPr>
          <a:xfrm>
            <a:off x="1299356" y="1899877"/>
            <a:ext cx="2847030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秀达2">
            <a:extLst>
              <a:ext uri="{FF2B5EF4-FFF2-40B4-BE49-F238E27FC236}">
                <a16:creationId xmlns:a16="http://schemas.microsoft.com/office/drawing/2014/main" id="{76171212-10F8-3A4D-7AD2-8D689251E3F0}"/>
              </a:ext>
            </a:extLst>
          </p:cNvPr>
          <p:cNvCxnSpPr>
            <a:cxnSpLocks/>
          </p:cNvCxnSpPr>
          <p:nvPr/>
        </p:nvCxnSpPr>
        <p:spPr>
          <a:xfrm>
            <a:off x="1299356" y="3158637"/>
            <a:ext cx="2743629" cy="0"/>
          </a:xfrm>
          <a:prstGeom prst="line">
            <a:avLst/>
          </a:prstGeom>
          <a:ln w="6476" cap="rnd">
            <a:gradFill>
              <a:gsLst>
                <a:gs pos="51000">
                  <a:schemeClr val="accent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秀达7">
            <a:extLst>
              <a:ext uri="{FF2B5EF4-FFF2-40B4-BE49-F238E27FC236}">
                <a16:creationId xmlns:a16="http://schemas.microsoft.com/office/drawing/2014/main" id="{BFB55892-AE55-B256-649C-5A87726BD42A}"/>
              </a:ext>
            </a:extLst>
          </p:cNvPr>
          <p:cNvSpPr txBox="1"/>
          <p:nvPr/>
        </p:nvSpPr>
        <p:spPr>
          <a:xfrm>
            <a:off x="2609316" y="2777489"/>
            <a:ext cx="1090425" cy="246221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阿里巴巴普惠体 R" panose="00020600040101010101" pitchFamily="18" charset="-122"/>
                <a:sym typeface="Arial" panose="020B0604020202020204" pitchFamily="34" charset="0"/>
              </a:rPr>
              <a:t>科学院院士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R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" name="秀达8">
            <a:extLst>
              <a:ext uri="{FF2B5EF4-FFF2-40B4-BE49-F238E27FC236}">
                <a16:creationId xmlns:a16="http://schemas.microsoft.com/office/drawing/2014/main" id="{E036CBAA-17BD-66E1-5D29-757F366BC40F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2553828" y="2095119"/>
            <a:ext cx="973950" cy="426006"/>
          </a:xfrm>
          <a:prstGeom prst="roundRect">
            <a:avLst>
              <a:gd name="adj" fmla="val 27971"/>
            </a:avLst>
          </a:prstGeom>
          <a:gradFill flip="none" rotWithShape="1">
            <a:gsLst>
              <a:gs pos="0">
                <a:schemeClr val="accent1"/>
              </a:gs>
              <a:gs pos="70000">
                <a:schemeClr val="accent1"/>
              </a:gs>
            </a:gsLst>
            <a:lin ang="5400000" scaled="1"/>
            <a:tileRect/>
          </a:gradFill>
          <a:ln w="18815">
            <a:solidFill>
              <a:srgbClr val="DBB286"/>
            </a:solidFill>
          </a:ln>
          <a:effectLst/>
          <a:scene3d>
            <a:camera prst="orthographicFront"/>
            <a:lightRig rig="threePt" dir="t"/>
          </a:scene3d>
          <a:sp3d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7686" tIns="23843" rIns="47686" bIns="23843" rtlCol="0" anchor="ctr">
            <a:sp3d>
              <a:bevelT w="0" h="0"/>
              <a:bevelB w="0" h="0"/>
            </a:sp3d>
          </a:bodyPr>
          <a:lstStyle/>
          <a:p>
            <a:pPr algn="ctr"/>
            <a:endParaRPr lang="zh-CN" altLang="en-US" sz="94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5" name="秀达9">
            <a:extLst>
              <a:ext uri="{FF2B5EF4-FFF2-40B4-BE49-F238E27FC236}">
                <a16:creationId xmlns:a16="http://schemas.microsoft.com/office/drawing/2014/main" id="{B7B6E870-3B7E-6687-2F30-7C003F68B5D0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537" t="28931" r="-9537"/>
          <a:stretch>
            <a:fillRect/>
          </a:stretch>
        </p:blipFill>
        <p:spPr>
          <a:xfrm flipV="1">
            <a:off x="2493312" y="2224540"/>
            <a:ext cx="1094974" cy="413976"/>
          </a:xfrm>
          <a:custGeom>
            <a:avLst/>
            <a:gdLst>
              <a:gd name="connsiteX0" fmla="*/ 3534368 w 3607905"/>
              <a:gd name="connsiteY0" fmla="*/ 464356 h 2157717"/>
              <a:gd name="connsiteX1" fmla="*/ 3538310 w 3607905"/>
              <a:gd name="connsiteY1" fmla="*/ 460018 h 2157717"/>
              <a:gd name="connsiteX2" fmla="*/ 3607905 w 3607905"/>
              <a:gd name="connsiteY2" fmla="*/ 232178 h 2157717"/>
              <a:gd name="connsiteX3" fmla="*/ 3538310 w 3607905"/>
              <a:gd name="connsiteY3" fmla="*/ 4339 h 2157717"/>
              <a:gd name="connsiteX4" fmla="*/ 3534368 w 3607905"/>
              <a:gd name="connsiteY4" fmla="*/ 1 h 2157717"/>
              <a:gd name="connsiteX5" fmla="*/ 73538 w 3607905"/>
              <a:gd name="connsiteY5" fmla="*/ 464357 h 2157717"/>
              <a:gd name="connsiteX6" fmla="*/ 73538 w 3607905"/>
              <a:gd name="connsiteY6" fmla="*/ 0 h 2157717"/>
              <a:gd name="connsiteX7" fmla="*/ 69596 w 3607905"/>
              <a:gd name="connsiteY7" fmla="*/ 4339 h 2157717"/>
              <a:gd name="connsiteX8" fmla="*/ 0 w 3607905"/>
              <a:gd name="connsiteY8" fmla="*/ 232178 h 2157717"/>
              <a:gd name="connsiteX9" fmla="*/ 69596 w 3607905"/>
              <a:gd name="connsiteY9" fmla="*/ 460018 h 2157717"/>
              <a:gd name="connsiteX10" fmla="*/ 288966 w 3607905"/>
              <a:gd name="connsiteY10" fmla="*/ 2157717 h 2157717"/>
              <a:gd name="connsiteX11" fmla="*/ 3318941 w 3607905"/>
              <a:gd name="connsiteY11" fmla="*/ 2157717 h 2157717"/>
              <a:gd name="connsiteX12" fmla="*/ 3318941 w 3607905"/>
              <a:gd name="connsiteY12" fmla="*/ 647809 h 2157717"/>
              <a:gd name="connsiteX13" fmla="*/ 288966 w 3607905"/>
              <a:gd name="connsiteY13" fmla="*/ 647809 h 2157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7905" h="2157717">
                <a:moveTo>
                  <a:pt x="3534368" y="464356"/>
                </a:moveTo>
                <a:lnTo>
                  <a:pt x="3538310" y="460018"/>
                </a:lnTo>
                <a:cubicBezTo>
                  <a:pt x="3582249" y="394980"/>
                  <a:pt x="3607905" y="316575"/>
                  <a:pt x="3607905" y="232178"/>
                </a:cubicBezTo>
                <a:cubicBezTo>
                  <a:pt x="3607905" y="147782"/>
                  <a:pt x="3582249" y="69377"/>
                  <a:pt x="3538310" y="4339"/>
                </a:cubicBezTo>
                <a:lnTo>
                  <a:pt x="3534368" y="1"/>
                </a:lnTo>
                <a:close/>
                <a:moveTo>
                  <a:pt x="73538" y="464357"/>
                </a:moveTo>
                <a:lnTo>
                  <a:pt x="73538" y="0"/>
                </a:lnTo>
                <a:lnTo>
                  <a:pt x="69596" y="4339"/>
                </a:lnTo>
                <a:cubicBezTo>
                  <a:pt x="25657" y="69377"/>
                  <a:pt x="0" y="147782"/>
                  <a:pt x="0" y="232178"/>
                </a:cubicBezTo>
                <a:cubicBezTo>
                  <a:pt x="0" y="316575"/>
                  <a:pt x="25657" y="394980"/>
                  <a:pt x="69596" y="460018"/>
                </a:cubicBezTo>
                <a:close/>
                <a:moveTo>
                  <a:pt x="288966" y="2157717"/>
                </a:moveTo>
                <a:lnTo>
                  <a:pt x="3318941" y="2157717"/>
                </a:lnTo>
                <a:lnTo>
                  <a:pt x="3318941" y="647809"/>
                </a:lnTo>
                <a:lnTo>
                  <a:pt x="288966" y="647809"/>
                </a:lnTo>
                <a:close/>
              </a:path>
            </a:pathLst>
          </a:custGeom>
          <a:effectLst/>
        </p:spPr>
      </p:pic>
      <p:sp>
        <p:nvSpPr>
          <p:cNvPr id="106" name="秀达10">
            <a:extLst>
              <a:ext uri="{FF2B5EF4-FFF2-40B4-BE49-F238E27FC236}">
                <a16:creationId xmlns:a16="http://schemas.microsoft.com/office/drawing/2014/main" id="{75BF516F-A6C9-3576-DECF-05560C82F4A4}"/>
              </a:ext>
            </a:extLst>
          </p:cNvPr>
          <p:cNvSpPr txBox="1"/>
          <p:nvPr/>
        </p:nvSpPr>
        <p:spPr>
          <a:xfrm>
            <a:off x="2649108" y="2185046"/>
            <a:ext cx="804917" cy="276999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B" panose="00020600040101010101" pitchFamily="18" charset="-122"/>
                <a:sym typeface="Arial" panose="020B0604020202020204" pitchFamily="34" charset="0"/>
              </a:rPr>
              <a:t>张景中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B" panose="00020600040101010101" pitchFamily="18" charset="-122"/>
              <a:sym typeface="Arial" panose="020B0604020202020204" pitchFamily="34" charset="0"/>
            </a:endParaRPr>
          </a:p>
        </p:txBody>
      </p:sp>
      <p:pic>
        <p:nvPicPr>
          <p:cNvPr id="119" name="图片 118" descr="穿白色衣服的人&#10;&#10;描述已自动生成">
            <a:extLst>
              <a:ext uri="{FF2B5EF4-FFF2-40B4-BE49-F238E27FC236}">
                <a16:creationId xmlns:a16="http://schemas.microsoft.com/office/drawing/2014/main" id="{9A002989-57B1-9DF5-9DB4-5E648DA09B4C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61918" y="4169484"/>
            <a:ext cx="1284172" cy="1781598"/>
          </a:xfrm>
          <a:prstGeom prst="rect">
            <a:avLst/>
          </a:prstGeom>
        </p:spPr>
      </p:pic>
      <p:pic>
        <p:nvPicPr>
          <p:cNvPr id="117" name="图片 116" descr="穿着西装的男人&#10;&#10;描述已自动生成">
            <a:extLst>
              <a:ext uri="{FF2B5EF4-FFF2-40B4-BE49-F238E27FC236}">
                <a16:creationId xmlns:a16="http://schemas.microsoft.com/office/drawing/2014/main" id="{1ACAEA25-B1AB-D883-49EE-514BE3FC9509}"/>
              </a:ext>
            </a:extLst>
          </p:cNvPr>
          <p:cNvPicPr preferRelativeResize="0">
            <a:picLocks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1484" y="4101854"/>
            <a:ext cx="1260000" cy="1620000"/>
          </a:xfrm>
          <a:prstGeom prst="rect">
            <a:avLst/>
          </a:prstGeom>
        </p:spPr>
      </p:pic>
      <p:pic>
        <p:nvPicPr>
          <p:cNvPr id="115" name="图片 114" descr="穿西装的男人&#10;&#10;描述已自动生成">
            <a:extLst>
              <a:ext uri="{FF2B5EF4-FFF2-40B4-BE49-F238E27FC236}">
                <a16:creationId xmlns:a16="http://schemas.microsoft.com/office/drawing/2014/main" id="{54EA4F87-D66E-1CE8-3C75-456ECEAA74D2}"/>
              </a:ext>
            </a:extLst>
          </p:cNvPr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0852" y="4148882"/>
            <a:ext cx="1137230" cy="1584000"/>
          </a:xfrm>
          <a:prstGeom prst="rect">
            <a:avLst/>
          </a:prstGeom>
        </p:spPr>
      </p:pic>
      <p:pic>
        <p:nvPicPr>
          <p:cNvPr id="109" name="图片 108" descr="男人穿着衬衫&#10;&#10;描述已自动生成">
            <a:extLst>
              <a:ext uri="{FF2B5EF4-FFF2-40B4-BE49-F238E27FC236}">
                <a16:creationId xmlns:a16="http://schemas.microsoft.com/office/drawing/2014/main" id="{1C2DFF14-42B6-B709-F11C-952D0192CD17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5801" y="1762072"/>
            <a:ext cx="1167692" cy="1620000"/>
          </a:xfrm>
          <a:prstGeom prst="rect">
            <a:avLst/>
          </a:prstGeom>
        </p:spPr>
      </p:pic>
      <p:pic>
        <p:nvPicPr>
          <p:cNvPr id="113" name="图片 112" descr="男人在吃东西&#10;&#10;描述已自动生成">
            <a:extLst>
              <a:ext uri="{FF2B5EF4-FFF2-40B4-BE49-F238E27FC236}">
                <a16:creationId xmlns:a16="http://schemas.microsoft.com/office/drawing/2014/main" id="{68A58D37-434C-FC74-0911-EBB9E0000C29}"/>
              </a:ext>
            </a:extLst>
          </p:cNvPr>
          <p:cNvPicPr>
            <a:picLocks noChangeAspect="1"/>
          </p:cNvPicPr>
          <p:nvPr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4426" y="1754778"/>
            <a:ext cx="1167692" cy="1620000"/>
          </a:xfrm>
          <a:prstGeom prst="rect">
            <a:avLst/>
          </a:prstGeom>
        </p:spPr>
      </p:pic>
      <p:pic>
        <p:nvPicPr>
          <p:cNvPr id="111" name="图片 110" descr="穿着西装笔挺的男子&#10;&#10;描述已自动生成">
            <a:extLst>
              <a:ext uri="{FF2B5EF4-FFF2-40B4-BE49-F238E27FC236}">
                <a16:creationId xmlns:a16="http://schemas.microsoft.com/office/drawing/2014/main" id="{9B24711E-8894-D109-21AD-673C006C3F14}"/>
              </a:ext>
            </a:extLst>
          </p:cNvPr>
          <p:cNvPicPr>
            <a:picLocks noChangeAspect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09444" y="1810503"/>
            <a:ext cx="1167692" cy="1620000"/>
          </a:xfrm>
          <a:prstGeom prst="rect">
            <a:avLst/>
          </a:prstGeom>
        </p:spPr>
      </p:pic>
      <p:sp>
        <p:nvSpPr>
          <p:cNvPr id="126" name="任意多边形: 形状 125">
            <a:extLst>
              <a:ext uri="{FF2B5EF4-FFF2-40B4-BE49-F238E27FC236}">
                <a16:creationId xmlns:a16="http://schemas.microsoft.com/office/drawing/2014/main" id="{509D8983-210C-6EA2-318A-C69FE649C66A}"/>
              </a:ext>
            </a:extLst>
          </p:cNvPr>
          <p:cNvSpPr/>
          <p:nvPr/>
        </p:nvSpPr>
        <p:spPr>
          <a:xfrm>
            <a:off x="613544" y="1787407"/>
            <a:ext cx="2064342" cy="1776968"/>
          </a:xfrm>
          <a:custGeom>
            <a:avLst/>
            <a:gdLst>
              <a:gd name="connsiteX0" fmla="*/ 2086124 w 3352156"/>
              <a:gd name="connsiteY0" fmla="*/ 2487886 h 2885505"/>
              <a:gd name="connsiteX1" fmla="*/ 1917688 w 3352156"/>
              <a:gd name="connsiteY1" fmla="*/ 2548634 h 2885505"/>
              <a:gd name="connsiteX2" fmla="*/ 1870747 w 3352156"/>
              <a:gd name="connsiteY2" fmla="*/ 2576246 h 2885505"/>
              <a:gd name="connsiteX3" fmla="*/ 1866605 w 3352156"/>
              <a:gd name="connsiteY3" fmla="*/ 2562440 h 2885505"/>
              <a:gd name="connsiteX4" fmla="*/ 1999145 w 3352156"/>
              <a:gd name="connsiteY4" fmla="*/ 2326353 h 2885505"/>
              <a:gd name="connsiteX5" fmla="*/ 2152394 w 3352156"/>
              <a:gd name="connsiteY5" fmla="*/ 2242135 h 2885505"/>
              <a:gd name="connsiteX6" fmla="*/ 2240754 w 3352156"/>
              <a:gd name="connsiteY6" fmla="*/ 2116498 h 2885505"/>
              <a:gd name="connsiteX7" fmla="*/ 2086124 w 3352156"/>
              <a:gd name="connsiteY7" fmla="*/ 2487886 h 2885505"/>
              <a:gd name="connsiteX8" fmla="*/ 2086124 w 3352156"/>
              <a:gd name="connsiteY8" fmla="*/ 2487886 h 2885505"/>
              <a:gd name="connsiteX9" fmla="*/ 2374675 w 3352156"/>
              <a:gd name="connsiteY9" fmla="*/ 229184 h 2885505"/>
              <a:gd name="connsiteX10" fmla="*/ 2374675 w 3352156"/>
              <a:gd name="connsiteY10" fmla="*/ 229184 h 2885505"/>
              <a:gd name="connsiteX11" fmla="*/ 2311166 w 3352156"/>
              <a:gd name="connsiteY11" fmla="*/ 157391 h 2885505"/>
              <a:gd name="connsiteX12" fmla="*/ 2228328 w 3352156"/>
              <a:gd name="connsiteY12" fmla="*/ 136682 h 2885505"/>
              <a:gd name="connsiteX13" fmla="*/ 2170342 w 3352156"/>
              <a:gd name="connsiteY13" fmla="*/ 88360 h 2885505"/>
              <a:gd name="connsiteX14" fmla="*/ 2290456 w 3352156"/>
              <a:gd name="connsiteY14" fmla="*/ 244371 h 2885505"/>
              <a:gd name="connsiteX15" fmla="*/ 2377436 w 3352156"/>
              <a:gd name="connsiteY15" fmla="*/ 251274 h 2885505"/>
              <a:gd name="connsiteX16" fmla="*/ 2380197 w 3352156"/>
              <a:gd name="connsiteY16" fmla="*/ 252654 h 2885505"/>
              <a:gd name="connsiteX17" fmla="*/ 2558298 w 3352156"/>
              <a:gd name="connsiteY17" fmla="*/ 405904 h 2885505"/>
              <a:gd name="connsiteX18" fmla="*/ 2924163 w 3352156"/>
              <a:gd name="connsiteY18" fmla="*/ 1318497 h 2885505"/>
              <a:gd name="connsiteX19" fmla="*/ 2558298 w 3352156"/>
              <a:gd name="connsiteY19" fmla="*/ 2231090 h 2885505"/>
              <a:gd name="connsiteX20" fmla="*/ 1674698 w 3352156"/>
              <a:gd name="connsiteY20" fmla="*/ 2609381 h 2885505"/>
              <a:gd name="connsiteX21" fmla="*/ 791098 w 3352156"/>
              <a:gd name="connsiteY21" fmla="*/ 2231090 h 2885505"/>
              <a:gd name="connsiteX22" fmla="*/ 425232 w 3352156"/>
              <a:gd name="connsiteY22" fmla="*/ 1319877 h 2885505"/>
              <a:gd name="connsiteX23" fmla="*/ 791098 w 3352156"/>
              <a:gd name="connsiteY23" fmla="*/ 407284 h 2885505"/>
              <a:gd name="connsiteX24" fmla="*/ 969199 w 3352156"/>
              <a:gd name="connsiteY24" fmla="*/ 254035 h 2885505"/>
              <a:gd name="connsiteX25" fmla="*/ 971960 w 3352156"/>
              <a:gd name="connsiteY25" fmla="*/ 252654 h 2885505"/>
              <a:gd name="connsiteX26" fmla="*/ 1058939 w 3352156"/>
              <a:gd name="connsiteY26" fmla="*/ 245751 h 2885505"/>
              <a:gd name="connsiteX27" fmla="*/ 1179054 w 3352156"/>
              <a:gd name="connsiteY27" fmla="*/ 89741 h 2885505"/>
              <a:gd name="connsiteX28" fmla="*/ 1121067 w 3352156"/>
              <a:gd name="connsiteY28" fmla="*/ 138062 h 2885505"/>
              <a:gd name="connsiteX29" fmla="*/ 1038230 w 3352156"/>
              <a:gd name="connsiteY29" fmla="*/ 158772 h 2885505"/>
              <a:gd name="connsiteX30" fmla="*/ 974721 w 3352156"/>
              <a:gd name="connsiteY30" fmla="*/ 229184 h 2885505"/>
              <a:gd name="connsiteX31" fmla="*/ 777292 w 3352156"/>
              <a:gd name="connsiteY31" fmla="*/ 394859 h 2885505"/>
              <a:gd name="connsiteX32" fmla="*/ 405904 w 3352156"/>
              <a:gd name="connsiteY32" fmla="*/ 1319877 h 2885505"/>
              <a:gd name="connsiteX33" fmla="*/ 777292 w 3352156"/>
              <a:gd name="connsiteY33" fmla="*/ 2244896 h 2885505"/>
              <a:gd name="connsiteX34" fmla="*/ 1673317 w 3352156"/>
              <a:gd name="connsiteY34" fmla="*/ 2627329 h 2885505"/>
              <a:gd name="connsiteX35" fmla="*/ 2569343 w 3352156"/>
              <a:gd name="connsiteY35" fmla="*/ 2244896 h 2885505"/>
              <a:gd name="connsiteX36" fmla="*/ 2940731 w 3352156"/>
              <a:gd name="connsiteY36" fmla="*/ 1319877 h 2885505"/>
              <a:gd name="connsiteX37" fmla="*/ 2569343 w 3352156"/>
              <a:gd name="connsiteY37" fmla="*/ 394859 h 2885505"/>
              <a:gd name="connsiteX38" fmla="*/ 2374675 w 3352156"/>
              <a:gd name="connsiteY38" fmla="*/ 229184 h 2885505"/>
              <a:gd name="connsiteX39" fmla="*/ 2374675 w 3352156"/>
              <a:gd name="connsiteY39" fmla="*/ 229184 h 2885505"/>
              <a:gd name="connsiteX40" fmla="*/ 1859701 w 3352156"/>
              <a:gd name="connsiteY40" fmla="*/ 2867558 h 2885505"/>
              <a:gd name="connsiteX41" fmla="*/ 1859701 w 3352156"/>
              <a:gd name="connsiteY41" fmla="*/ 2867558 h 2885505"/>
              <a:gd name="connsiteX42" fmla="*/ 1906643 w 3352156"/>
              <a:gd name="connsiteY42" fmla="*/ 2820617 h 2885505"/>
              <a:gd name="connsiteX43" fmla="*/ 1859701 w 3352156"/>
              <a:gd name="connsiteY43" fmla="*/ 2773676 h 2885505"/>
              <a:gd name="connsiteX44" fmla="*/ 1812760 w 3352156"/>
              <a:gd name="connsiteY44" fmla="*/ 2820617 h 2885505"/>
              <a:gd name="connsiteX45" fmla="*/ 1859701 w 3352156"/>
              <a:gd name="connsiteY45" fmla="*/ 2867558 h 2885505"/>
              <a:gd name="connsiteX46" fmla="*/ 1859701 w 3352156"/>
              <a:gd name="connsiteY46" fmla="*/ 2867558 h 2885505"/>
              <a:gd name="connsiteX47" fmla="*/ 1493836 w 3352156"/>
              <a:gd name="connsiteY47" fmla="*/ 2867558 h 2885505"/>
              <a:gd name="connsiteX48" fmla="*/ 1493836 w 3352156"/>
              <a:gd name="connsiteY48" fmla="*/ 2867558 h 2885505"/>
              <a:gd name="connsiteX49" fmla="*/ 1540777 w 3352156"/>
              <a:gd name="connsiteY49" fmla="*/ 2820617 h 2885505"/>
              <a:gd name="connsiteX50" fmla="*/ 1493836 w 3352156"/>
              <a:gd name="connsiteY50" fmla="*/ 2773676 h 2885505"/>
              <a:gd name="connsiteX51" fmla="*/ 1446895 w 3352156"/>
              <a:gd name="connsiteY51" fmla="*/ 2820617 h 2885505"/>
              <a:gd name="connsiteX52" fmla="*/ 1493836 w 3352156"/>
              <a:gd name="connsiteY52" fmla="*/ 2867558 h 2885505"/>
              <a:gd name="connsiteX53" fmla="*/ 1493836 w 3352156"/>
              <a:gd name="connsiteY53" fmla="*/ 2867558 h 2885505"/>
              <a:gd name="connsiteX54" fmla="*/ 1678840 w 3352156"/>
              <a:gd name="connsiteY54" fmla="*/ 2885506 h 2885505"/>
              <a:gd name="connsiteX55" fmla="*/ 1678840 w 3352156"/>
              <a:gd name="connsiteY55" fmla="*/ 2885506 h 2885505"/>
              <a:gd name="connsiteX56" fmla="*/ 1761677 w 3352156"/>
              <a:gd name="connsiteY56" fmla="*/ 2802669 h 2885505"/>
              <a:gd name="connsiteX57" fmla="*/ 1678840 w 3352156"/>
              <a:gd name="connsiteY57" fmla="*/ 2719831 h 2885505"/>
              <a:gd name="connsiteX58" fmla="*/ 1596002 w 3352156"/>
              <a:gd name="connsiteY58" fmla="*/ 2802669 h 2885505"/>
              <a:gd name="connsiteX59" fmla="*/ 1678840 w 3352156"/>
              <a:gd name="connsiteY59" fmla="*/ 2885506 h 2885505"/>
              <a:gd name="connsiteX60" fmla="*/ 1678840 w 3352156"/>
              <a:gd name="connsiteY60" fmla="*/ 2885506 h 2885505"/>
              <a:gd name="connsiteX61" fmla="*/ 970579 w 3352156"/>
              <a:gd name="connsiteY61" fmla="*/ 320305 h 2885505"/>
              <a:gd name="connsiteX62" fmla="*/ 970579 w 3352156"/>
              <a:gd name="connsiteY62" fmla="*/ 320305 h 2885505"/>
              <a:gd name="connsiteX63" fmla="*/ 1166628 w 3352156"/>
              <a:gd name="connsiteY63" fmla="*/ 345156 h 2885505"/>
              <a:gd name="connsiteX64" fmla="*/ 1090694 w 3352156"/>
              <a:gd name="connsiteY64" fmla="*/ 352059 h 2885505"/>
              <a:gd name="connsiteX65" fmla="*/ 1017520 w 3352156"/>
              <a:gd name="connsiteY65" fmla="*/ 397620 h 2885505"/>
              <a:gd name="connsiteX66" fmla="*/ 883600 w 3352156"/>
              <a:gd name="connsiteY66" fmla="*/ 396239 h 2885505"/>
              <a:gd name="connsiteX67" fmla="*/ 878077 w 3352156"/>
              <a:gd name="connsiteY67" fmla="*/ 392097 h 2885505"/>
              <a:gd name="connsiteX68" fmla="*/ 901548 w 3352156"/>
              <a:gd name="connsiteY68" fmla="*/ 378291 h 2885505"/>
              <a:gd name="connsiteX69" fmla="*/ 970579 w 3352156"/>
              <a:gd name="connsiteY69" fmla="*/ 320305 h 2885505"/>
              <a:gd name="connsiteX70" fmla="*/ 970579 w 3352156"/>
              <a:gd name="connsiteY70" fmla="*/ 320305 h 2885505"/>
              <a:gd name="connsiteX71" fmla="*/ 942967 w 3352156"/>
              <a:gd name="connsiteY71" fmla="*/ 198810 h 2885505"/>
              <a:gd name="connsiteX72" fmla="*/ 942967 w 3352156"/>
              <a:gd name="connsiteY72" fmla="*/ 198810 h 2885505"/>
              <a:gd name="connsiteX73" fmla="*/ 876697 w 3352156"/>
              <a:gd name="connsiteY73" fmla="*/ 256796 h 2885505"/>
              <a:gd name="connsiteX74" fmla="*/ 860129 w 3352156"/>
              <a:gd name="connsiteY74" fmla="*/ 277506 h 2885505"/>
              <a:gd name="connsiteX75" fmla="*/ 855987 w 3352156"/>
              <a:gd name="connsiteY75" fmla="*/ 270602 h 2885505"/>
              <a:gd name="connsiteX76" fmla="*/ 875316 w 3352156"/>
              <a:gd name="connsiteY76" fmla="*/ 139443 h 2885505"/>
              <a:gd name="connsiteX77" fmla="*/ 930541 w 3352156"/>
              <a:gd name="connsiteY77" fmla="*/ 73173 h 2885505"/>
              <a:gd name="connsiteX78" fmla="*/ 948489 w 3352156"/>
              <a:gd name="connsiteY78" fmla="*/ 0 h 2885505"/>
              <a:gd name="connsiteX79" fmla="*/ 942967 w 3352156"/>
              <a:gd name="connsiteY79" fmla="*/ 198810 h 2885505"/>
              <a:gd name="connsiteX80" fmla="*/ 942967 w 3352156"/>
              <a:gd name="connsiteY80" fmla="*/ 198810 h 2885505"/>
              <a:gd name="connsiteX81" fmla="*/ 767627 w 3352156"/>
              <a:gd name="connsiteY81" fmla="*/ 332731 h 2885505"/>
              <a:gd name="connsiteX82" fmla="*/ 767627 w 3352156"/>
              <a:gd name="connsiteY82" fmla="*/ 332731 h 2885505"/>
              <a:gd name="connsiteX83" fmla="*/ 693074 w 3352156"/>
              <a:gd name="connsiteY83" fmla="*/ 396239 h 2885505"/>
              <a:gd name="connsiteX84" fmla="*/ 673745 w 3352156"/>
              <a:gd name="connsiteY84" fmla="*/ 419710 h 2885505"/>
              <a:gd name="connsiteX85" fmla="*/ 669603 w 3352156"/>
              <a:gd name="connsiteY85" fmla="*/ 414187 h 2885505"/>
              <a:gd name="connsiteX86" fmla="*/ 691693 w 3352156"/>
              <a:gd name="connsiteY86" fmla="*/ 267841 h 2885505"/>
              <a:gd name="connsiteX87" fmla="*/ 753821 w 3352156"/>
              <a:gd name="connsiteY87" fmla="*/ 194668 h 2885505"/>
              <a:gd name="connsiteX88" fmla="*/ 774530 w 3352156"/>
              <a:gd name="connsiteY88" fmla="*/ 113211 h 2885505"/>
              <a:gd name="connsiteX89" fmla="*/ 767627 w 3352156"/>
              <a:gd name="connsiteY89" fmla="*/ 332731 h 2885505"/>
              <a:gd name="connsiteX90" fmla="*/ 767627 w 3352156"/>
              <a:gd name="connsiteY90" fmla="*/ 332731 h 2885505"/>
              <a:gd name="connsiteX91" fmla="*/ 771769 w 3352156"/>
              <a:gd name="connsiteY91" fmla="*/ 485980 h 2885505"/>
              <a:gd name="connsiteX92" fmla="*/ 771769 w 3352156"/>
              <a:gd name="connsiteY92" fmla="*/ 485980 h 2885505"/>
              <a:gd name="connsiteX93" fmla="*/ 1010617 w 3352156"/>
              <a:gd name="connsiteY93" fmla="*/ 448703 h 2885505"/>
              <a:gd name="connsiteX94" fmla="*/ 925019 w 3352156"/>
              <a:gd name="connsiteY94" fmla="*/ 481838 h 2885505"/>
              <a:gd name="connsiteX95" fmla="*/ 853226 w 3352156"/>
              <a:gd name="connsiteY95" fmla="*/ 559153 h 2885505"/>
              <a:gd name="connsiteX96" fmla="*/ 695835 w 3352156"/>
              <a:gd name="connsiteY96" fmla="*/ 601952 h 2885505"/>
              <a:gd name="connsiteX97" fmla="*/ 688932 w 3352156"/>
              <a:gd name="connsiteY97" fmla="*/ 597811 h 2885505"/>
              <a:gd name="connsiteX98" fmla="*/ 712402 w 3352156"/>
              <a:gd name="connsiteY98" fmla="*/ 574340 h 2885505"/>
              <a:gd name="connsiteX99" fmla="*/ 771769 w 3352156"/>
              <a:gd name="connsiteY99" fmla="*/ 485980 h 2885505"/>
              <a:gd name="connsiteX100" fmla="*/ 771769 w 3352156"/>
              <a:gd name="connsiteY100" fmla="*/ 485980 h 2885505"/>
              <a:gd name="connsiteX101" fmla="*/ 617139 w 3352156"/>
              <a:gd name="connsiteY101" fmla="*/ 463890 h 2885505"/>
              <a:gd name="connsiteX102" fmla="*/ 617139 w 3352156"/>
              <a:gd name="connsiteY102" fmla="*/ 463890 h 2885505"/>
              <a:gd name="connsiteX103" fmla="*/ 557772 w 3352156"/>
              <a:gd name="connsiteY103" fmla="*/ 560534 h 2885505"/>
              <a:gd name="connsiteX104" fmla="*/ 545347 w 3352156"/>
              <a:gd name="connsiteY104" fmla="*/ 592288 h 2885505"/>
              <a:gd name="connsiteX105" fmla="*/ 538444 w 3352156"/>
              <a:gd name="connsiteY105" fmla="*/ 588146 h 2885505"/>
              <a:gd name="connsiteX106" fmla="*/ 510831 w 3352156"/>
              <a:gd name="connsiteY106" fmla="*/ 419710 h 2885505"/>
              <a:gd name="connsiteX107" fmla="*/ 553631 w 3352156"/>
              <a:gd name="connsiteY107" fmla="*/ 317544 h 2885505"/>
              <a:gd name="connsiteX108" fmla="*/ 548108 w 3352156"/>
              <a:gd name="connsiteY108" fmla="*/ 220900 h 2885505"/>
              <a:gd name="connsiteX109" fmla="*/ 617139 w 3352156"/>
              <a:gd name="connsiteY109" fmla="*/ 463890 h 2885505"/>
              <a:gd name="connsiteX110" fmla="*/ 617139 w 3352156"/>
              <a:gd name="connsiteY110" fmla="*/ 463890 h 2885505"/>
              <a:gd name="connsiteX111" fmla="*/ 509451 w 3352156"/>
              <a:gd name="connsiteY111" fmla="*/ 639229 h 2885505"/>
              <a:gd name="connsiteX112" fmla="*/ 509451 w 3352156"/>
              <a:gd name="connsiteY112" fmla="*/ 639229 h 2885505"/>
              <a:gd name="connsiteX113" fmla="*/ 474935 w 3352156"/>
              <a:gd name="connsiteY113" fmla="*/ 763486 h 2885505"/>
              <a:gd name="connsiteX114" fmla="*/ 472174 w 3352156"/>
              <a:gd name="connsiteY114" fmla="*/ 802143 h 2885505"/>
              <a:gd name="connsiteX115" fmla="*/ 462509 w 3352156"/>
              <a:gd name="connsiteY115" fmla="*/ 798001 h 2885505"/>
              <a:gd name="connsiteX116" fmla="*/ 378291 w 3352156"/>
              <a:gd name="connsiteY116" fmla="*/ 622662 h 2885505"/>
              <a:gd name="connsiteX117" fmla="*/ 392097 w 3352156"/>
              <a:gd name="connsiteY117" fmla="*/ 497025 h 2885505"/>
              <a:gd name="connsiteX118" fmla="*/ 354821 w 3352156"/>
              <a:gd name="connsiteY118" fmla="*/ 393478 h 2885505"/>
              <a:gd name="connsiteX119" fmla="*/ 509451 w 3352156"/>
              <a:gd name="connsiteY119" fmla="*/ 639229 h 2885505"/>
              <a:gd name="connsiteX120" fmla="*/ 509451 w 3352156"/>
              <a:gd name="connsiteY120" fmla="*/ 639229 h 2885505"/>
              <a:gd name="connsiteX121" fmla="*/ 596430 w 3352156"/>
              <a:gd name="connsiteY121" fmla="*/ 735873 h 2885505"/>
              <a:gd name="connsiteX122" fmla="*/ 596430 w 3352156"/>
              <a:gd name="connsiteY122" fmla="*/ 735873 h 2885505"/>
              <a:gd name="connsiteX123" fmla="*/ 855987 w 3352156"/>
              <a:gd name="connsiteY123" fmla="*/ 621281 h 2885505"/>
              <a:gd name="connsiteX124" fmla="*/ 769008 w 3352156"/>
              <a:gd name="connsiteY124" fmla="*/ 686171 h 2885505"/>
              <a:gd name="connsiteX125" fmla="*/ 711022 w 3352156"/>
              <a:gd name="connsiteY125" fmla="*/ 795240 h 2885505"/>
              <a:gd name="connsiteX126" fmla="*/ 546727 w 3352156"/>
              <a:gd name="connsiteY126" fmla="*/ 891884 h 2885505"/>
              <a:gd name="connsiteX127" fmla="*/ 537063 w 3352156"/>
              <a:gd name="connsiteY127" fmla="*/ 889122 h 2885505"/>
              <a:gd name="connsiteX128" fmla="*/ 556392 w 3352156"/>
              <a:gd name="connsiteY128" fmla="*/ 855987 h 2885505"/>
              <a:gd name="connsiteX129" fmla="*/ 596430 w 3352156"/>
              <a:gd name="connsiteY129" fmla="*/ 735873 h 2885505"/>
              <a:gd name="connsiteX130" fmla="*/ 596430 w 3352156"/>
              <a:gd name="connsiteY130" fmla="*/ 735873 h 2885505"/>
              <a:gd name="connsiteX131" fmla="*/ 396239 w 3352156"/>
              <a:gd name="connsiteY131" fmla="*/ 842181 h 2885505"/>
              <a:gd name="connsiteX132" fmla="*/ 396239 w 3352156"/>
              <a:gd name="connsiteY132" fmla="*/ 842181 h 2885505"/>
              <a:gd name="connsiteX133" fmla="*/ 392097 w 3352156"/>
              <a:gd name="connsiteY133" fmla="*/ 969199 h 2885505"/>
              <a:gd name="connsiteX134" fmla="*/ 397620 w 3352156"/>
              <a:gd name="connsiteY134" fmla="*/ 1007856 h 2885505"/>
              <a:gd name="connsiteX135" fmla="*/ 387956 w 3352156"/>
              <a:gd name="connsiteY135" fmla="*/ 1006476 h 2885505"/>
              <a:gd name="connsiteX136" fmla="*/ 266461 w 3352156"/>
              <a:gd name="connsiteY136" fmla="*/ 857368 h 2885505"/>
              <a:gd name="connsiteX137" fmla="*/ 249893 w 3352156"/>
              <a:gd name="connsiteY137" fmla="*/ 734492 h 2885505"/>
              <a:gd name="connsiteX138" fmla="*/ 190526 w 3352156"/>
              <a:gd name="connsiteY138" fmla="*/ 643371 h 2885505"/>
              <a:gd name="connsiteX139" fmla="*/ 396239 w 3352156"/>
              <a:gd name="connsiteY139" fmla="*/ 842181 h 2885505"/>
              <a:gd name="connsiteX140" fmla="*/ 396239 w 3352156"/>
              <a:gd name="connsiteY140" fmla="*/ 842181 h 2885505"/>
              <a:gd name="connsiteX141" fmla="*/ 498406 w 3352156"/>
              <a:gd name="connsiteY141" fmla="*/ 1054798 h 2885505"/>
              <a:gd name="connsiteX142" fmla="*/ 498406 w 3352156"/>
              <a:gd name="connsiteY142" fmla="*/ 1054798 h 2885505"/>
              <a:gd name="connsiteX143" fmla="*/ 719305 w 3352156"/>
              <a:gd name="connsiteY143" fmla="*/ 876697 h 2885505"/>
              <a:gd name="connsiteX144" fmla="*/ 651655 w 3352156"/>
              <a:gd name="connsiteY144" fmla="*/ 962296 h 2885505"/>
              <a:gd name="connsiteX145" fmla="*/ 624042 w 3352156"/>
              <a:gd name="connsiteY145" fmla="*/ 1083791 h 2885505"/>
              <a:gd name="connsiteX146" fmla="*/ 490122 w 3352156"/>
              <a:gd name="connsiteY146" fmla="*/ 1220472 h 2885505"/>
              <a:gd name="connsiteX147" fmla="*/ 480457 w 3352156"/>
              <a:gd name="connsiteY147" fmla="*/ 1220472 h 2885505"/>
              <a:gd name="connsiteX148" fmla="*/ 490122 w 3352156"/>
              <a:gd name="connsiteY148" fmla="*/ 1183196 h 2885505"/>
              <a:gd name="connsiteX149" fmla="*/ 498406 w 3352156"/>
              <a:gd name="connsiteY149" fmla="*/ 1054798 h 2885505"/>
              <a:gd name="connsiteX150" fmla="*/ 498406 w 3352156"/>
              <a:gd name="connsiteY150" fmla="*/ 1054798 h 2885505"/>
              <a:gd name="connsiteX151" fmla="*/ 339634 w 3352156"/>
              <a:gd name="connsiteY151" fmla="*/ 1065842 h 2885505"/>
              <a:gd name="connsiteX152" fmla="*/ 339634 w 3352156"/>
              <a:gd name="connsiteY152" fmla="*/ 1065842 h 2885505"/>
              <a:gd name="connsiteX153" fmla="*/ 95263 w 3352156"/>
              <a:gd name="connsiteY153" fmla="*/ 915354 h 2885505"/>
              <a:gd name="connsiteX154" fmla="*/ 173959 w 3352156"/>
              <a:gd name="connsiteY154" fmla="*/ 991289 h 2885505"/>
              <a:gd name="connsiteX155" fmla="*/ 216758 w 3352156"/>
              <a:gd name="connsiteY155" fmla="*/ 1108642 h 2885505"/>
              <a:gd name="connsiteX156" fmla="*/ 367246 w 3352156"/>
              <a:gd name="connsiteY156" fmla="*/ 1227376 h 2885505"/>
              <a:gd name="connsiteX157" fmla="*/ 376911 w 3352156"/>
              <a:gd name="connsiteY157" fmla="*/ 1225995 h 2885505"/>
              <a:gd name="connsiteX158" fmla="*/ 363104 w 3352156"/>
              <a:gd name="connsiteY158" fmla="*/ 1190099 h 2885505"/>
              <a:gd name="connsiteX159" fmla="*/ 339634 w 3352156"/>
              <a:gd name="connsiteY159" fmla="*/ 1065842 h 2885505"/>
              <a:gd name="connsiteX160" fmla="*/ 339634 w 3352156"/>
              <a:gd name="connsiteY160" fmla="*/ 1065842 h 2885505"/>
              <a:gd name="connsiteX161" fmla="*/ 298215 w 3352156"/>
              <a:gd name="connsiteY161" fmla="*/ 1297787 h 2885505"/>
              <a:gd name="connsiteX162" fmla="*/ 298215 w 3352156"/>
              <a:gd name="connsiteY162" fmla="*/ 1297787 h 2885505"/>
              <a:gd name="connsiteX163" fmla="*/ 358962 w 3352156"/>
              <a:gd name="connsiteY163" fmla="*/ 1422044 h 2885505"/>
              <a:gd name="connsiteX164" fmla="*/ 383814 w 3352156"/>
              <a:gd name="connsiteY164" fmla="*/ 1455179 h 2885505"/>
              <a:gd name="connsiteX165" fmla="*/ 374149 w 3352156"/>
              <a:gd name="connsiteY165" fmla="*/ 1459321 h 2885505"/>
              <a:gd name="connsiteX166" fmla="*/ 182242 w 3352156"/>
              <a:gd name="connsiteY166" fmla="*/ 1379244 h 2885505"/>
              <a:gd name="connsiteX167" fmla="*/ 103547 w 3352156"/>
              <a:gd name="connsiteY167" fmla="*/ 1268794 h 2885505"/>
              <a:gd name="connsiteX168" fmla="*/ 0 w 3352156"/>
              <a:gd name="connsiteY168" fmla="*/ 1212189 h 2885505"/>
              <a:gd name="connsiteX169" fmla="*/ 298215 w 3352156"/>
              <a:gd name="connsiteY169" fmla="*/ 1297787 h 2885505"/>
              <a:gd name="connsiteX170" fmla="*/ 298215 w 3352156"/>
              <a:gd name="connsiteY170" fmla="*/ 1297787 h 2885505"/>
              <a:gd name="connsiteX171" fmla="*/ 477696 w 3352156"/>
              <a:gd name="connsiteY171" fmla="*/ 1388909 h 2885505"/>
              <a:gd name="connsiteX172" fmla="*/ 477696 w 3352156"/>
              <a:gd name="connsiteY172" fmla="*/ 1388909 h 2885505"/>
              <a:gd name="connsiteX173" fmla="*/ 657177 w 3352156"/>
              <a:gd name="connsiteY173" fmla="*/ 1140396 h 2885505"/>
              <a:gd name="connsiteX174" fmla="*/ 610236 w 3352156"/>
              <a:gd name="connsiteY174" fmla="*/ 1248085 h 2885505"/>
              <a:gd name="connsiteX175" fmla="*/ 615759 w 3352156"/>
              <a:gd name="connsiteY175" fmla="*/ 1382006 h 2885505"/>
              <a:gd name="connsiteX176" fmla="*/ 514973 w 3352156"/>
              <a:gd name="connsiteY176" fmla="*/ 1562867 h 2885505"/>
              <a:gd name="connsiteX177" fmla="*/ 505309 w 3352156"/>
              <a:gd name="connsiteY177" fmla="*/ 1565629 h 2885505"/>
              <a:gd name="connsiteX178" fmla="*/ 503928 w 3352156"/>
              <a:gd name="connsiteY178" fmla="*/ 1524210 h 2885505"/>
              <a:gd name="connsiteX179" fmla="*/ 477696 w 3352156"/>
              <a:gd name="connsiteY179" fmla="*/ 1388909 h 2885505"/>
              <a:gd name="connsiteX180" fmla="*/ 477696 w 3352156"/>
              <a:gd name="connsiteY180" fmla="*/ 1388909 h 2885505"/>
              <a:gd name="connsiteX181" fmla="*/ 349298 w 3352156"/>
              <a:gd name="connsiteY181" fmla="*/ 1567009 h 2885505"/>
              <a:gd name="connsiteX182" fmla="*/ 349298 w 3352156"/>
              <a:gd name="connsiteY182" fmla="*/ 1567009 h 2885505"/>
              <a:gd name="connsiteX183" fmla="*/ 419710 w 3352156"/>
              <a:gd name="connsiteY183" fmla="*/ 1709214 h 2885505"/>
              <a:gd name="connsiteX184" fmla="*/ 448703 w 3352156"/>
              <a:gd name="connsiteY184" fmla="*/ 1747871 h 2885505"/>
              <a:gd name="connsiteX185" fmla="*/ 437658 w 3352156"/>
              <a:gd name="connsiteY185" fmla="*/ 1752013 h 2885505"/>
              <a:gd name="connsiteX186" fmla="*/ 216758 w 3352156"/>
              <a:gd name="connsiteY186" fmla="*/ 1659511 h 2885505"/>
              <a:gd name="connsiteX187" fmla="*/ 127017 w 3352156"/>
              <a:gd name="connsiteY187" fmla="*/ 1533874 h 2885505"/>
              <a:gd name="connsiteX188" fmla="*/ 8284 w 3352156"/>
              <a:gd name="connsiteY188" fmla="*/ 1468985 h 2885505"/>
              <a:gd name="connsiteX189" fmla="*/ 349298 w 3352156"/>
              <a:gd name="connsiteY189" fmla="*/ 1567009 h 2885505"/>
              <a:gd name="connsiteX190" fmla="*/ 349298 w 3352156"/>
              <a:gd name="connsiteY190" fmla="*/ 1567009 h 2885505"/>
              <a:gd name="connsiteX191" fmla="*/ 548108 w 3352156"/>
              <a:gd name="connsiteY191" fmla="*/ 1771342 h 2885505"/>
              <a:gd name="connsiteX192" fmla="*/ 548108 w 3352156"/>
              <a:gd name="connsiteY192" fmla="*/ 1771342 h 2885505"/>
              <a:gd name="connsiteX193" fmla="*/ 676506 w 3352156"/>
              <a:gd name="connsiteY193" fmla="*/ 1480030 h 2885505"/>
              <a:gd name="connsiteX194" fmla="*/ 653035 w 3352156"/>
              <a:gd name="connsiteY194" fmla="*/ 1598764 h 2885505"/>
              <a:gd name="connsiteX195" fmla="*/ 687551 w 3352156"/>
              <a:gd name="connsiteY195" fmla="*/ 1732684 h 2885505"/>
              <a:gd name="connsiteX196" fmla="*/ 624042 w 3352156"/>
              <a:gd name="connsiteY196" fmla="*/ 1937017 h 2885505"/>
              <a:gd name="connsiteX197" fmla="*/ 614378 w 3352156"/>
              <a:gd name="connsiteY197" fmla="*/ 1942539 h 2885505"/>
              <a:gd name="connsiteX198" fmla="*/ 604714 w 3352156"/>
              <a:gd name="connsiteY198" fmla="*/ 1899740 h 2885505"/>
              <a:gd name="connsiteX199" fmla="*/ 548108 w 3352156"/>
              <a:gd name="connsiteY199" fmla="*/ 1771342 h 2885505"/>
              <a:gd name="connsiteX200" fmla="*/ 548108 w 3352156"/>
              <a:gd name="connsiteY200" fmla="*/ 1771342 h 2885505"/>
              <a:gd name="connsiteX201" fmla="*/ 423852 w 3352156"/>
              <a:gd name="connsiteY201" fmla="*/ 1826567 h 2885505"/>
              <a:gd name="connsiteX202" fmla="*/ 423852 w 3352156"/>
              <a:gd name="connsiteY202" fmla="*/ 1826567 h 2885505"/>
              <a:gd name="connsiteX203" fmla="*/ 520496 w 3352156"/>
              <a:gd name="connsiteY203" fmla="*/ 1952204 h 2885505"/>
              <a:gd name="connsiteX204" fmla="*/ 556392 w 3352156"/>
              <a:gd name="connsiteY204" fmla="*/ 1983958 h 2885505"/>
              <a:gd name="connsiteX205" fmla="*/ 545347 w 3352156"/>
              <a:gd name="connsiteY205" fmla="*/ 1990861 h 2885505"/>
              <a:gd name="connsiteX206" fmla="*/ 310641 w 3352156"/>
              <a:gd name="connsiteY206" fmla="*/ 1943920 h 2885505"/>
              <a:gd name="connsiteX207" fmla="*/ 197429 w 3352156"/>
              <a:gd name="connsiteY207" fmla="*/ 1837612 h 2885505"/>
              <a:gd name="connsiteX208" fmla="*/ 67651 w 3352156"/>
              <a:gd name="connsiteY208" fmla="*/ 1797574 h 2885505"/>
              <a:gd name="connsiteX209" fmla="*/ 423852 w 3352156"/>
              <a:gd name="connsiteY209" fmla="*/ 1826567 h 2885505"/>
              <a:gd name="connsiteX210" fmla="*/ 423852 w 3352156"/>
              <a:gd name="connsiteY210" fmla="*/ 1826567 h 2885505"/>
              <a:gd name="connsiteX211" fmla="*/ 524637 w 3352156"/>
              <a:gd name="connsiteY211" fmla="*/ 2062654 h 2885505"/>
              <a:gd name="connsiteX212" fmla="*/ 524637 w 3352156"/>
              <a:gd name="connsiteY212" fmla="*/ 2062654 h 2885505"/>
              <a:gd name="connsiteX213" fmla="*/ 641991 w 3352156"/>
              <a:gd name="connsiteY213" fmla="*/ 2168962 h 2885505"/>
              <a:gd name="connsiteX214" fmla="*/ 683409 w 3352156"/>
              <a:gd name="connsiteY214" fmla="*/ 2193813 h 2885505"/>
              <a:gd name="connsiteX215" fmla="*/ 673745 w 3352156"/>
              <a:gd name="connsiteY215" fmla="*/ 2202097 h 2885505"/>
              <a:gd name="connsiteX216" fmla="*/ 434897 w 3352156"/>
              <a:gd name="connsiteY216" fmla="*/ 2197955 h 2885505"/>
              <a:gd name="connsiteX217" fmla="*/ 305118 w 3352156"/>
              <a:gd name="connsiteY217" fmla="*/ 2113737 h 2885505"/>
              <a:gd name="connsiteX218" fmla="*/ 169817 w 3352156"/>
              <a:gd name="connsiteY218" fmla="*/ 2097169 h 2885505"/>
              <a:gd name="connsiteX219" fmla="*/ 524637 w 3352156"/>
              <a:gd name="connsiteY219" fmla="*/ 2062654 h 2885505"/>
              <a:gd name="connsiteX220" fmla="*/ 524637 w 3352156"/>
              <a:gd name="connsiteY220" fmla="*/ 2062654 h 2885505"/>
              <a:gd name="connsiteX221" fmla="*/ 709641 w 3352156"/>
              <a:gd name="connsiteY221" fmla="*/ 2278031 h 2885505"/>
              <a:gd name="connsiteX222" fmla="*/ 709641 w 3352156"/>
              <a:gd name="connsiteY222" fmla="*/ 2278031 h 2885505"/>
              <a:gd name="connsiteX223" fmla="*/ 858749 w 3352156"/>
              <a:gd name="connsiteY223" fmla="*/ 2377436 h 2885505"/>
              <a:gd name="connsiteX224" fmla="*/ 908451 w 3352156"/>
              <a:gd name="connsiteY224" fmla="*/ 2398146 h 2885505"/>
              <a:gd name="connsiteX225" fmla="*/ 900167 w 3352156"/>
              <a:gd name="connsiteY225" fmla="*/ 2409190 h 2885505"/>
              <a:gd name="connsiteX226" fmla="*/ 632326 w 3352156"/>
              <a:gd name="connsiteY226" fmla="*/ 2443706 h 2885505"/>
              <a:gd name="connsiteX227" fmla="*/ 473554 w 3352156"/>
              <a:gd name="connsiteY227" fmla="*/ 2370533 h 2885505"/>
              <a:gd name="connsiteX228" fmla="*/ 320305 w 3352156"/>
              <a:gd name="connsiteY228" fmla="*/ 2374675 h 2885505"/>
              <a:gd name="connsiteX229" fmla="*/ 709641 w 3352156"/>
              <a:gd name="connsiteY229" fmla="*/ 2278031 h 2885505"/>
              <a:gd name="connsiteX230" fmla="*/ 709641 w 3352156"/>
              <a:gd name="connsiteY230" fmla="*/ 2278031 h 2885505"/>
              <a:gd name="connsiteX231" fmla="*/ 686171 w 3352156"/>
              <a:gd name="connsiteY231" fmla="*/ 1986719 h 2885505"/>
              <a:gd name="connsiteX232" fmla="*/ 686171 w 3352156"/>
              <a:gd name="connsiteY232" fmla="*/ 1986719 h 2885505"/>
              <a:gd name="connsiteX233" fmla="*/ 829755 w 3352156"/>
              <a:gd name="connsiteY233" fmla="*/ 1663653 h 2885505"/>
              <a:gd name="connsiteX234" fmla="*/ 803524 w 3352156"/>
              <a:gd name="connsiteY234" fmla="*/ 1796193 h 2885505"/>
              <a:gd name="connsiteX235" fmla="*/ 842181 w 3352156"/>
              <a:gd name="connsiteY235" fmla="*/ 1945301 h 2885505"/>
              <a:gd name="connsiteX236" fmla="*/ 771769 w 3352156"/>
              <a:gd name="connsiteY236" fmla="*/ 2173104 h 2885505"/>
              <a:gd name="connsiteX237" fmla="*/ 760724 w 3352156"/>
              <a:gd name="connsiteY237" fmla="*/ 2178626 h 2885505"/>
              <a:gd name="connsiteX238" fmla="*/ 749679 w 3352156"/>
              <a:gd name="connsiteY238" fmla="*/ 2131685 h 2885505"/>
              <a:gd name="connsiteX239" fmla="*/ 686171 w 3352156"/>
              <a:gd name="connsiteY239" fmla="*/ 1986719 h 2885505"/>
              <a:gd name="connsiteX240" fmla="*/ 686171 w 3352156"/>
              <a:gd name="connsiteY240" fmla="*/ 1986719 h 2885505"/>
              <a:gd name="connsiteX241" fmla="*/ 956773 w 3352156"/>
              <a:gd name="connsiteY241" fmla="*/ 2465796 h 2885505"/>
              <a:gd name="connsiteX242" fmla="*/ 956773 w 3352156"/>
              <a:gd name="connsiteY242" fmla="*/ 2465796 h 2885505"/>
              <a:gd name="connsiteX243" fmla="*/ 1121067 w 3352156"/>
              <a:gd name="connsiteY243" fmla="*/ 2537589 h 2885505"/>
              <a:gd name="connsiteX244" fmla="*/ 1174912 w 3352156"/>
              <a:gd name="connsiteY244" fmla="*/ 2550014 h 2885505"/>
              <a:gd name="connsiteX245" fmla="*/ 1168009 w 3352156"/>
              <a:gd name="connsiteY245" fmla="*/ 2562440 h 2885505"/>
              <a:gd name="connsiteX246" fmla="*/ 909832 w 3352156"/>
              <a:gd name="connsiteY246" fmla="*/ 2642516 h 2885505"/>
              <a:gd name="connsiteX247" fmla="*/ 740015 w 3352156"/>
              <a:gd name="connsiteY247" fmla="*/ 2598336 h 2885505"/>
              <a:gd name="connsiteX248" fmla="*/ 589527 w 3352156"/>
              <a:gd name="connsiteY248" fmla="*/ 2628710 h 2885505"/>
              <a:gd name="connsiteX249" fmla="*/ 956773 w 3352156"/>
              <a:gd name="connsiteY249" fmla="*/ 2465796 h 2885505"/>
              <a:gd name="connsiteX250" fmla="*/ 956773 w 3352156"/>
              <a:gd name="connsiteY250" fmla="*/ 2465796 h 2885505"/>
              <a:gd name="connsiteX251" fmla="*/ 923638 w 3352156"/>
              <a:gd name="connsiteY251" fmla="*/ 2300121 h 2885505"/>
              <a:gd name="connsiteX252" fmla="*/ 923638 w 3352156"/>
              <a:gd name="connsiteY252" fmla="*/ 2300121 h 2885505"/>
              <a:gd name="connsiteX253" fmla="*/ 875316 w 3352156"/>
              <a:gd name="connsiteY253" fmla="*/ 1949442 h 2885505"/>
              <a:gd name="connsiteX254" fmla="*/ 922257 w 3352156"/>
              <a:gd name="connsiteY254" fmla="*/ 2076460 h 2885505"/>
              <a:gd name="connsiteX255" fmla="*/ 1034088 w 3352156"/>
              <a:gd name="connsiteY255" fmla="*/ 2182768 h 2885505"/>
              <a:gd name="connsiteX256" fmla="*/ 1093455 w 3352156"/>
              <a:gd name="connsiteY256" fmla="*/ 2413332 h 2885505"/>
              <a:gd name="connsiteX257" fmla="*/ 1087932 w 3352156"/>
              <a:gd name="connsiteY257" fmla="*/ 2424377 h 2885505"/>
              <a:gd name="connsiteX258" fmla="*/ 1053417 w 3352156"/>
              <a:gd name="connsiteY258" fmla="*/ 2389862 h 2885505"/>
              <a:gd name="connsiteX259" fmla="*/ 923638 w 3352156"/>
              <a:gd name="connsiteY259" fmla="*/ 2300121 h 2885505"/>
              <a:gd name="connsiteX260" fmla="*/ 923638 w 3352156"/>
              <a:gd name="connsiteY260" fmla="*/ 2300121 h 2885505"/>
              <a:gd name="connsiteX261" fmla="*/ 1257749 w 3352156"/>
              <a:gd name="connsiteY261" fmla="*/ 2592814 h 2885505"/>
              <a:gd name="connsiteX262" fmla="*/ 1257749 w 3352156"/>
              <a:gd name="connsiteY262" fmla="*/ 2592814 h 2885505"/>
              <a:gd name="connsiteX263" fmla="*/ 1431708 w 3352156"/>
              <a:gd name="connsiteY263" fmla="*/ 2634232 h 2885505"/>
              <a:gd name="connsiteX264" fmla="*/ 1486933 w 3352156"/>
              <a:gd name="connsiteY264" fmla="*/ 2636994 h 2885505"/>
              <a:gd name="connsiteX265" fmla="*/ 1482791 w 3352156"/>
              <a:gd name="connsiteY265" fmla="*/ 2650800 h 2885505"/>
              <a:gd name="connsiteX266" fmla="*/ 1242562 w 3352156"/>
              <a:gd name="connsiteY266" fmla="*/ 2775056 h 2885505"/>
              <a:gd name="connsiteX267" fmla="*/ 1068604 w 3352156"/>
              <a:gd name="connsiteY267" fmla="*/ 2762631 h 2885505"/>
              <a:gd name="connsiteX268" fmla="*/ 926399 w 3352156"/>
              <a:gd name="connsiteY268" fmla="*/ 2819236 h 2885505"/>
              <a:gd name="connsiteX269" fmla="*/ 1257749 w 3352156"/>
              <a:gd name="connsiteY269" fmla="*/ 2592814 h 2885505"/>
              <a:gd name="connsiteX270" fmla="*/ 1257749 w 3352156"/>
              <a:gd name="connsiteY270" fmla="*/ 2592814 h 2885505"/>
              <a:gd name="connsiteX271" fmla="*/ 1266033 w 3352156"/>
              <a:gd name="connsiteY271" fmla="*/ 2487886 h 2885505"/>
              <a:gd name="connsiteX272" fmla="*/ 1266033 w 3352156"/>
              <a:gd name="connsiteY272" fmla="*/ 2487886 h 2885505"/>
              <a:gd name="connsiteX273" fmla="*/ 1111403 w 3352156"/>
              <a:gd name="connsiteY273" fmla="*/ 2117879 h 2885505"/>
              <a:gd name="connsiteX274" fmla="*/ 1199763 w 3352156"/>
              <a:gd name="connsiteY274" fmla="*/ 2243515 h 2885505"/>
              <a:gd name="connsiteX275" fmla="*/ 1353012 w 3352156"/>
              <a:gd name="connsiteY275" fmla="*/ 2327734 h 2885505"/>
              <a:gd name="connsiteX276" fmla="*/ 1485552 w 3352156"/>
              <a:gd name="connsiteY276" fmla="*/ 2563821 h 2885505"/>
              <a:gd name="connsiteX277" fmla="*/ 1481410 w 3352156"/>
              <a:gd name="connsiteY277" fmla="*/ 2577627 h 2885505"/>
              <a:gd name="connsiteX278" fmla="*/ 1434469 w 3352156"/>
              <a:gd name="connsiteY278" fmla="*/ 2550014 h 2885505"/>
              <a:gd name="connsiteX279" fmla="*/ 1266033 w 3352156"/>
              <a:gd name="connsiteY279" fmla="*/ 2487886 h 2885505"/>
              <a:gd name="connsiteX280" fmla="*/ 1266033 w 3352156"/>
              <a:gd name="connsiteY280" fmla="*/ 2487886 h 2885505"/>
              <a:gd name="connsiteX281" fmla="*/ 2381578 w 3352156"/>
              <a:gd name="connsiteY281" fmla="*/ 320305 h 2885505"/>
              <a:gd name="connsiteX282" fmla="*/ 2381578 w 3352156"/>
              <a:gd name="connsiteY282" fmla="*/ 320305 h 2885505"/>
              <a:gd name="connsiteX283" fmla="*/ 2449228 w 3352156"/>
              <a:gd name="connsiteY283" fmla="*/ 378291 h 2885505"/>
              <a:gd name="connsiteX284" fmla="*/ 2472699 w 3352156"/>
              <a:gd name="connsiteY284" fmla="*/ 392097 h 2885505"/>
              <a:gd name="connsiteX285" fmla="*/ 2467176 w 3352156"/>
              <a:gd name="connsiteY285" fmla="*/ 396239 h 2885505"/>
              <a:gd name="connsiteX286" fmla="*/ 2333256 w 3352156"/>
              <a:gd name="connsiteY286" fmla="*/ 397620 h 2885505"/>
              <a:gd name="connsiteX287" fmla="*/ 2260083 w 3352156"/>
              <a:gd name="connsiteY287" fmla="*/ 352059 h 2885505"/>
              <a:gd name="connsiteX288" fmla="*/ 2184148 w 3352156"/>
              <a:gd name="connsiteY288" fmla="*/ 345156 h 2885505"/>
              <a:gd name="connsiteX289" fmla="*/ 2381578 w 3352156"/>
              <a:gd name="connsiteY289" fmla="*/ 320305 h 2885505"/>
              <a:gd name="connsiteX290" fmla="*/ 2381578 w 3352156"/>
              <a:gd name="connsiteY290" fmla="*/ 320305 h 2885505"/>
              <a:gd name="connsiteX291" fmla="*/ 2407810 w 3352156"/>
              <a:gd name="connsiteY291" fmla="*/ 198810 h 2885505"/>
              <a:gd name="connsiteX292" fmla="*/ 2407810 w 3352156"/>
              <a:gd name="connsiteY292" fmla="*/ 198810 h 2885505"/>
              <a:gd name="connsiteX293" fmla="*/ 2402287 w 3352156"/>
              <a:gd name="connsiteY293" fmla="*/ 1381 h 2885505"/>
              <a:gd name="connsiteX294" fmla="*/ 2420235 w 3352156"/>
              <a:gd name="connsiteY294" fmla="*/ 74554 h 2885505"/>
              <a:gd name="connsiteX295" fmla="*/ 2475460 w 3352156"/>
              <a:gd name="connsiteY295" fmla="*/ 140824 h 2885505"/>
              <a:gd name="connsiteX296" fmla="*/ 2494789 w 3352156"/>
              <a:gd name="connsiteY296" fmla="*/ 271983 h 2885505"/>
              <a:gd name="connsiteX297" fmla="*/ 2490647 w 3352156"/>
              <a:gd name="connsiteY297" fmla="*/ 277506 h 2885505"/>
              <a:gd name="connsiteX298" fmla="*/ 2474080 w 3352156"/>
              <a:gd name="connsiteY298" fmla="*/ 256796 h 2885505"/>
              <a:gd name="connsiteX299" fmla="*/ 2407810 w 3352156"/>
              <a:gd name="connsiteY299" fmla="*/ 198810 h 2885505"/>
              <a:gd name="connsiteX300" fmla="*/ 2407810 w 3352156"/>
              <a:gd name="connsiteY300" fmla="*/ 198810 h 2885505"/>
              <a:gd name="connsiteX301" fmla="*/ 2584530 w 3352156"/>
              <a:gd name="connsiteY301" fmla="*/ 332731 h 2885505"/>
              <a:gd name="connsiteX302" fmla="*/ 2584530 w 3352156"/>
              <a:gd name="connsiteY302" fmla="*/ 332731 h 2885505"/>
              <a:gd name="connsiteX303" fmla="*/ 2577626 w 3352156"/>
              <a:gd name="connsiteY303" fmla="*/ 113211 h 2885505"/>
              <a:gd name="connsiteX304" fmla="*/ 2598336 w 3352156"/>
              <a:gd name="connsiteY304" fmla="*/ 194668 h 2885505"/>
              <a:gd name="connsiteX305" fmla="*/ 2660464 w 3352156"/>
              <a:gd name="connsiteY305" fmla="*/ 267841 h 2885505"/>
              <a:gd name="connsiteX306" fmla="*/ 2682554 w 3352156"/>
              <a:gd name="connsiteY306" fmla="*/ 414187 h 2885505"/>
              <a:gd name="connsiteX307" fmla="*/ 2678412 w 3352156"/>
              <a:gd name="connsiteY307" fmla="*/ 419710 h 2885505"/>
              <a:gd name="connsiteX308" fmla="*/ 2659083 w 3352156"/>
              <a:gd name="connsiteY308" fmla="*/ 396239 h 2885505"/>
              <a:gd name="connsiteX309" fmla="*/ 2584530 w 3352156"/>
              <a:gd name="connsiteY309" fmla="*/ 332731 h 2885505"/>
              <a:gd name="connsiteX310" fmla="*/ 2584530 w 3352156"/>
              <a:gd name="connsiteY310" fmla="*/ 332731 h 2885505"/>
              <a:gd name="connsiteX311" fmla="*/ 2580388 w 3352156"/>
              <a:gd name="connsiteY311" fmla="*/ 485980 h 2885505"/>
              <a:gd name="connsiteX312" fmla="*/ 2580388 w 3352156"/>
              <a:gd name="connsiteY312" fmla="*/ 485980 h 2885505"/>
              <a:gd name="connsiteX313" fmla="*/ 2639754 w 3352156"/>
              <a:gd name="connsiteY313" fmla="*/ 575721 h 2885505"/>
              <a:gd name="connsiteX314" fmla="*/ 2663225 w 3352156"/>
              <a:gd name="connsiteY314" fmla="*/ 599191 h 2885505"/>
              <a:gd name="connsiteX315" fmla="*/ 2656322 w 3352156"/>
              <a:gd name="connsiteY315" fmla="*/ 603333 h 2885505"/>
              <a:gd name="connsiteX316" fmla="*/ 2498931 w 3352156"/>
              <a:gd name="connsiteY316" fmla="*/ 560534 h 2885505"/>
              <a:gd name="connsiteX317" fmla="*/ 2427138 w 3352156"/>
              <a:gd name="connsiteY317" fmla="*/ 483219 h 2885505"/>
              <a:gd name="connsiteX318" fmla="*/ 2341540 w 3352156"/>
              <a:gd name="connsiteY318" fmla="*/ 450084 h 2885505"/>
              <a:gd name="connsiteX319" fmla="*/ 2580388 w 3352156"/>
              <a:gd name="connsiteY319" fmla="*/ 485980 h 2885505"/>
              <a:gd name="connsiteX320" fmla="*/ 2580388 w 3352156"/>
              <a:gd name="connsiteY320" fmla="*/ 485980 h 2885505"/>
              <a:gd name="connsiteX321" fmla="*/ 2735018 w 3352156"/>
              <a:gd name="connsiteY321" fmla="*/ 463890 h 2885505"/>
              <a:gd name="connsiteX322" fmla="*/ 2735018 w 3352156"/>
              <a:gd name="connsiteY322" fmla="*/ 463890 h 2885505"/>
              <a:gd name="connsiteX323" fmla="*/ 2805429 w 3352156"/>
              <a:gd name="connsiteY323" fmla="*/ 219519 h 2885505"/>
              <a:gd name="connsiteX324" fmla="*/ 2799907 w 3352156"/>
              <a:gd name="connsiteY324" fmla="*/ 316163 h 2885505"/>
              <a:gd name="connsiteX325" fmla="*/ 2842706 w 3352156"/>
              <a:gd name="connsiteY325" fmla="*/ 418329 h 2885505"/>
              <a:gd name="connsiteX326" fmla="*/ 2815094 w 3352156"/>
              <a:gd name="connsiteY326" fmla="*/ 586766 h 2885505"/>
              <a:gd name="connsiteX327" fmla="*/ 2808191 w 3352156"/>
              <a:gd name="connsiteY327" fmla="*/ 592288 h 2885505"/>
              <a:gd name="connsiteX328" fmla="*/ 2795765 w 3352156"/>
              <a:gd name="connsiteY328" fmla="*/ 560534 h 2885505"/>
              <a:gd name="connsiteX329" fmla="*/ 2735018 w 3352156"/>
              <a:gd name="connsiteY329" fmla="*/ 463890 h 2885505"/>
              <a:gd name="connsiteX330" fmla="*/ 2735018 w 3352156"/>
              <a:gd name="connsiteY330" fmla="*/ 463890 h 2885505"/>
              <a:gd name="connsiteX331" fmla="*/ 2842706 w 3352156"/>
              <a:gd name="connsiteY331" fmla="*/ 639229 h 2885505"/>
              <a:gd name="connsiteX332" fmla="*/ 2842706 w 3352156"/>
              <a:gd name="connsiteY332" fmla="*/ 639229 h 2885505"/>
              <a:gd name="connsiteX333" fmla="*/ 2997336 w 3352156"/>
              <a:gd name="connsiteY333" fmla="*/ 394859 h 2885505"/>
              <a:gd name="connsiteX334" fmla="*/ 2960059 w 3352156"/>
              <a:gd name="connsiteY334" fmla="*/ 498406 h 2885505"/>
              <a:gd name="connsiteX335" fmla="*/ 2973866 w 3352156"/>
              <a:gd name="connsiteY335" fmla="*/ 624042 h 2885505"/>
              <a:gd name="connsiteX336" fmla="*/ 2889648 w 3352156"/>
              <a:gd name="connsiteY336" fmla="*/ 799382 h 2885505"/>
              <a:gd name="connsiteX337" fmla="*/ 2879983 w 3352156"/>
              <a:gd name="connsiteY337" fmla="*/ 803524 h 2885505"/>
              <a:gd name="connsiteX338" fmla="*/ 2877222 w 3352156"/>
              <a:gd name="connsiteY338" fmla="*/ 764866 h 2885505"/>
              <a:gd name="connsiteX339" fmla="*/ 2842706 w 3352156"/>
              <a:gd name="connsiteY339" fmla="*/ 639229 h 2885505"/>
              <a:gd name="connsiteX340" fmla="*/ 2842706 w 3352156"/>
              <a:gd name="connsiteY340" fmla="*/ 639229 h 2885505"/>
              <a:gd name="connsiteX341" fmla="*/ 2755727 w 3352156"/>
              <a:gd name="connsiteY341" fmla="*/ 735873 h 2885505"/>
              <a:gd name="connsiteX342" fmla="*/ 2755727 w 3352156"/>
              <a:gd name="connsiteY342" fmla="*/ 735873 h 2885505"/>
              <a:gd name="connsiteX343" fmla="*/ 2795765 w 3352156"/>
              <a:gd name="connsiteY343" fmla="*/ 855987 h 2885505"/>
              <a:gd name="connsiteX344" fmla="*/ 2815094 w 3352156"/>
              <a:gd name="connsiteY344" fmla="*/ 889122 h 2885505"/>
              <a:gd name="connsiteX345" fmla="*/ 2805429 w 3352156"/>
              <a:gd name="connsiteY345" fmla="*/ 891884 h 2885505"/>
              <a:gd name="connsiteX346" fmla="*/ 2641135 w 3352156"/>
              <a:gd name="connsiteY346" fmla="*/ 795240 h 2885505"/>
              <a:gd name="connsiteX347" fmla="*/ 2583149 w 3352156"/>
              <a:gd name="connsiteY347" fmla="*/ 686171 h 2885505"/>
              <a:gd name="connsiteX348" fmla="*/ 2496170 w 3352156"/>
              <a:gd name="connsiteY348" fmla="*/ 621281 h 2885505"/>
              <a:gd name="connsiteX349" fmla="*/ 2755727 w 3352156"/>
              <a:gd name="connsiteY349" fmla="*/ 735873 h 2885505"/>
              <a:gd name="connsiteX350" fmla="*/ 2755727 w 3352156"/>
              <a:gd name="connsiteY350" fmla="*/ 735873 h 2885505"/>
              <a:gd name="connsiteX351" fmla="*/ 2955918 w 3352156"/>
              <a:gd name="connsiteY351" fmla="*/ 842181 h 2885505"/>
              <a:gd name="connsiteX352" fmla="*/ 2955918 w 3352156"/>
              <a:gd name="connsiteY352" fmla="*/ 842181 h 2885505"/>
              <a:gd name="connsiteX353" fmla="*/ 3161631 w 3352156"/>
              <a:gd name="connsiteY353" fmla="*/ 643371 h 2885505"/>
              <a:gd name="connsiteX354" fmla="*/ 3102264 w 3352156"/>
              <a:gd name="connsiteY354" fmla="*/ 734492 h 2885505"/>
              <a:gd name="connsiteX355" fmla="*/ 3085696 w 3352156"/>
              <a:gd name="connsiteY355" fmla="*/ 857368 h 2885505"/>
              <a:gd name="connsiteX356" fmla="*/ 2964201 w 3352156"/>
              <a:gd name="connsiteY356" fmla="*/ 1006476 h 2885505"/>
              <a:gd name="connsiteX357" fmla="*/ 2954537 w 3352156"/>
              <a:gd name="connsiteY357" fmla="*/ 1007856 h 2885505"/>
              <a:gd name="connsiteX358" fmla="*/ 2960059 w 3352156"/>
              <a:gd name="connsiteY358" fmla="*/ 969199 h 2885505"/>
              <a:gd name="connsiteX359" fmla="*/ 2955918 w 3352156"/>
              <a:gd name="connsiteY359" fmla="*/ 842181 h 2885505"/>
              <a:gd name="connsiteX360" fmla="*/ 2955918 w 3352156"/>
              <a:gd name="connsiteY360" fmla="*/ 842181 h 2885505"/>
              <a:gd name="connsiteX361" fmla="*/ 2852371 w 3352156"/>
              <a:gd name="connsiteY361" fmla="*/ 1054798 h 2885505"/>
              <a:gd name="connsiteX362" fmla="*/ 2852371 w 3352156"/>
              <a:gd name="connsiteY362" fmla="*/ 1054798 h 2885505"/>
              <a:gd name="connsiteX363" fmla="*/ 2859274 w 3352156"/>
              <a:gd name="connsiteY363" fmla="*/ 1181815 h 2885505"/>
              <a:gd name="connsiteX364" fmla="*/ 2868938 w 3352156"/>
              <a:gd name="connsiteY364" fmla="*/ 1219092 h 2885505"/>
              <a:gd name="connsiteX365" fmla="*/ 2859274 w 3352156"/>
              <a:gd name="connsiteY365" fmla="*/ 1219092 h 2885505"/>
              <a:gd name="connsiteX366" fmla="*/ 2725353 w 3352156"/>
              <a:gd name="connsiteY366" fmla="*/ 1082410 h 2885505"/>
              <a:gd name="connsiteX367" fmla="*/ 2697741 w 3352156"/>
              <a:gd name="connsiteY367" fmla="*/ 960915 h 2885505"/>
              <a:gd name="connsiteX368" fmla="*/ 2630090 w 3352156"/>
              <a:gd name="connsiteY368" fmla="*/ 875316 h 2885505"/>
              <a:gd name="connsiteX369" fmla="*/ 2852371 w 3352156"/>
              <a:gd name="connsiteY369" fmla="*/ 1054798 h 2885505"/>
              <a:gd name="connsiteX370" fmla="*/ 2852371 w 3352156"/>
              <a:gd name="connsiteY370" fmla="*/ 1054798 h 2885505"/>
              <a:gd name="connsiteX371" fmla="*/ 3012523 w 3352156"/>
              <a:gd name="connsiteY371" fmla="*/ 1065842 h 2885505"/>
              <a:gd name="connsiteX372" fmla="*/ 3012523 w 3352156"/>
              <a:gd name="connsiteY372" fmla="*/ 1065842 h 2885505"/>
              <a:gd name="connsiteX373" fmla="*/ 2989053 w 3352156"/>
              <a:gd name="connsiteY373" fmla="*/ 1191479 h 2885505"/>
              <a:gd name="connsiteX374" fmla="*/ 2975246 w 3352156"/>
              <a:gd name="connsiteY374" fmla="*/ 1227376 h 2885505"/>
              <a:gd name="connsiteX375" fmla="*/ 2984911 w 3352156"/>
              <a:gd name="connsiteY375" fmla="*/ 1228756 h 2885505"/>
              <a:gd name="connsiteX376" fmla="*/ 3135399 w 3352156"/>
              <a:gd name="connsiteY376" fmla="*/ 1110023 h 2885505"/>
              <a:gd name="connsiteX377" fmla="*/ 3178198 w 3352156"/>
              <a:gd name="connsiteY377" fmla="*/ 992669 h 2885505"/>
              <a:gd name="connsiteX378" fmla="*/ 3256894 w 3352156"/>
              <a:gd name="connsiteY378" fmla="*/ 916735 h 2885505"/>
              <a:gd name="connsiteX379" fmla="*/ 3012523 w 3352156"/>
              <a:gd name="connsiteY379" fmla="*/ 1065842 h 2885505"/>
              <a:gd name="connsiteX380" fmla="*/ 3012523 w 3352156"/>
              <a:gd name="connsiteY380" fmla="*/ 1065842 h 2885505"/>
              <a:gd name="connsiteX381" fmla="*/ 3053942 w 3352156"/>
              <a:gd name="connsiteY381" fmla="*/ 1297787 h 2885505"/>
              <a:gd name="connsiteX382" fmla="*/ 3053942 w 3352156"/>
              <a:gd name="connsiteY382" fmla="*/ 1297787 h 2885505"/>
              <a:gd name="connsiteX383" fmla="*/ 3352157 w 3352156"/>
              <a:gd name="connsiteY383" fmla="*/ 1212189 h 2885505"/>
              <a:gd name="connsiteX384" fmla="*/ 3248610 w 3352156"/>
              <a:gd name="connsiteY384" fmla="*/ 1268794 h 2885505"/>
              <a:gd name="connsiteX385" fmla="*/ 3169915 w 3352156"/>
              <a:gd name="connsiteY385" fmla="*/ 1379244 h 2885505"/>
              <a:gd name="connsiteX386" fmla="*/ 2978008 w 3352156"/>
              <a:gd name="connsiteY386" fmla="*/ 1459321 h 2885505"/>
              <a:gd name="connsiteX387" fmla="*/ 2968343 w 3352156"/>
              <a:gd name="connsiteY387" fmla="*/ 1455179 h 2885505"/>
              <a:gd name="connsiteX388" fmla="*/ 2993194 w 3352156"/>
              <a:gd name="connsiteY388" fmla="*/ 1422044 h 2885505"/>
              <a:gd name="connsiteX389" fmla="*/ 3053942 w 3352156"/>
              <a:gd name="connsiteY389" fmla="*/ 1297787 h 2885505"/>
              <a:gd name="connsiteX390" fmla="*/ 3053942 w 3352156"/>
              <a:gd name="connsiteY390" fmla="*/ 1297787 h 2885505"/>
              <a:gd name="connsiteX391" fmla="*/ 2873080 w 3352156"/>
              <a:gd name="connsiteY391" fmla="*/ 1388909 h 2885505"/>
              <a:gd name="connsiteX392" fmla="*/ 2873080 w 3352156"/>
              <a:gd name="connsiteY392" fmla="*/ 1388909 h 2885505"/>
              <a:gd name="connsiteX393" fmla="*/ 2845468 w 3352156"/>
              <a:gd name="connsiteY393" fmla="*/ 1522829 h 2885505"/>
              <a:gd name="connsiteX394" fmla="*/ 2844087 w 3352156"/>
              <a:gd name="connsiteY394" fmla="*/ 1564248 h 2885505"/>
              <a:gd name="connsiteX395" fmla="*/ 2834423 w 3352156"/>
              <a:gd name="connsiteY395" fmla="*/ 1561487 h 2885505"/>
              <a:gd name="connsiteX396" fmla="*/ 2733637 w 3352156"/>
              <a:gd name="connsiteY396" fmla="*/ 1380625 h 2885505"/>
              <a:gd name="connsiteX397" fmla="*/ 2739159 w 3352156"/>
              <a:gd name="connsiteY397" fmla="*/ 1246704 h 2885505"/>
              <a:gd name="connsiteX398" fmla="*/ 2692218 w 3352156"/>
              <a:gd name="connsiteY398" fmla="*/ 1139016 h 2885505"/>
              <a:gd name="connsiteX399" fmla="*/ 2873080 w 3352156"/>
              <a:gd name="connsiteY399" fmla="*/ 1388909 h 2885505"/>
              <a:gd name="connsiteX400" fmla="*/ 2873080 w 3352156"/>
              <a:gd name="connsiteY400" fmla="*/ 1388909 h 2885505"/>
              <a:gd name="connsiteX401" fmla="*/ 3002859 w 3352156"/>
              <a:gd name="connsiteY401" fmla="*/ 1567009 h 2885505"/>
              <a:gd name="connsiteX402" fmla="*/ 3002859 w 3352156"/>
              <a:gd name="connsiteY402" fmla="*/ 1567009 h 2885505"/>
              <a:gd name="connsiteX403" fmla="*/ 3345254 w 3352156"/>
              <a:gd name="connsiteY403" fmla="*/ 1468985 h 2885505"/>
              <a:gd name="connsiteX404" fmla="*/ 3226520 w 3352156"/>
              <a:gd name="connsiteY404" fmla="*/ 1533874 h 2885505"/>
              <a:gd name="connsiteX405" fmla="*/ 3136779 w 3352156"/>
              <a:gd name="connsiteY405" fmla="*/ 1659511 h 2885505"/>
              <a:gd name="connsiteX406" fmla="*/ 2915879 w 3352156"/>
              <a:gd name="connsiteY406" fmla="*/ 1752013 h 2885505"/>
              <a:gd name="connsiteX407" fmla="*/ 2904834 w 3352156"/>
              <a:gd name="connsiteY407" fmla="*/ 1747871 h 2885505"/>
              <a:gd name="connsiteX408" fmla="*/ 2933828 w 3352156"/>
              <a:gd name="connsiteY408" fmla="*/ 1709214 h 2885505"/>
              <a:gd name="connsiteX409" fmla="*/ 3002859 w 3352156"/>
              <a:gd name="connsiteY409" fmla="*/ 1567009 h 2885505"/>
              <a:gd name="connsiteX410" fmla="*/ 3002859 w 3352156"/>
              <a:gd name="connsiteY410" fmla="*/ 1567009 h 2885505"/>
              <a:gd name="connsiteX411" fmla="*/ 2804049 w 3352156"/>
              <a:gd name="connsiteY411" fmla="*/ 1771342 h 2885505"/>
              <a:gd name="connsiteX412" fmla="*/ 2804049 w 3352156"/>
              <a:gd name="connsiteY412" fmla="*/ 1771342 h 2885505"/>
              <a:gd name="connsiteX413" fmla="*/ 2747443 w 3352156"/>
              <a:gd name="connsiteY413" fmla="*/ 1901121 h 2885505"/>
              <a:gd name="connsiteX414" fmla="*/ 2737779 w 3352156"/>
              <a:gd name="connsiteY414" fmla="*/ 1943920 h 2885505"/>
              <a:gd name="connsiteX415" fmla="*/ 2728115 w 3352156"/>
              <a:gd name="connsiteY415" fmla="*/ 1938397 h 2885505"/>
              <a:gd name="connsiteX416" fmla="*/ 2664606 w 3352156"/>
              <a:gd name="connsiteY416" fmla="*/ 1734065 h 2885505"/>
              <a:gd name="connsiteX417" fmla="*/ 2699121 w 3352156"/>
              <a:gd name="connsiteY417" fmla="*/ 1600144 h 2885505"/>
              <a:gd name="connsiteX418" fmla="*/ 2675651 w 3352156"/>
              <a:gd name="connsiteY418" fmla="*/ 1481411 h 2885505"/>
              <a:gd name="connsiteX419" fmla="*/ 2804049 w 3352156"/>
              <a:gd name="connsiteY419" fmla="*/ 1771342 h 2885505"/>
              <a:gd name="connsiteX420" fmla="*/ 2804049 w 3352156"/>
              <a:gd name="connsiteY420" fmla="*/ 1771342 h 2885505"/>
              <a:gd name="connsiteX421" fmla="*/ 2928305 w 3352156"/>
              <a:gd name="connsiteY421" fmla="*/ 1826567 h 2885505"/>
              <a:gd name="connsiteX422" fmla="*/ 2928305 w 3352156"/>
              <a:gd name="connsiteY422" fmla="*/ 1826567 h 2885505"/>
              <a:gd name="connsiteX423" fmla="*/ 3283126 w 3352156"/>
              <a:gd name="connsiteY423" fmla="*/ 1797574 h 2885505"/>
              <a:gd name="connsiteX424" fmla="*/ 3153347 w 3352156"/>
              <a:gd name="connsiteY424" fmla="*/ 1837612 h 2885505"/>
              <a:gd name="connsiteX425" fmla="*/ 3040136 w 3352156"/>
              <a:gd name="connsiteY425" fmla="*/ 1943920 h 2885505"/>
              <a:gd name="connsiteX426" fmla="*/ 2805429 w 3352156"/>
              <a:gd name="connsiteY426" fmla="*/ 1990861 h 2885505"/>
              <a:gd name="connsiteX427" fmla="*/ 2794384 w 3352156"/>
              <a:gd name="connsiteY427" fmla="*/ 1983958 h 2885505"/>
              <a:gd name="connsiteX428" fmla="*/ 2830281 w 3352156"/>
              <a:gd name="connsiteY428" fmla="*/ 1952204 h 2885505"/>
              <a:gd name="connsiteX429" fmla="*/ 2928305 w 3352156"/>
              <a:gd name="connsiteY429" fmla="*/ 1826567 h 2885505"/>
              <a:gd name="connsiteX430" fmla="*/ 2928305 w 3352156"/>
              <a:gd name="connsiteY430" fmla="*/ 1826567 h 2885505"/>
              <a:gd name="connsiteX431" fmla="*/ 2827520 w 3352156"/>
              <a:gd name="connsiteY431" fmla="*/ 2062654 h 2885505"/>
              <a:gd name="connsiteX432" fmla="*/ 2827520 w 3352156"/>
              <a:gd name="connsiteY432" fmla="*/ 2062654 h 2885505"/>
              <a:gd name="connsiteX433" fmla="*/ 3180959 w 3352156"/>
              <a:gd name="connsiteY433" fmla="*/ 2097169 h 2885505"/>
              <a:gd name="connsiteX434" fmla="*/ 3045658 w 3352156"/>
              <a:gd name="connsiteY434" fmla="*/ 2113737 h 2885505"/>
              <a:gd name="connsiteX435" fmla="*/ 2915879 w 3352156"/>
              <a:gd name="connsiteY435" fmla="*/ 2197955 h 2885505"/>
              <a:gd name="connsiteX436" fmla="*/ 2677031 w 3352156"/>
              <a:gd name="connsiteY436" fmla="*/ 2202097 h 2885505"/>
              <a:gd name="connsiteX437" fmla="*/ 2667367 w 3352156"/>
              <a:gd name="connsiteY437" fmla="*/ 2193813 h 2885505"/>
              <a:gd name="connsiteX438" fmla="*/ 2708786 w 3352156"/>
              <a:gd name="connsiteY438" fmla="*/ 2168962 h 2885505"/>
              <a:gd name="connsiteX439" fmla="*/ 2827520 w 3352156"/>
              <a:gd name="connsiteY439" fmla="*/ 2062654 h 2885505"/>
              <a:gd name="connsiteX440" fmla="*/ 2827520 w 3352156"/>
              <a:gd name="connsiteY440" fmla="*/ 2062654 h 2885505"/>
              <a:gd name="connsiteX441" fmla="*/ 2641135 w 3352156"/>
              <a:gd name="connsiteY441" fmla="*/ 2278031 h 2885505"/>
              <a:gd name="connsiteX442" fmla="*/ 2641135 w 3352156"/>
              <a:gd name="connsiteY442" fmla="*/ 2278031 h 2885505"/>
              <a:gd name="connsiteX443" fmla="*/ 3030471 w 3352156"/>
              <a:gd name="connsiteY443" fmla="*/ 2374675 h 2885505"/>
              <a:gd name="connsiteX444" fmla="*/ 2877222 w 3352156"/>
              <a:gd name="connsiteY444" fmla="*/ 2370533 h 2885505"/>
              <a:gd name="connsiteX445" fmla="*/ 2718450 w 3352156"/>
              <a:gd name="connsiteY445" fmla="*/ 2443706 h 2885505"/>
              <a:gd name="connsiteX446" fmla="*/ 2450609 w 3352156"/>
              <a:gd name="connsiteY446" fmla="*/ 2409190 h 2885505"/>
              <a:gd name="connsiteX447" fmla="*/ 2442325 w 3352156"/>
              <a:gd name="connsiteY447" fmla="*/ 2398146 h 2885505"/>
              <a:gd name="connsiteX448" fmla="*/ 2492028 w 3352156"/>
              <a:gd name="connsiteY448" fmla="*/ 2377436 h 2885505"/>
              <a:gd name="connsiteX449" fmla="*/ 2641135 w 3352156"/>
              <a:gd name="connsiteY449" fmla="*/ 2278031 h 2885505"/>
              <a:gd name="connsiteX450" fmla="*/ 2641135 w 3352156"/>
              <a:gd name="connsiteY450" fmla="*/ 2278031 h 2885505"/>
              <a:gd name="connsiteX451" fmla="*/ 2665986 w 3352156"/>
              <a:gd name="connsiteY451" fmla="*/ 1986719 h 2885505"/>
              <a:gd name="connsiteX452" fmla="*/ 2665986 w 3352156"/>
              <a:gd name="connsiteY452" fmla="*/ 1986719 h 2885505"/>
              <a:gd name="connsiteX453" fmla="*/ 2602478 w 3352156"/>
              <a:gd name="connsiteY453" fmla="*/ 2131685 h 2885505"/>
              <a:gd name="connsiteX454" fmla="*/ 2591433 w 3352156"/>
              <a:gd name="connsiteY454" fmla="*/ 2178626 h 2885505"/>
              <a:gd name="connsiteX455" fmla="*/ 2580388 w 3352156"/>
              <a:gd name="connsiteY455" fmla="*/ 2173104 h 2885505"/>
              <a:gd name="connsiteX456" fmla="*/ 2509976 w 3352156"/>
              <a:gd name="connsiteY456" fmla="*/ 1945301 h 2885505"/>
              <a:gd name="connsiteX457" fmla="*/ 2548633 w 3352156"/>
              <a:gd name="connsiteY457" fmla="*/ 1796193 h 2885505"/>
              <a:gd name="connsiteX458" fmla="*/ 2522401 w 3352156"/>
              <a:gd name="connsiteY458" fmla="*/ 1663653 h 2885505"/>
              <a:gd name="connsiteX459" fmla="*/ 2665986 w 3352156"/>
              <a:gd name="connsiteY459" fmla="*/ 1986719 h 2885505"/>
              <a:gd name="connsiteX460" fmla="*/ 2665986 w 3352156"/>
              <a:gd name="connsiteY460" fmla="*/ 1986719 h 2885505"/>
              <a:gd name="connsiteX461" fmla="*/ 2395384 w 3352156"/>
              <a:gd name="connsiteY461" fmla="*/ 2465796 h 2885505"/>
              <a:gd name="connsiteX462" fmla="*/ 2395384 w 3352156"/>
              <a:gd name="connsiteY462" fmla="*/ 2465796 h 2885505"/>
              <a:gd name="connsiteX463" fmla="*/ 2231090 w 3352156"/>
              <a:gd name="connsiteY463" fmla="*/ 2537589 h 2885505"/>
              <a:gd name="connsiteX464" fmla="*/ 2177245 w 3352156"/>
              <a:gd name="connsiteY464" fmla="*/ 2550014 h 2885505"/>
              <a:gd name="connsiteX465" fmla="*/ 2184148 w 3352156"/>
              <a:gd name="connsiteY465" fmla="*/ 2562440 h 2885505"/>
              <a:gd name="connsiteX466" fmla="*/ 2442325 w 3352156"/>
              <a:gd name="connsiteY466" fmla="*/ 2642516 h 2885505"/>
              <a:gd name="connsiteX467" fmla="*/ 2612142 w 3352156"/>
              <a:gd name="connsiteY467" fmla="*/ 2598336 h 2885505"/>
              <a:gd name="connsiteX468" fmla="*/ 2762630 w 3352156"/>
              <a:gd name="connsiteY468" fmla="*/ 2628710 h 2885505"/>
              <a:gd name="connsiteX469" fmla="*/ 2395384 w 3352156"/>
              <a:gd name="connsiteY469" fmla="*/ 2465796 h 2885505"/>
              <a:gd name="connsiteX470" fmla="*/ 2395384 w 3352156"/>
              <a:gd name="connsiteY470" fmla="*/ 2465796 h 2885505"/>
              <a:gd name="connsiteX471" fmla="*/ 2428519 w 3352156"/>
              <a:gd name="connsiteY471" fmla="*/ 2300121 h 2885505"/>
              <a:gd name="connsiteX472" fmla="*/ 2428519 w 3352156"/>
              <a:gd name="connsiteY472" fmla="*/ 2300121 h 2885505"/>
              <a:gd name="connsiteX473" fmla="*/ 2476841 w 3352156"/>
              <a:gd name="connsiteY473" fmla="*/ 1949442 h 2885505"/>
              <a:gd name="connsiteX474" fmla="*/ 2429900 w 3352156"/>
              <a:gd name="connsiteY474" fmla="*/ 2076460 h 2885505"/>
              <a:gd name="connsiteX475" fmla="*/ 2318069 w 3352156"/>
              <a:gd name="connsiteY475" fmla="*/ 2182768 h 2885505"/>
              <a:gd name="connsiteX476" fmla="*/ 2258702 w 3352156"/>
              <a:gd name="connsiteY476" fmla="*/ 2413332 h 2885505"/>
              <a:gd name="connsiteX477" fmla="*/ 2264225 w 3352156"/>
              <a:gd name="connsiteY477" fmla="*/ 2424377 h 2885505"/>
              <a:gd name="connsiteX478" fmla="*/ 2298740 w 3352156"/>
              <a:gd name="connsiteY478" fmla="*/ 2389862 h 2885505"/>
              <a:gd name="connsiteX479" fmla="*/ 2428519 w 3352156"/>
              <a:gd name="connsiteY479" fmla="*/ 2300121 h 2885505"/>
              <a:gd name="connsiteX480" fmla="*/ 2428519 w 3352156"/>
              <a:gd name="connsiteY480" fmla="*/ 2300121 h 2885505"/>
              <a:gd name="connsiteX481" fmla="*/ 2094408 w 3352156"/>
              <a:gd name="connsiteY481" fmla="*/ 2592814 h 2885505"/>
              <a:gd name="connsiteX482" fmla="*/ 2094408 w 3352156"/>
              <a:gd name="connsiteY482" fmla="*/ 2592814 h 2885505"/>
              <a:gd name="connsiteX483" fmla="*/ 2427138 w 3352156"/>
              <a:gd name="connsiteY483" fmla="*/ 2819236 h 2885505"/>
              <a:gd name="connsiteX484" fmla="*/ 2284934 w 3352156"/>
              <a:gd name="connsiteY484" fmla="*/ 2762631 h 2885505"/>
              <a:gd name="connsiteX485" fmla="*/ 2110975 w 3352156"/>
              <a:gd name="connsiteY485" fmla="*/ 2775056 h 2885505"/>
              <a:gd name="connsiteX486" fmla="*/ 1870747 w 3352156"/>
              <a:gd name="connsiteY486" fmla="*/ 2650800 h 2885505"/>
              <a:gd name="connsiteX487" fmla="*/ 1866605 w 3352156"/>
              <a:gd name="connsiteY487" fmla="*/ 2636994 h 2885505"/>
              <a:gd name="connsiteX488" fmla="*/ 1921830 w 3352156"/>
              <a:gd name="connsiteY488" fmla="*/ 2634232 h 2885505"/>
              <a:gd name="connsiteX489" fmla="*/ 2094408 w 3352156"/>
              <a:gd name="connsiteY489" fmla="*/ 2592814 h 2885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</a:cxnLst>
            <a:rect l="l" t="t" r="r" b="b"/>
            <a:pathLst>
              <a:path w="3352156" h="2885505">
                <a:moveTo>
                  <a:pt x="2086124" y="2487886"/>
                </a:moveTo>
                <a:cubicBezTo>
                  <a:pt x="2010190" y="2543111"/>
                  <a:pt x="1938397" y="2540350"/>
                  <a:pt x="1917688" y="2548634"/>
                </a:cubicBezTo>
                <a:lnTo>
                  <a:pt x="1870747" y="2576246"/>
                </a:lnTo>
                <a:lnTo>
                  <a:pt x="1866605" y="2562440"/>
                </a:lnTo>
                <a:cubicBezTo>
                  <a:pt x="1959106" y="2504454"/>
                  <a:pt x="1867985" y="2403668"/>
                  <a:pt x="1999145" y="2326353"/>
                </a:cubicBezTo>
                <a:cubicBezTo>
                  <a:pt x="2044705" y="2300121"/>
                  <a:pt x="2106833" y="2268367"/>
                  <a:pt x="2152394" y="2242135"/>
                </a:cubicBezTo>
                <a:cubicBezTo>
                  <a:pt x="2220045" y="2203477"/>
                  <a:pt x="2213142" y="2162059"/>
                  <a:pt x="2240754" y="2116498"/>
                </a:cubicBezTo>
                <a:cubicBezTo>
                  <a:pt x="2253180" y="2159297"/>
                  <a:pt x="2152394" y="2447848"/>
                  <a:pt x="2086124" y="2487886"/>
                </a:cubicBezTo>
                <a:lnTo>
                  <a:pt x="2086124" y="2487886"/>
                </a:lnTo>
                <a:close/>
                <a:moveTo>
                  <a:pt x="2374675" y="229184"/>
                </a:moveTo>
                <a:lnTo>
                  <a:pt x="2374675" y="229184"/>
                </a:lnTo>
                <a:cubicBezTo>
                  <a:pt x="2362249" y="205713"/>
                  <a:pt x="2362249" y="171197"/>
                  <a:pt x="2311166" y="157391"/>
                </a:cubicBezTo>
                <a:cubicBezTo>
                  <a:pt x="2286315" y="150488"/>
                  <a:pt x="2253180" y="143585"/>
                  <a:pt x="2228328" y="136682"/>
                </a:cubicBezTo>
                <a:cubicBezTo>
                  <a:pt x="2191051" y="127017"/>
                  <a:pt x="2189671" y="106308"/>
                  <a:pt x="2170342" y="88360"/>
                </a:cubicBezTo>
                <a:cubicBezTo>
                  <a:pt x="2170342" y="110450"/>
                  <a:pt x="2253180" y="234706"/>
                  <a:pt x="2290456" y="244371"/>
                </a:cubicBezTo>
                <a:cubicBezTo>
                  <a:pt x="2333256" y="260938"/>
                  <a:pt x="2366391" y="251274"/>
                  <a:pt x="2377436" y="251274"/>
                </a:cubicBezTo>
                <a:lnTo>
                  <a:pt x="2380197" y="252654"/>
                </a:lnTo>
                <a:cubicBezTo>
                  <a:pt x="2443706" y="298215"/>
                  <a:pt x="2504453" y="349298"/>
                  <a:pt x="2558298" y="405904"/>
                </a:cubicBezTo>
                <a:cubicBezTo>
                  <a:pt x="2784720" y="639229"/>
                  <a:pt x="2924163" y="962296"/>
                  <a:pt x="2924163" y="1318497"/>
                </a:cubicBezTo>
                <a:cubicBezTo>
                  <a:pt x="2924163" y="1674698"/>
                  <a:pt x="2784720" y="1997764"/>
                  <a:pt x="2558298" y="2231090"/>
                </a:cubicBezTo>
                <a:cubicBezTo>
                  <a:pt x="2331875" y="2464415"/>
                  <a:pt x="2019854" y="2609381"/>
                  <a:pt x="1674698" y="2609381"/>
                </a:cubicBezTo>
                <a:cubicBezTo>
                  <a:pt x="1329542" y="2609381"/>
                  <a:pt x="1017520" y="2464415"/>
                  <a:pt x="791098" y="2231090"/>
                </a:cubicBezTo>
                <a:cubicBezTo>
                  <a:pt x="566056" y="1999145"/>
                  <a:pt x="425232" y="1676079"/>
                  <a:pt x="425232" y="1319877"/>
                </a:cubicBezTo>
                <a:cubicBezTo>
                  <a:pt x="425232" y="963676"/>
                  <a:pt x="564676" y="640610"/>
                  <a:pt x="791098" y="407284"/>
                </a:cubicBezTo>
                <a:cubicBezTo>
                  <a:pt x="846323" y="350679"/>
                  <a:pt x="905690" y="299596"/>
                  <a:pt x="969199" y="254035"/>
                </a:cubicBezTo>
                <a:lnTo>
                  <a:pt x="971960" y="252654"/>
                </a:lnTo>
                <a:cubicBezTo>
                  <a:pt x="983005" y="251274"/>
                  <a:pt x="1016140" y="260938"/>
                  <a:pt x="1058939" y="245751"/>
                </a:cubicBezTo>
                <a:cubicBezTo>
                  <a:pt x="1094835" y="236087"/>
                  <a:pt x="1179054" y="111831"/>
                  <a:pt x="1179054" y="89741"/>
                </a:cubicBezTo>
                <a:cubicBezTo>
                  <a:pt x="1159725" y="107689"/>
                  <a:pt x="1158344" y="128398"/>
                  <a:pt x="1121067" y="138062"/>
                </a:cubicBezTo>
                <a:cubicBezTo>
                  <a:pt x="1096216" y="144966"/>
                  <a:pt x="1063081" y="151869"/>
                  <a:pt x="1038230" y="158772"/>
                </a:cubicBezTo>
                <a:cubicBezTo>
                  <a:pt x="988527" y="172578"/>
                  <a:pt x="988527" y="205713"/>
                  <a:pt x="974721" y="229184"/>
                </a:cubicBezTo>
                <a:cubicBezTo>
                  <a:pt x="904309" y="277506"/>
                  <a:pt x="838039" y="334111"/>
                  <a:pt x="777292" y="394859"/>
                </a:cubicBezTo>
                <a:cubicBezTo>
                  <a:pt x="548108" y="630946"/>
                  <a:pt x="405904" y="958154"/>
                  <a:pt x="405904" y="1319877"/>
                </a:cubicBezTo>
                <a:cubicBezTo>
                  <a:pt x="405904" y="1680221"/>
                  <a:pt x="548108" y="2007429"/>
                  <a:pt x="777292" y="2244896"/>
                </a:cubicBezTo>
                <a:cubicBezTo>
                  <a:pt x="1006475" y="2480983"/>
                  <a:pt x="1322639" y="2627329"/>
                  <a:pt x="1673317" y="2627329"/>
                </a:cubicBezTo>
                <a:cubicBezTo>
                  <a:pt x="2022615" y="2627329"/>
                  <a:pt x="2340159" y="2480983"/>
                  <a:pt x="2569343" y="2244896"/>
                </a:cubicBezTo>
                <a:cubicBezTo>
                  <a:pt x="2798526" y="2008809"/>
                  <a:pt x="2940731" y="1681601"/>
                  <a:pt x="2940731" y="1319877"/>
                </a:cubicBezTo>
                <a:cubicBezTo>
                  <a:pt x="2940731" y="959534"/>
                  <a:pt x="2798526" y="632326"/>
                  <a:pt x="2569343" y="394859"/>
                </a:cubicBezTo>
                <a:cubicBezTo>
                  <a:pt x="2511356" y="332731"/>
                  <a:pt x="2446467" y="277506"/>
                  <a:pt x="2374675" y="229184"/>
                </a:cubicBezTo>
                <a:lnTo>
                  <a:pt x="2374675" y="229184"/>
                </a:lnTo>
                <a:close/>
                <a:moveTo>
                  <a:pt x="1859701" y="2867558"/>
                </a:moveTo>
                <a:lnTo>
                  <a:pt x="1859701" y="2867558"/>
                </a:lnTo>
                <a:cubicBezTo>
                  <a:pt x="1885933" y="2867558"/>
                  <a:pt x="1906643" y="2846849"/>
                  <a:pt x="1906643" y="2820617"/>
                </a:cubicBezTo>
                <a:cubicBezTo>
                  <a:pt x="1906643" y="2794385"/>
                  <a:pt x="1885933" y="2773676"/>
                  <a:pt x="1859701" y="2773676"/>
                </a:cubicBezTo>
                <a:cubicBezTo>
                  <a:pt x="1833470" y="2773676"/>
                  <a:pt x="1812760" y="2794385"/>
                  <a:pt x="1812760" y="2820617"/>
                </a:cubicBezTo>
                <a:cubicBezTo>
                  <a:pt x="1811380" y="2845468"/>
                  <a:pt x="1833470" y="2867558"/>
                  <a:pt x="1859701" y="2867558"/>
                </a:cubicBezTo>
                <a:lnTo>
                  <a:pt x="1859701" y="2867558"/>
                </a:lnTo>
                <a:close/>
                <a:moveTo>
                  <a:pt x="1493836" y="2867558"/>
                </a:moveTo>
                <a:lnTo>
                  <a:pt x="1493836" y="2867558"/>
                </a:lnTo>
                <a:cubicBezTo>
                  <a:pt x="1520068" y="2867558"/>
                  <a:pt x="1540777" y="2846849"/>
                  <a:pt x="1540777" y="2820617"/>
                </a:cubicBezTo>
                <a:cubicBezTo>
                  <a:pt x="1540777" y="2794385"/>
                  <a:pt x="1520068" y="2773676"/>
                  <a:pt x="1493836" y="2773676"/>
                </a:cubicBezTo>
                <a:cubicBezTo>
                  <a:pt x="1467604" y="2773676"/>
                  <a:pt x="1446895" y="2794385"/>
                  <a:pt x="1446895" y="2820617"/>
                </a:cubicBezTo>
                <a:cubicBezTo>
                  <a:pt x="1446895" y="2845468"/>
                  <a:pt x="1467604" y="2867558"/>
                  <a:pt x="1493836" y="2867558"/>
                </a:cubicBezTo>
                <a:lnTo>
                  <a:pt x="1493836" y="2867558"/>
                </a:lnTo>
                <a:close/>
                <a:moveTo>
                  <a:pt x="1678840" y="2885506"/>
                </a:moveTo>
                <a:lnTo>
                  <a:pt x="1678840" y="2885506"/>
                </a:lnTo>
                <a:cubicBezTo>
                  <a:pt x="1724400" y="2885506"/>
                  <a:pt x="1761677" y="2848229"/>
                  <a:pt x="1761677" y="2802669"/>
                </a:cubicBezTo>
                <a:cubicBezTo>
                  <a:pt x="1761677" y="2757108"/>
                  <a:pt x="1724400" y="2719831"/>
                  <a:pt x="1678840" y="2719831"/>
                </a:cubicBezTo>
                <a:cubicBezTo>
                  <a:pt x="1633279" y="2719831"/>
                  <a:pt x="1596002" y="2757108"/>
                  <a:pt x="1596002" y="2802669"/>
                </a:cubicBezTo>
                <a:cubicBezTo>
                  <a:pt x="1596002" y="2848229"/>
                  <a:pt x="1633279" y="2885506"/>
                  <a:pt x="1678840" y="2885506"/>
                </a:cubicBezTo>
                <a:lnTo>
                  <a:pt x="1678840" y="2885506"/>
                </a:lnTo>
                <a:close/>
                <a:moveTo>
                  <a:pt x="970579" y="320305"/>
                </a:moveTo>
                <a:lnTo>
                  <a:pt x="970579" y="320305"/>
                </a:lnTo>
                <a:cubicBezTo>
                  <a:pt x="1003714" y="300976"/>
                  <a:pt x="1151441" y="328589"/>
                  <a:pt x="1166628" y="345156"/>
                </a:cubicBezTo>
                <a:cubicBezTo>
                  <a:pt x="1140396" y="346537"/>
                  <a:pt x="1125209" y="332731"/>
                  <a:pt x="1090694" y="352059"/>
                </a:cubicBezTo>
                <a:cubicBezTo>
                  <a:pt x="1068604" y="364485"/>
                  <a:pt x="1039610" y="383814"/>
                  <a:pt x="1017520" y="397620"/>
                </a:cubicBezTo>
                <a:cubicBezTo>
                  <a:pt x="952631" y="434897"/>
                  <a:pt x="931922" y="371388"/>
                  <a:pt x="883600" y="396239"/>
                </a:cubicBezTo>
                <a:lnTo>
                  <a:pt x="878077" y="392097"/>
                </a:lnTo>
                <a:lnTo>
                  <a:pt x="901548" y="378291"/>
                </a:lnTo>
                <a:cubicBezTo>
                  <a:pt x="911212" y="370007"/>
                  <a:pt x="927780" y="339634"/>
                  <a:pt x="970579" y="320305"/>
                </a:cubicBezTo>
                <a:lnTo>
                  <a:pt x="970579" y="320305"/>
                </a:lnTo>
                <a:close/>
                <a:moveTo>
                  <a:pt x="942967" y="198810"/>
                </a:moveTo>
                <a:lnTo>
                  <a:pt x="942967" y="198810"/>
                </a:lnTo>
                <a:cubicBezTo>
                  <a:pt x="918115" y="237467"/>
                  <a:pt x="884980" y="248512"/>
                  <a:pt x="876697" y="256796"/>
                </a:cubicBezTo>
                <a:lnTo>
                  <a:pt x="860129" y="277506"/>
                </a:lnTo>
                <a:lnTo>
                  <a:pt x="855987" y="270602"/>
                </a:lnTo>
                <a:cubicBezTo>
                  <a:pt x="887742" y="227803"/>
                  <a:pt x="828375" y="197429"/>
                  <a:pt x="875316" y="139443"/>
                </a:cubicBezTo>
                <a:cubicBezTo>
                  <a:pt x="891884" y="118734"/>
                  <a:pt x="913974" y="93882"/>
                  <a:pt x="930541" y="73173"/>
                </a:cubicBezTo>
                <a:cubicBezTo>
                  <a:pt x="954012" y="42799"/>
                  <a:pt x="944347" y="26232"/>
                  <a:pt x="948489" y="0"/>
                </a:cubicBezTo>
                <a:cubicBezTo>
                  <a:pt x="962295" y="19329"/>
                  <a:pt x="966437" y="168436"/>
                  <a:pt x="942967" y="198810"/>
                </a:cubicBezTo>
                <a:lnTo>
                  <a:pt x="942967" y="198810"/>
                </a:lnTo>
                <a:close/>
                <a:moveTo>
                  <a:pt x="767627" y="332731"/>
                </a:moveTo>
                <a:lnTo>
                  <a:pt x="767627" y="332731"/>
                </a:lnTo>
                <a:cubicBezTo>
                  <a:pt x="738634" y="375530"/>
                  <a:pt x="702738" y="387956"/>
                  <a:pt x="693074" y="396239"/>
                </a:cubicBezTo>
                <a:lnTo>
                  <a:pt x="673745" y="419710"/>
                </a:lnTo>
                <a:lnTo>
                  <a:pt x="669603" y="414187"/>
                </a:lnTo>
                <a:cubicBezTo>
                  <a:pt x="705499" y="367246"/>
                  <a:pt x="639229" y="332731"/>
                  <a:pt x="691693" y="267841"/>
                </a:cubicBezTo>
                <a:cubicBezTo>
                  <a:pt x="709641" y="245751"/>
                  <a:pt x="735873" y="216758"/>
                  <a:pt x="753821" y="194668"/>
                </a:cubicBezTo>
                <a:cubicBezTo>
                  <a:pt x="781434" y="161533"/>
                  <a:pt x="769008" y="142204"/>
                  <a:pt x="774530" y="113211"/>
                </a:cubicBezTo>
                <a:cubicBezTo>
                  <a:pt x="788337" y="132540"/>
                  <a:pt x="793859" y="299596"/>
                  <a:pt x="767627" y="332731"/>
                </a:cubicBezTo>
                <a:lnTo>
                  <a:pt x="767627" y="332731"/>
                </a:lnTo>
                <a:close/>
                <a:moveTo>
                  <a:pt x="771769" y="485980"/>
                </a:moveTo>
                <a:lnTo>
                  <a:pt x="771769" y="485980"/>
                </a:lnTo>
                <a:cubicBezTo>
                  <a:pt x="803524" y="452845"/>
                  <a:pt x="987147" y="436277"/>
                  <a:pt x="1010617" y="448703"/>
                </a:cubicBezTo>
                <a:cubicBezTo>
                  <a:pt x="980244" y="458367"/>
                  <a:pt x="956773" y="448703"/>
                  <a:pt x="925019" y="481838"/>
                </a:cubicBezTo>
                <a:cubicBezTo>
                  <a:pt x="902929" y="503928"/>
                  <a:pt x="875316" y="537063"/>
                  <a:pt x="853226" y="559153"/>
                </a:cubicBezTo>
                <a:cubicBezTo>
                  <a:pt x="789717" y="625423"/>
                  <a:pt x="742776" y="556392"/>
                  <a:pt x="695835" y="601952"/>
                </a:cubicBezTo>
                <a:lnTo>
                  <a:pt x="688932" y="597811"/>
                </a:lnTo>
                <a:lnTo>
                  <a:pt x="712402" y="574340"/>
                </a:lnTo>
                <a:cubicBezTo>
                  <a:pt x="719305" y="563295"/>
                  <a:pt x="728970" y="521876"/>
                  <a:pt x="771769" y="485980"/>
                </a:cubicBezTo>
                <a:lnTo>
                  <a:pt x="771769" y="485980"/>
                </a:lnTo>
                <a:close/>
                <a:moveTo>
                  <a:pt x="617139" y="463890"/>
                </a:moveTo>
                <a:lnTo>
                  <a:pt x="617139" y="463890"/>
                </a:lnTo>
                <a:cubicBezTo>
                  <a:pt x="600572" y="521876"/>
                  <a:pt x="564676" y="548108"/>
                  <a:pt x="557772" y="560534"/>
                </a:cubicBezTo>
                <a:lnTo>
                  <a:pt x="545347" y="592288"/>
                </a:lnTo>
                <a:lnTo>
                  <a:pt x="538444" y="588146"/>
                </a:lnTo>
                <a:cubicBezTo>
                  <a:pt x="561914" y="523257"/>
                  <a:pt x="476316" y="509451"/>
                  <a:pt x="510831" y="419710"/>
                </a:cubicBezTo>
                <a:cubicBezTo>
                  <a:pt x="523257" y="387956"/>
                  <a:pt x="541205" y="347917"/>
                  <a:pt x="553631" y="317544"/>
                </a:cubicBezTo>
                <a:cubicBezTo>
                  <a:pt x="571579" y="270602"/>
                  <a:pt x="552250" y="254035"/>
                  <a:pt x="548108" y="220900"/>
                </a:cubicBezTo>
                <a:cubicBezTo>
                  <a:pt x="568817" y="236087"/>
                  <a:pt x="633707" y="418329"/>
                  <a:pt x="617139" y="463890"/>
                </a:cubicBezTo>
                <a:lnTo>
                  <a:pt x="617139" y="463890"/>
                </a:lnTo>
                <a:close/>
                <a:moveTo>
                  <a:pt x="509451" y="639229"/>
                </a:moveTo>
                <a:lnTo>
                  <a:pt x="509451" y="639229"/>
                </a:lnTo>
                <a:cubicBezTo>
                  <a:pt x="510831" y="706880"/>
                  <a:pt x="479077" y="748299"/>
                  <a:pt x="474935" y="763486"/>
                </a:cubicBezTo>
                <a:lnTo>
                  <a:pt x="472174" y="802143"/>
                </a:lnTo>
                <a:lnTo>
                  <a:pt x="462509" y="798001"/>
                </a:lnTo>
                <a:cubicBezTo>
                  <a:pt x="466651" y="719306"/>
                  <a:pt x="368627" y="731731"/>
                  <a:pt x="378291" y="622662"/>
                </a:cubicBezTo>
                <a:cubicBezTo>
                  <a:pt x="381052" y="585385"/>
                  <a:pt x="387956" y="534302"/>
                  <a:pt x="392097" y="497025"/>
                </a:cubicBezTo>
                <a:cubicBezTo>
                  <a:pt x="397620" y="440419"/>
                  <a:pt x="370007" y="427994"/>
                  <a:pt x="354821" y="393478"/>
                </a:cubicBezTo>
                <a:cubicBezTo>
                  <a:pt x="385194" y="405904"/>
                  <a:pt x="513592" y="585385"/>
                  <a:pt x="509451" y="639229"/>
                </a:cubicBezTo>
                <a:lnTo>
                  <a:pt x="509451" y="639229"/>
                </a:lnTo>
                <a:close/>
                <a:moveTo>
                  <a:pt x="596430" y="735873"/>
                </a:moveTo>
                <a:lnTo>
                  <a:pt x="596430" y="735873"/>
                </a:lnTo>
                <a:cubicBezTo>
                  <a:pt x="622662" y="688932"/>
                  <a:pt x="825614" y="612997"/>
                  <a:pt x="855987" y="621281"/>
                </a:cubicBezTo>
                <a:cubicBezTo>
                  <a:pt x="824233" y="641991"/>
                  <a:pt x="795240" y="637849"/>
                  <a:pt x="769008" y="686171"/>
                </a:cubicBezTo>
                <a:cubicBezTo>
                  <a:pt x="751060" y="717925"/>
                  <a:pt x="728970" y="763486"/>
                  <a:pt x="711022" y="795240"/>
                </a:cubicBezTo>
                <a:cubicBezTo>
                  <a:pt x="658558" y="889122"/>
                  <a:pt x="585385" y="825614"/>
                  <a:pt x="546727" y="891884"/>
                </a:cubicBezTo>
                <a:lnTo>
                  <a:pt x="537063" y="889122"/>
                </a:lnTo>
                <a:lnTo>
                  <a:pt x="556392" y="855987"/>
                </a:lnTo>
                <a:cubicBezTo>
                  <a:pt x="561914" y="840801"/>
                  <a:pt x="559153" y="789717"/>
                  <a:pt x="596430" y="735873"/>
                </a:cubicBezTo>
                <a:lnTo>
                  <a:pt x="596430" y="735873"/>
                </a:lnTo>
                <a:close/>
                <a:moveTo>
                  <a:pt x="396239" y="842181"/>
                </a:moveTo>
                <a:lnTo>
                  <a:pt x="396239" y="842181"/>
                </a:lnTo>
                <a:cubicBezTo>
                  <a:pt x="412807" y="907071"/>
                  <a:pt x="392097" y="952631"/>
                  <a:pt x="392097" y="969199"/>
                </a:cubicBezTo>
                <a:lnTo>
                  <a:pt x="397620" y="1007856"/>
                </a:lnTo>
                <a:lnTo>
                  <a:pt x="387956" y="1006476"/>
                </a:lnTo>
                <a:cubicBezTo>
                  <a:pt x="374149" y="930541"/>
                  <a:pt x="283028" y="965057"/>
                  <a:pt x="266461" y="857368"/>
                </a:cubicBezTo>
                <a:cubicBezTo>
                  <a:pt x="260938" y="820091"/>
                  <a:pt x="255416" y="770389"/>
                  <a:pt x="249893" y="734492"/>
                </a:cubicBezTo>
                <a:cubicBezTo>
                  <a:pt x="241609" y="679267"/>
                  <a:pt x="212616" y="673745"/>
                  <a:pt x="190526" y="643371"/>
                </a:cubicBezTo>
                <a:cubicBezTo>
                  <a:pt x="222281" y="647513"/>
                  <a:pt x="387956" y="788337"/>
                  <a:pt x="396239" y="842181"/>
                </a:cubicBezTo>
                <a:lnTo>
                  <a:pt x="396239" y="842181"/>
                </a:lnTo>
                <a:close/>
                <a:moveTo>
                  <a:pt x="498406" y="1054798"/>
                </a:moveTo>
                <a:lnTo>
                  <a:pt x="498406" y="1054798"/>
                </a:lnTo>
                <a:cubicBezTo>
                  <a:pt x="512212" y="1002334"/>
                  <a:pt x="687551" y="876697"/>
                  <a:pt x="719305" y="876697"/>
                </a:cubicBezTo>
                <a:cubicBezTo>
                  <a:pt x="694454" y="904309"/>
                  <a:pt x="665461" y="908451"/>
                  <a:pt x="651655" y="962296"/>
                </a:cubicBezTo>
                <a:cubicBezTo>
                  <a:pt x="643371" y="998192"/>
                  <a:pt x="633707" y="1046514"/>
                  <a:pt x="624042" y="1083791"/>
                </a:cubicBezTo>
                <a:cubicBezTo>
                  <a:pt x="597811" y="1188718"/>
                  <a:pt x="510831" y="1145919"/>
                  <a:pt x="490122" y="1220472"/>
                </a:cubicBezTo>
                <a:lnTo>
                  <a:pt x="480457" y="1220472"/>
                </a:lnTo>
                <a:lnTo>
                  <a:pt x="490122" y="1183196"/>
                </a:lnTo>
                <a:cubicBezTo>
                  <a:pt x="492883" y="1165248"/>
                  <a:pt x="476316" y="1116926"/>
                  <a:pt x="498406" y="1054798"/>
                </a:cubicBezTo>
                <a:lnTo>
                  <a:pt x="498406" y="1054798"/>
                </a:lnTo>
                <a:close/>
                <a:moveTo>
                  <a:pt x="339634" y="1065842"/>
                </a:moveTo>
                <a:lnTo>
                  <a:pt x="339634" y="1065842"/>
                </a:lnTo>
                <a:cubicBezTo>
                  <a:pt x="318924" y="1014759"/>
                  <a:pt x="127017" y="911212"/>
                  <a:pt x="95263" y="915354"/>
                </a:cubicBezTo>
                <a:cubicBezTo>
                  <a:pt x="124256" y="940206"/>
                  <a:pt x="153249" y="940206"/>
                  <a:pt x="173959" y="991289"/>
                </a:cubicBezTo>
                <a:cubicBezTo>
                  <a:pt x="187765" y="1025804"/>
                  <a:pt x="202952" y="1072746"/>
                  <a:pt x="216758" y="1108642"/>
                </a:cubicBezTo>
                <a:cubicBezTo>
                  <a:pt x="256796" y="1209427"/>
                  <a:pt x="336872" y="1155583"/>
                  <a:pt x="367246" y="1227376"/>
                </a:cubicBezTo>
                <a:lnTo>
                  <a:pt x="376911" y="1225995"/>
                </a:lnTo>
                <a:lnTo>
                  <a:pt x="363104" y="1190099"/>
                </a:lnTo>
                <a:cubicBezTo>
                  <a:pt x="358962" y="1174912"/>
                  <a:pt x="368627" y="1125209"/>
                  <a:pt x="339634" y="1065842"/>
                </a:cubicBezTo>
                <a:lnTo>
                  <a:pt x="339634" y="1065842"/>
                </a:lnTo>
                <a:close/>
                <a:moveTo>
                  <a:pt x="298215" y="1297787"/>
                </a:moveTo>
                <a:lnTo>
                  <a:pt x="298215" y="1297787"/>
                </a:lnTo>
                <a:cubicBezTo>
                  <a:pt x="346537" y="1351632"/>
                  <a:pt x="350679" y="1405476"/>
                  <a:pt x="358962" y="1422044"/>
                </a:cubicBezTo>
                <a:lnTo>
                  <a:pt x="383814" y="1455179"/>
                </a:lnTo>
                <a:lnTo>
                  <a:pt x="374149" y="1459321"/>
                </a:lnTo>
                <a:cubicBezTo>
                  <a:pt x="321686" y="1393051"/>
                  <a:pt x="252654" y="1473127"/>
                  <a:pt x="182242" y="1379244"/>
                </a:cubicBezTo>
                <a:cubicBezTo>
                  <a:pt x="157391" y="1346109"/>
                  <a:pt x="128398" y="1301929"/>
                  <a:pt x="103547" y="1268794"/>
                </a:cubicBezTo>
                <a:cubicBezTo>
                  <a:pt x="67651" y="1220472"/>
                  <a:pt x="37277" y="1230137"/>
                  <a:pt x="0" y="1212189"/>
                </a:cubicBezTo>
                <a:cubicBezTo>
                  <a:pt x="31754" y="1199763"/>
                  <a:pt x="262319" y="1250846"/>
                  <a:pt x="298215" y="1297787"/>
                </a:cubicBezTo>
                <a:lnTo>
                  <a:pt x="298215" y="1297787"/>
                </a:lnTo>
                <a:close/>
                <a:moveTo>
                  <a:pt x="477696" y="1388909"/>
                </a:moveTo>
                <a:lnTo>
                  <a:pt x="477696" y="1388909"/>
                </a:lnTo>
                <a:cubicBezTo>
                  <a:pt x="476316" y="1330922"/>
                  <a:pt x="625423" y="1148680"/>
                  <a:pt x="657177" y="1140396"/>
                </a:cubicBezTo>
                <a:cubicBezTo>
                  <a:pt x="639229" y="1176292"/>
                  <a:pt x="608855" y="1188718"/>
                  <a:pt x="610236" y="1248085"/>
                </a:cubicBezTo>
                <a:cubicBezTo>
                  <a:pt x="611617" y="1288123"/>
                  <a:pt x="615759" y="1341967"/>
                  <a:pt x="615759" y="1382006"/>
                </a:cubicBezTo>
                <a:cubicBezTo>
                  <a:pt x="618520" y="1497978"/>
                  <a:pt x="514973" y="1478649"/>
                  <a:pt x="514973" y="1562867"/>
                </a:cubicBezTo>
                <a:lnTo>
                  <a:pt x="505309" y="1565629"/>
                </a:lnTo>
                <a:lnTo>
                  <a:pt x="503928" y="1524210"/>
                </a:lnTo>
                <a:cubicBezTo>
                  <a:pt x="502547" y="1506262"/>
                  <a:pt x="473554" y="1460701"/>
                  <a:pt x="477696" y="1388909"/>
                </a:cubicBezTo>
                <a:lnTo>
                  <a:pt x="477696" y="1388909"/>
                </a:lnTo>
                <a:close/>
                <a:moveTo>
                  <a:pt x="349298" y="1567009"/>
                </a:moveTo>
                <a:lnTo>
                  <a:pt x="349298" y="1567009"/>
                </a:lnTo>
                <a:cubicBezTo>
                  <a:pt x="405904" y="1629137"/>
                  <a:pt x="410046" y="1691266"/>
                  <a:pt x="419710" y="1709214"/>
                </a:cubicBezTo>
                <a:lnTo>
                  <a:pt x="448703" y="1747871"/>
                </a:lnTo>
                <a:lnTo>
                  <a:pt x="437658" y="1752013"/>
                </a:lnTo>
                <a:cubicBezTo>
                  <a:pt x="378291" y="1676079"/>
                  <a:pt x="298215" y="1767200"/>
                  <a:pt x="216758" y="1659511"/>
                </a:cubicBezTo>
                <a:cubicBezTo>
                  <a:pt x="189146" y="1622234"/>
                  <a:pt x="154630" y="1571151"/>
                  <a:pt x="127017" y="1533874"/>
                </a:cubicBezTo>
                <a:cubicBezTo>
                  <a:pt x="85599" y="1478649"/>
                  <a:pt x="49702" y="1488314"/>
                  <a:pt x="8284" y="1468985"/>
                </a:cubicBezTo>
                <a:cubicBezTo>
                  <a:pt x="44180" y="1453798"/>
                  <a:pt x="307879" y="1513165"/>
                  <a:pt x="349298" y="1567009"/>
                </a:cubicBezTo>
                <a:lnTo>
                  <a:pt x="349298" y="1567009"/>
                </a:lnTo>
                <a:close/>
                <a:moveTo>
                  <a:pt x="548108" y="1771342"/>
                </a:moveTo>
                <a:lnTo>
                  <a:pt x="548108" y="1771342"/>
                </a:lnTo>
                <a:cubicBezTo>
                  <a:pt x="534302" y="1711975"/>
                  <a:pt x="646132" y="1496597"/>
                  <a:pt x="676506" y="1480030"/>
                </a:cubicBezTo>
                <a:cubicBezTo>
                  <a:pt x="665461" y="1520068"/>
                  <a:pt x="637849" y="1539397"/>
                  <a:pt x="653035" y="1598764"/>
                </a:cubicBezTo>
                <a:cubicBezTo>
                  <a:pt x="662700" y="1638802"/>
                  <a:pt x="677887" y="1692646"/>
                  <a:pt x="687551" y="1732684"/>
                </a:cubicBezTo>
                <a:cubicBezTo>
                  <a:pt x="715164" y="1850037"/>
                  <a:pt x="607475" y="1852799"/>
                  <a:pt x="624042" y="1937017"/>
                </a:cubicBezTo>
                <a:lnTo>
                  <a:pt x="614378" y="1942539"/>
                </a:lnTo>
                <a:lnTo>
                  <a:pt x="604714" y="1899740"/>
                </a:lnTo>
                <a:cubicBezTo>
                  <a:pt x="597811" y="1884553"/>
                  <a:pt x="557772" y="1845896"/>
                  <a:pt x="548108" y="1771342"/>
                </a:cubicBezTo>
                <a:lnTo>
                  <a:pt x="548108" y="1771342"/>
                </a:lnTo>
                <a:close/>
                <a:moveTo>
                  <a:pt x="423852" y="1826567"/>
                </a:moveTo>
                <a:lnTo>
                  <a:pt x="423852" y="1826567"/>
                </a:lnTo>
                <a:cubicBezTo>
                  <a:pt x="491502" y="1876269"/>
                  <a:pt x="508070" y="1937017"/>
                  <a:pt x="520496" y="1952204"/>
                </a:cubicBezTo>
                <a:lnTo>
                  <a:pt x="556392" y="1983958"/>
                </a:lnTo>
                <a:lnTo>
                  <a:pt x="545347" y="1990861"/>
                </a:lnTo>
                <a:cubicBezTo>
                  <a:pt x="472174" y="1928733"/>
                  <a:pt x="411426" y="2033660"/>
                  <a:pt x="310641" y="1943920"/>
                </a:cubicBezTo>
                <a:cubicBezTo>
                  <a:pt x="276125" y="1913546"/>
                  <a:pt x="231945" y="1869366"/>
                  <a:pt x="197429" y="1837612"/>
                </a:cubicBezTo>
                <a:cubicBezTo>
                  <a:pt x="146346" y="1790671"/>
                  <a:pt x="113211" y="1808619"/>
                  <a:pt x="67651" y="1797574"/>
                </a:cubicBezTo>
                <a:cubicBezTo>
                  <a:pt x="102166" y="1775484"/>
                  <a:pt x="372769" y="1781006"/>
                  <a:pt x="423852" y="1826567"/>
                </a:cubicBezTo>
                <a:lnTo>
                  <a:pt x="423852" y="1826567"/>
                </a:lnTo>
                <a:close/>
                <a:moveTo>
                  <a:pt x="524637" y="2062654"/>
                </a:moveTo>
                <a:lnTo>
                  <a:pt x="524637" y="2062654"/>
                </a:lnTo>
                <a:cubicBezTo>
                  <a:pt x="599191" y="2098550"/>
                  <a:pt x="626804" y="2155156"/>
                  <a:pt x="641991" y="2168962"/>
                </a:cubicBezTo>
                <a:lnTo>
                  <a:pt x="683409" y="2193813"/>
                </a:lnTo>
                <a:lnTo>
                  <a:pt x="673745" y="2202097"/>
                </a:lnTo>
                <a:cubicBezTo>
                  <a:pt x="589527" y="2153775"/>
                  <a:pt x="549489" y="2268367"/>
                  <a:pt x="434897" y="2197955"/>
                </a:cubicBezTo>
                <a:cubicBezTo>
                  <a:pt x="394859" y="2173104"/>
                  <a:pt x="343776" y="2138588"/>
                  <a:pt x="305118" y="2113737"/>
                </a:cubicBezTo>
                <a:cubicBezTo>
                  <a:pt x="245751" y="2077840"/>
                  <a:pt x="216758" y="2099931"/>
                  <a:pt x="169817" y="2097169"/>
                </a:cubicBezTo>
                <a:cubicBezTo>
                  <a:pt x="198810" y="2070937"/>
                  <a:pt x="466651" y="2028138"/>
                  <a:pt x="524637" y="2062654"/>
                </a:cubicBezTo>
                <a:lnTo>
                  <a:pt x="524637" y="2062654"/>
                </a:lnTo>
                <a:close/>
                <a:moveTo>
                  <a:pt x="709641" y="2278031"/>
                </a:moveTo>
                <a:lnTo>
                  <a:pt x="709641" y="2278031"/>
                </a:lnTo>
                <a:cubicBezTo>
                  <a:pt x="799382" y="2307024"/>
                  <a:pt x="839420" y="2365011"/>
                  <a:pt x="858749" y="2377436"/>
                </a:cubicBezTo>
                <a:lnTo>
                  <a:pt x="908451" y="2398146"/>
                </a:lnTo>
                <a:lnTo>
                  <a:pt x="900167" y="2409190"/>
                </a:lnTo>
                <a:cubicBezTo>
                  <a:pt x="798001" y="2369152"/>
                  <a:pt x="771769" y="2503073"/>
                  <a:pt x="632326" y="2443706"/>
                </a:cubicBezTo>
                <a:cubicBezTo>
                  <a:pt x="584004" y="2422997"/>
                  <a:pt x="520496" y="2391243"/>
                  <a:pt x="473554" y="2370533"/>
                </a:cubicBezTo>
                <a:cubicBezTo>
                  <a:pt x="401762" y="2340159"/>
                  <a:pt x="372769" y="2369152"/>
                  <a:pt x="320305" y="2374675"/>
                </a:cubicBezTo>
                <a:cubicBezTo>
                  <a:pt x="347917" y="2340159"/>
                  <a:pt x="639229" y="2247657"/>
                  <a:pt x="709641" y="2278031"/>
                </a:cubicBezTo>
                <a:lnTo>
                  <a:pt x="709641" y="2278031"/>
                </a:lnTo>
                <a:close/>
                <a:moveTo>
                  <a:pt x="686171" y="1986719"/>
                </a:moveTo>
                <a:lnTo>
                  <a:pt x="686171" y="1986719"/>
                </a:lnTo>
                <a:cubicBezTo>
                  <a:pt x="670984" y="1920449"/>
                  <a:pt x="795240" y="1681601"/>
                  <a:pt x="829755" y="1663653"/>
                </a:cubicBezTo>
                <a:cubicBezTo>
                  <a:pt x="817330" y="1707833"/>
                  <a:pt x="786956" y="1728542"/>
                  <a:pt x="803524" y="1796193"/>
                </a:cubicBezTo>
                <a:cubicBezTo>
                  <a:pt x="814569" y="1840373"/>
                  <a:pt x="831136" y="1899740"/>
                  <a:pt x="842181" y="1945301"/>
                </a:cubicBezTo>
                <a:cubicBezTo>
                  <a:pt x="872555" y="2076460"/>
                  <a:pt x="752440" y="2079221"/>
                  <a:pt x="771769" y="2173104"/>
                </a:cubicBezTo>
                <a:lnTo>
                  <a:pt x="760724" y="2178626"/>
                </a:lnTo>
                <a:lnTo>
                  <a:pt x="749679" y="2131685"/>
                </a:lnTo>
                <a:cubicBezTo>
                  <a:pt x="741396" y="2112356"/>
                  <a:pt x="697216" y="2068176"/>
                  <a:pt x="686171" y="1986719"/>
                </a:cubicBezTo>
                <a:lnTo>
                  <a:pt x="686171" y="1986719"/>
                </a:lnTo>
                <a:close/>
                <a:moveTo>
                  <a:pt x="956773" y="2465796"/>
                </a:moveTo>
                <a:lnTo>
                  <a:pt x="956773" y="2465796"/>
                </a:lnTo>
                <a:cubicBezTo>
                  <a:pt x="1049275" y="2478222"/>
                  <a:pt x="1100358" y="2529305"/>
                  <a:pt x="1121067" y="2537589"/>
                </a:cubicBezTo>
                <a:lnTo>
                  <a:pt x="1174912" y="2550014"/>
                </a:lnTo>
                <a:lnTo>
                  <a:pt x="1168009" y="2562440"/>
                </a:lnTo>
                <a:cubicBezTo>
                  <a:pt x="1061700" y="2540350"/>
                  <a:pt x="1058939" y="2677032"/>
                  <a:pt x="909832" y="2642516"/>
                </a:cubicBezTo>
                <a:cubicBezTo>
                  <a:pt x="858749" y="2630090"/>
                  <a:pt x="791098" y="2610762"/>
                  <a:pt x="740015" y="2598336"/>
                </a:cubicBezTo>
                <a:cubicBezTo>
                  <a:pt x="664080" y="2580388"/>
                  <a:pt x="640610" y="2614904"/>
                  <a:pt x="589527" y="2628710"/>
                </a:cubicBezTo>
                <a:cubicBezTo>
                  <a:pt x="610236" y="2588672"/>
                  <a:pt x="882219" y="2449229"/>
                  <a:pt x="956773" y="2465796"/>
                </a:cubicBezTo>
                <a:lnTo>
                  <a:pt x="956773" y="2465796"/>
                </a:lnTo>
                <a:close/>
                <a:moveTo>
                  <a:pt x="923638" y="2300121"/>
                </a:moveTo>
                <a:lnTo>
                  <a:pt x="923638" y="2300121"/>
                </a:lnTo>
                <a:cubicBezTo>
                  <a:pt x="876697" y="2251799"/>
                  <a:pt x="854607" y="1983958"/>
                  <a:pt x="875316" y="1949442"/>
                </a:cubicBezTo>
                <a:cubicBezTo>
                  <a:pt x="889122" y="1993622"/>
                  <a:pt x="873935" y="2026757"/>
                  <a:pt x="922257" y="2076460"/>
                </a:cubicBezTo>
                <a:cubicBezTo>
                  <a:pt x="955392" y="2109595"/>
                  <a:pt x="1000953" y="2149633"/>
                  <a:pt x="1034088" y="2182768"/>
                </a:cubicBezTo>
                <a:cubicBezTo>
                  <a:pt x="1129351" y="2278031"/>
                  <a:pt x="1028565" y="2342921"/>
                  <a:pt x="1093455" y="2413332"/>
                </a:cubicBezTo>
                <a:lnTo>
                  <a:pt x="1087932" y="2424377"/>
                </a:lnTo>
                <a:lnTo>
                  <a:pt x="1053417" y="2389862"/>
                </a:lnTo>
                <a:cubicBezTo>
                  <a:pt x="1036849" y="2377436"/>
                  <a:pt x="976102" y="2363630"/>
                  <a:pt x="923638" y="2300121"/>
                </a:cubicBezTo>
                <a:lnTo>
                  <a:pt x="923638" y="2300121"/>
                </a:lnTo>
                <a:close/>
                <a:moveTo>
                  <a:pt x="1257749" y="2592814"/>
                </a:moveTo>
                <a:lnTo>
                  <a:pt x="1257749" y="2592814"/>
                </a:lnTo>
                <a:cubicBezTo>
                  <a:pt x="1351632" y="2588672"/>
                  <a:pt x="1409618" y="2630090"/>
                  <a:pt x="1431708" y="2634232"/>
                </a:cubicBezTo>
                <a:lnTo>
                  <a:pt x="1486933" y="2636994"/>
                </a:lnTo>
                <a:lnTo>
                  <a:pt x="1482791" y="2650800"/>
                </a:lnTo>
                <a:cubicBezTo>
                  <a:pt x="1373722" y="2648039"/>
                  <a:pt x="1395812" y="2783340"/>
                  <a:pt x="1242562" y="2775056"/>
                </a:cubicBezTo>
                <a:cubicBezTo>
                  <a:pt x="1190099" y="2772295"/>
                  <a:pt x="1119687" y="2765392"/>
                  <a:pt x="1068604" y="2762631"/>
                </a:cubicBezTo>
                <a:cubicBezTo>
                  <a:pt x="989908" y="2758489"/>
                  <a:pt x="973340" y="2797146"/>
                  <a:pt x="926399" y="2819236"/>
                </a:cubicBezTo>
                <a:cubicBezTo>
                  <a:pt x="938825" y="2776437"/>
                  <a:pt x="1180434" y="2590052"/>
                  <a:pt x="1257749" y="2592814"/>
                </a:cubicBezTo>
                <a:lnTo>
                  <a:pt x="1257749" y="2592814"/>
                </a:lnTo>
                <a:close/>
                <a:moveTo>
                  <a:pt x="1266033" y="2487886"/>
                </a:moveTo>
                <a:lnTo>
                  <a:pt x="1266033" y="2487886"/>
                </a:lnTo>
                <a:cubicBezTo>
                  <a:pt x="1199763" y="2449229"/>
                  <a:pt x="1098977" y="2160678"/>
                  <a:pt x="1111403" y="2117879"/>
                </a:cubicBezTo>
                <a:cubicBezTo>
                  <a:pt x="1139015" y="2162059"/>
                  <a:pt x="1132112" y="2203477"/>
                  <a:pt x="1199763" y="2243515"/>
                </a:cubicBezTo>
                <a:cubicBezTo>
                  <a:pt x="1245323" y="2269747"/>
                  <a:pt x="1307452" y="2301502"/>
                  <a:pt x="1353012" y="2327734"/>
                </a:cubicBezTo>
                <a:cubicBezTo>
                  <a:pt x="1484172" y="2405049"/>
                  <a:pt x="1393050" y="2505834"/>
                  <a:pt x="1485552" y="2563821"/>
                </a:cubicBezTo>
                <a:lnTo>
                  <a:pt x="1481410" y="2577627"/>
                </a:lnTo>
                <a:lnTo>
                  <a:pt x="1434469" y="2550014"/>
                </a:lnTo>
                <a:cubicBezTo>
                  <a:pt x="1413760" y="2538969"/>
                  <a:pt x="1341967" y="2541731"/>
                  <a:pt x="1266033" y="2487886"/>
                </a:cubicBezTo>
                <a:lnTo>
                  <a:pt x="1266033" y="2487886"/>
                </a:lnTo>
                <a:close/>
                <a:moveTo>
                  <a:pt x="2381578" y="320305"/>
                </a:moveTo>
                <a:lnTo>
                  <a:pt x="2381578" y="320305"/>
                </a:lnTo>
                <a:cubicBezTo>
                  <a:pt x="2424377" y="339634"/>
                  <a:pt x="2439564" y="370007"/>
                  <a:pt x="2449228" y="378291"/>
                </a:cubicBezTo>
                <a:lnTo>
                  <a:pt x="2472699" y="392097"/>
                </a:lnTo>
                <a:lnTo>
                  <a:pt x="2467176" y="396239"/>
                </a:lnTo>
                <a:cubicBezTo>
                  <a:pt x="2420235" y="370007"/>
                  <a:pt x="2399526" y="434897"/>
                  <a:pt x="2333256" y="397620"/>
                </a:cubicBezTo>
                <a:cubicBezTo>
                  <a:pt x="2311166" y="385194"/>
                  <a:pt x="2282173" y="365866"/>
                  <a:pt x="2260083" y="352059"/>
                </a:cubicBezTo>
                <a:cubicBezTo>
                  <a:pt x="2226948" y="332731"/>
                  <a:pt x="2210380" y="345156"/>
                  <a:pt x="2184148" y="345156"/>
                </a:cubicBezTo>
                <a:cubicBezTo>
                  <a:pt x="2200716" y="328589"/>
                  <a:pt x="2348443" y="300976"/>
                  <a:pt x="2381578" y="320305"/>
                </a:cubicBezTo>
                <a:lnTo>
                  <a:pt x="2381578" y="320305"/>
                </a:lnTo>
                <a:close/>
                <a:moveTo>
                  <a:pt x="2407810" y="198810"/>
                </a:moveTo>
                <a:lnTo>
                  <a:pt x="2407810" y="198810"/>
                </a:lnTo>
                <a:cubicBezTo>
                  <a:pt x="2384339" y="169817"/>
                  <a:pt x="2388481" y="19329"/>
                  <a:pt x="2402287" y="1381"/>
                </a:cubicBezTo>
                <a:cubicBezTo>
                  <a:pt x="2406429" y="26232"/>
                  <a:pt x="2396765" y="44180"/>
                  <a:pt x="2420235" y="74554"/>
                </a:cubicBezTo>
                <a:cubicBezTo>
                  <a:pt x="2436803" y="93882"/>
                  <a:pt x="2458893" y="120114"/>
                  <a:pt x="2475460" y="140824"/>
                </a:cubicBezTo>
                <a:cubicBezTo>
                  <a:pt x="2522401" y="198810"/>
                  <a:pt x="2463034" y="229184"/>
                  <a:pt x="2494789" y="271983"/>
                </a:cubicBezTo>
                <a:lnTo>
                  <a:pt x="2490647" y="277506"/>
                </a:lnTo>
                <a:lnTo>
                  <a:pt x="2474080" y="256796"/>
                </a:lnTo>
                <a:cubicBezTo>
                  <a:pt x="2465796" y="248512"/>
                  <a:pt x="2434041" y="236087"/>
                  <a:pt x="2407810" y="198810"/>
                </a:cubicBezTo>
                <a:lnTo>
                  <a:pt x="2407810" y="198810"/>
                </a:lnTo>
                <a:close/>
                <a:moveTo>
                  <a:pt x="2584530" y="332731"/>
                </a:moveTo>
                <a:lnTo>
                  <a:pt x="2584530" y="332731"/>
                </a:lnTo>
                <a:cubicBezTo>
                  <a:pt x="2558298" y="299596"/>
                  <a:pt x="2563820" y="132540"/>
                  <a:pt x="2577626" y="113211"/>
                </a:cubicBezTo>
                <a:cubicBezTo>
                  <a:pt x="2583149" y="140824"/>
                  <a:pt x="2572104" y="161533"/>
                  <a:pt x="2598336" y="194668"/>
                </a:cubicBezTo>
                <a:cubicBezTo>
                  <a:pt x="2616284" y="216758"/>
                  <a:pt x="2642516" y="245751"/>
                  <a:pt x="2660464" y="267841"/>
                </a:cubicBezTo>
                <a:cubicBezTo>
                  <a:pt x="2712928" y="332731"/>
                  <a:pt x="2645277" y="367246"/>
                  <a:pt x="2682554" y="414187"/>
                </a:cubicBezTo>
                <a:lnTo>
                  <a:pt x="2678412" y="419710"/>
                </a:lnTo>
                <a:lnTo>
                  <a:pt x="2659083" y="396239"/>
                </a:lnTo>
                <a:cubicBezTo>
                  <a:pt x="2649419" y="387956"/>
                  <a:pt x="2612142" y="375530"/>
                  <a:pt x="2584530" y="332731"/>
                </a:cubicBezTo>
                <a:lnTo>
                  <a:pt x="2584530" y="332731"/>
                </a:lnTo>
                <a:close/>
                <a:moveTo>
                  <a:pt x="2580388" y="485980"/>
                </a:moveTo>
                <a:lnTo>
                  <a:pt x="2580388" y="485980"/>
                </a:lnTo>
                <a:cubicBezTo>
                  <a:pt x="2623187" y="523257"/>
                  <a:pt x="2632851" y="564676"/>
                  <a:pt x="2639754" y="575721"/>
                </a:cubicBezTo>
                <a:lnTo>
                  <a:pt x="2663225" y="599191"/>
                </a:lnTo>
                <a:lnTo>
                  <a:pt x="2656322" y="603333"/>
                </a:lnTo>
                <a:cubicBezTo>
                  <a:pt x="2609381" y="557772"/>
                  <a:pt x="2563820" y="625423"/>
                  <a:pt x="2498931" y="560534"/>
                </a:cubicBezTo>
                <a:cubicBezTo>
                  <a:pt x="2476841" y="538444"/>
                  <a:pt x="2449228" y="505309"/>
                  <a:pt x="2427138" y="483219"/>
                </a:cubicBezTo>
                <a:cubicBezTo>
                  <a:pt x="2394003" y="448703"/>
                  <a:pt x="2370533" y="459748"/>
                  <a:pt x="2341540" y="450084"/>
                </a:cubicBezTo>
                <a:cubicBezTo>
                  <a:pt x="2363630" y="434897"/>
                  <a:pt x="2547253" y="452845"/>
                  <a:pt x="2580388" y="485980"/>
                </a:cubicBezTo>
                <a:lnTo>
                  <a:pt x="2580388" y="485980"/>
                </a:lnTo>
                <a:close/>
                <a:moveTo>
                  <a:pt x="2735018" y="463890"/>
                </a:moveTo>
                <a:lnTo>
                  <a:pt x="2735018" y="463890"/>
                </a:lnTo>
                <a:cubicBezTo>
                  <a:pt x="2718450" y="418329"/>
                  <a:pt x="2781959" y="236087"/>
                  <a:pt x="2805429" y="219519"/>
                </a:cubicBezTo>
                <a:cubicBezTo>
                  <a:pt x="2801288" y="252654"/>
                  <a:pt x="2781959" y="270602"/>
                  <a:pt x="2799907" y="316163"/>
                </a:cubicBezTo>
                <a:cubicBezTo>
                  <a:pt x="2812333" y="346537"/>
                  <a:pt x="2830281" y="387956"/>
                  <a:pt x="2842706" y="418329"/>
                </a:cubicBezTo>
                <a:cubicBezTo>
                  <a:pt x="2877222" y="508070"/>
                  <a:pt x="2791623" y="521876"/>
                  <a:pt x="2815094" y="586766"/>
                </a:cubicBezTo>
                <a:lnTo>
                  <a:pt x="2808191" y="592288"/>
                </a:lnTo>
                <a:lnTo>
                  <a:pt x="2795765" y="560534"/>
                </a:lnTo>
                <a:cubicBezTo>
                  <a:pt x="2787481" y="548108"/>
                  <a:pt x="2750204" y="521876"/>
                  <a:pt x="2735018" y="463890"/>
                </a:cubicBezTo>
                <a:lnTo>
                  <a:pt x="2735018" y="463890"/>
                </a:lnTo>
                <a:close/>
                <a:moveTo>
                  <a:pt x="2842706" y="639229"/>
                </a:moveTo>
                <a:lnTo>
                  <a:pt x="2842706" y="639229"/>
                </a:lnTo>
                <a:cubicBezTo>
                  <a:pt x="2838565" y="584004"/>
                  <a:pt x="2966963" y="405904"/>
                  <a:pt x="2997336" y="394859"/>
                </a:cubicBezTo>
                <a:cubicBezTo>
                  <a:pt x="2982149" y="429374"/>
                  <a:pt x="2954537" y="443181"/>
                  <a:pt x="2960059" y="498406"/>
                </a:cubicBezTo>
                <a:cubicBezTo>
                  <a:pt x="2962821" y="535682"/>
                  <a:pt x="2971104" y="585385"/>
                  <a:pt x="2973866" y="624042"/>
                </a:cubicBezTo>
                <a:cubicBezTo>
                  <a:pt x="2983530" y="733112"/>
                  <a:pt x="2885506" y="720686"/>
                  <a:pt x="2889648" y="799382"/>
                </a:cubicBezTo>
                <a:lnTo>
                  <a:pt x="2879983" y="803524"/>
                </a:lnTo>
                <a:lnTo>
                  <a:pt x="2877222" y="764866"/>
                </a:lnTo>
                <a:cubicBezTo>
                  <a:pt x="2873080" y="748299"/>
                  <a:pt x="2842706" y="708261"/>
                  <a:pt x="2842706" y="639229"/>
                </a:cubicBezTo>
                <a:lnTo>
                  <a:pt x="2842706" y="639229"/>
                </a:lnTo>
                <a:close/>
                <a:moveTo>
                  <a:pt x="2755727" y="735873"/>
                </a:moveTo>
                <a:lnTo>
                  <a:pt x="2755727" y="735873"/>
                </a:lnTo>
                <a:cubicBezTo>
                  <a:pt x="2793004" y="791098"/>
                  <a:pt x="2790243" y="840801"/>
                  <a:pt x="2795765" y="855987"/>
                </a:cubicBezTo>
                <a:lnTo>
                  <a:pt x="2815094" y="889122"/>
                </a:lnTo>
                <a:lnTo>
                  <a:pt x="2805429" y="891884"/>
                </a:lnTo>
                <a:cubicBezTo>
                  <a:pt x="2766772" y="825614"/>
                  <a:pt x="2693599" y="889122"/>
                  <a:pt x="2641135" y="795240"/>
                </a:cubicBezTo>
                <a:cubicBezTo>
                  <a:pt x="2623187" y="762105"/>
                  <a:pt x="2601097" y="717925"/>
                  <a:pt x="2583149" y="686171"/>
                </a:cubicBezTo>
                <a:cubicBezTo>
                  <a:pt x="2556917" y="637849"/>
                  <a:pt x="2526543" y="641991"/>
                  <a:pt x="2496170" y="621281"/>
                </a:cubicBezTo>
                <a:cubicBezTo>
                  <a:pt x="2526543" y="612997"/>
                  <a:pt x="2728115" y="687551"/>
                  <a:pt x="2755727" y="735873"/>
                </a:cubicBezTo>
                <a:lnTo>
                  <a:pt x="2755727" y="735873"/>
                </a:lnTo>
                <a:close/>
                <a:moveTo>
                  <a:pt x="2955918" y="842181"/>
                </a:moveTo>
                <a:lnTo>
                  <a:pt x="2955918" y="842181"/>
                </a:lnTo>
                <a:cubicBezTo>
                  <a:pt x="2964201" y="788337"/>
                  <a:pt x="3129876" y="646132"/>
                  <a:pt x="3161631" y="643371"/>
                </a:cubicBezTo>
                <a:cubicBezTo>
                  <a:pt x="3139541" y="673745"/>
                  <a:pt x="3110548" y="679267"/>
                  <a:pt x="3102264" y="734492"/>
                </a:cubicBezTo>
                <a:cubicBezTo>
                  <a:pt x="3096741" y="771769"/>
                  <a:pt x="3091219" y="821472"/>
                  <a:pt x="3085696" y="857368"/>
                </a:cubicBezTo>
                <a:cubicBezTo>
                  <a:pt x="3069129" y="965057"/>
                  <a:pt x="2978008" y="929161"/>
                  <a:pt x="2964201" y="1006476"/>
                </a:cubicBezTo>
                <a:lnTo>
                  <a:pt x="2954537" y="1007856"/>
                </a:lnTo>
                <a:lnTo>
                  <a:pt x="2960059" y="969199"/>
                </a:lnTo>
                <a:cubicBezTo>
                  <a:pt x="2958679" y="954012"/>
                  <a:pt x="2939350" y="907071"/>
                  <a:pt x="2955918" y="842181"/>
                </a:cubicBezTo>
                <a:lnTo>
                  <a:pt x="2955918" y="842181"/>
                </a:lnTo>
                <a:close/>
                <a:moveTo>
                  <a:pt x="2852371" y="1054798"/>
                </a:moveTo>
                <a:lnTo>
                  <a:pt x="2852371" y="1054798"/>
                </a:lnTo>
                <a:cubicBezTo>
                  <a:pt x="2874461" y="1116926"/>
                  <a:pt x="2857893" y="1165248"/>
                  <a:pt x="2859274" y="1181815"/>
                </a:cubicBezTo>
                <a:lnTo>
                  <a:pt x="2868938" y="1219092"/>
                </a:lnTo>
                <a:lnTo>
                  <a:pt x="2859274" y="1219092"/>
                </a:lnTo>
                <a:cubicBezTo>
                  <a:pt x="2838565" y="1144538"/>
                  <a:pt x="2751585" y="1187337"/>
                  <a:pt x="2725353" y="1082410"/>
                </a:cubicBezTo>
                <a:cubicBezTo>
                  <a:pt x="2715689" y="1046514"/>
                  <a:pt x="2707405" y="998192"/>
                  <a:pt x="2697741" y="960915"/>
                </a:cubicBezTo>
                <a:cubicBezTo>
                  <a:pt x="2685315" y="907071"/>
                  <a:pt x="2654941" y="902929"/>
                  <a:pt x="2630090" y="875316"/>
                </a:cubicBezTo>
                <a:cubicBezTo>
                  <a:pt x="2663225" y="876697"/>
                  <a:pt x="2839945" y="1002334"/>
                  <a:pt x="2852371" y="1054798"/>
                </a:cubicBezTo>
                <a:lnTo>
                  <a:pt x="2852371" y="1054798"/>
                </a:lnTo>
                <a:close/>
                <a:moveTo>
                  <a:pt x="3012523" y="1065842"/>
                </a:moveTo>
                <a:lnTo>
                  <a:pt x="3012523" y="1065842"/>
                </a:lnTo>
                <a:cubicBezTo>
                  <a:pt x="2982149" y="1125209"/>
                  <a:pt x="2991814" y="1174912"/>
                  <a:pt x="2989053" y="1191479"/>
                </a:cubicBezTo>
                <a:lnTo>
                  <a:pt x="2975246" y="1227376"/>
                </a:lnTo>
                <a:lnTo>
                  <a:pt x="2984911" y="1228756"/>
                </a:lnTo>
                <a:cubicBezTo>
                  <a:pt x="3015284" y="1156964"/>
                  <a:pt x="3096741" y="1210808"/>
                  <a:pt x="3135399" y="1110023"/>
                </a:cubicBezTo>
                <a:cubicBezTo>
                  <a:pt x="3149205" y="1075507"/>
                  <a:pt x="3164392" y="1027185"/>
                  <a:pt x="3178198" y="992669"/>
                </a:cubicBezTo>
                <a:cubicBezTo>
                  <a:pt x="3197527" y="940206"/>
                  <a:pt x="3227901" y="940206"/>
                  <a:pt x="3256894" y="916735"/>
                </a:cubicBezTo>
                <a:cubicBezTo>
                  <a:pt x="3223759" y="911212"/>
                  <a:pt x="3033233" y="1014759"/>
                  <a:pt x="3012523" y="1065842"/>
                </a:cubicBezTo>
                <a:lnTo>
                  <a:pt x="3012523" y="1065842"/>
                </a:lnTo>
                <a:close/>
                <a:moveTo>
                  <a:pt x="3053942" y="1297787"/>
                </a:moveTo>
                <a:lnTo>
                  <a:pt x="3053942" y="1297787"/>
                </a:lnTo>
                <a:cubicBezTo>
                  <a:pt x="3089838" y="1250846"/>
                  <a:pt x="3320403" y="1199763"/>
                  <a:pt x="3352157" y="1212189"/>
                </a:cubicBezTo>
                <a:cubicBezTo>
                  <a:pt x="3314880" y="1228756"/>
                  <a:pt x="3284506" y="1220472"/>
                  <a:pt x="3248610" y="1268794"/>
                </a:cubicBezTo>
                <a:cubicBezTo>
                  <a:pt x="3225139" y="1300549"/>
                  <a:pt x="3194766" y="1346109"/>
                  <a:pt x="3169915" y="1379244"/>
                </a:cubicBezTo>
                <a:cubicBezTo>
                  <a:pt x="3099503" y="1473127"/>
                  <a:pt x="3030471" y="1394431"/>
                  <a:pt x="2978008" y="1459321"/>
                </a:cubicBezTo>
                <a:lnTo>
                  <a:pt x="2968343" y="1455179"/>
                </a:lnTo>
                <a:lnTo>
                  <a:pt x="2993194" y="1422044"/>
                </a:lnTo>
                <a:cubicBezTo>
                  <a:pt x="3001478" y="1406857"/>
                  <a:pt x="3005620" y="1351632"/>
                  <a:pt x="3053942" y="1297787"/>
                </a:cubicBezTo>
                <a:lnTo>
                  <a:pt x="3053942" y="1297787"/>
                </a:lnTo>
                <a:close/>
                <a:moveTo>
                  <a:pt x="2873080" y="1388909"/>
                </a:moveTo>
                <a:lnTo>
                  <a:pt x="2873080" y="1388909"/>
                </a:lnTo>
                <a:cubicBezTo>
                  <a:pt x="2878603" y="1460701"/>
                  <a:pt x="2848229" y="1506262"/>
                  <a:pt x="2845468" y="1522829"/>
                </a:cubicBezTo>
                <a:lnTo>
                  <a:pt x="2844087" y="1564248"/>
                </a:lnTo>
                <a:lnTo>
                  <a:pt x="2834423" y="1561487"/>
                </a:lnTo>
                <a:cubicBezTo>
                  <a:pt x="2834423" y="1478649"/>
                  <a:pt x="2730876" y="1497978"/>
                  <a:pt x="2733637" y="1380625"/>
                </a:cubicBezTo>
                <a:cubicBezTo>
                  <a:pt x="2735018" y="1340587"/>
                  <a:pt x="2739159" y="1286742"/>
                  <a:pt x="2739159" y="1246704"/>
                </a:cubicBezTo>
                <a:cubicBezTo>
                  <a:pt x="2740540" y="1187337"/>
                  <a:pt x="2711547" y="1174912"/>
                  <a:pt x="2692218" y="1139016"/>
                </a:cubicBezTo>
                <a:cubicBezTo>
                  <a:pt x="2726734" y="1150061"/>
                  <a:pt x="2874461" y="1330922"/>
                  <a:pt x="2873080" y="1388909"/>
                </a:cubicBezTo>
                <a:lnTo>
                  <a:pt x="2873080" y="1388909"/>
                </a:lnTo>
                <a:close/>
                <a:moveTo>
                  <a:pt x="3002859" y="1567009"/>
                </a:moveTo>
                <a:lnTo>
                  <a:pt x="3002859" y="1567009"/>
                </a:lnTo>
                <a:cubicBezTo>
                  <a:pt x="3044278" y="1513165"/>
                  <a:pt x="3307977" y="1453798"/>
                  <a:pt x="3345254" y="1468985"/>
                </a:cubicBezTo>
                <a:cubicBezTo>
                  <a:pt x="3302454" y="1488314"/>
                  <a:pt x="3267939" y="1478649"/>
                  <a:pt x="3226520" y="1533874"/>
                </a:cubicBezTo>
                <a:cubicBezTo>
                  <a:pt x="3198907" y="1571151"/>
                  <a:pt x="3164392" y="1622234"/>
                  <a:pt x="3136779" y="1659511"/>
                </a:cubicBezTo>
                <a:cubicBezTo>
                  <a:pt x="3055323" y="1767200"/>
                  <a:pt x="2976627" y="1676079"/>
                  <a:pt x="2915879" y="1752013"/>
                </a:cubicBezTo>
                <a:lnTo>
                  <a:pt x="2904834" y="1747871"/>
                </a:lnTo>
                <a:lnTo>
                  <a:pt x="2933828" y="1709214"/>
                </a:lnTo>
                <a:cubicBezTo>
                  <a:pt x="2942111" y="1691266"/>
                  <a:pt x="2946253" y="1629137"/>
                  <a:pt x="3002859" y="1567009"/>
                </a:cubicBezTo>
                <a:lnTo>
                  <a:pt x="3002859" y="1567009"/>
                </a:lnTo>
                <a:close/>
                <a:moveTo>
                  <a:pt x="2804049" y="1771342"/>
                </a:moveTo>
                <a:lnTo>
                  <a:pt x="2804049" y="1771342"/>
                </a:lnTo>
                <a:cubicBezTo>
                  <a:pt x="2794384" y="1844515"/>
                  <a:pt x="2754346" y="1884553"/>
                  <a:pt x="2747443" y="1901121"/>
                </a:cubicBezTo>
                <a:lnTo>
                  <a:pt x="2737779" y="1943920"/>
                </a:lnTo>
                <a:lnTo>
                  <a:pt x="2728115" y="1938397"/>
                </a:lnTo>
                <a:cubicBezTo>
                  <a:pt x="2746063" y="1854179"/>
                  <a:pt x="2636993" y="1851418"/>
                  <a:pt x="2664606" y="1734065"/>
                </a:cubicBezTo>
                <a:cubicBezTo>
                  <a:pt x="2674270" y="1694027"/>
                  <a:pt x="2689457" y="1640182"/>
                  <a:pt x="2699121" y="1600144"/>
                </a:cubicBezTo>
                <a:cubicBezTo>
                  <a:pt x="2712928" y="1539397"/>
                  <a:pt x="2686696" y="1521449"/>
                  <a:pt x="2675651" y="1481411"/>
                </a:cubicBezTo>
                <a:cubicBezTo>
                  <a:pt x="2706025" y="1497978"/>
                  <a:pt x="2817855" y="1711975"/>
                  <a:pt x="2804049" y="1771342"/>
                </a:cubicBezTo>
                <a:lnTo>
                  <a:pt x="2804049" y="1771342"/>
                </a:lnTo>
                <a:close/>
                <a:moveTo>
                  <a:pt x="2928305" y="1826567"/>
                </a:moveTo>
                <a:lnTo>
                  <a:pt x="2928305" y="1826567"/>
                </a:lnTo>
                <a:cubicBezTo>
                  <a:pt x="2979388" y="1781006"/>
                  <a:pt x="3249991" y="1775484"/>
                  <a:pt x="3283126" y="1797574"/>
                </a:cubicBezTo>
                <a:cubicBezTo>
                  <a:pt x="3237565" y="1808619"/>
                  <a:pt x="3204430" y="1792051"/>
                  <a:pt x="3153347" y="1837612"/>
                </a:cubicBezTo>
                <a:cubicBezTo>
                  <a:pt x="3118831" y="1867985"/>
                  <a:pt x="3074651" y="1912165"/>
                  <a:pt x="3040136" y="1943920"/>
                </a:cubicBezTo>
                <a:cubicBezTo>
                  <a:pt x="2939350" y="2033660"/>
                  <a:pt x="2879983" y="1928733"/>
                  <a:pt x="2805429" y="1990861"/>
                </a:cubicBezTo>
                <a:lnTo>
                  <a:pt x="2794384" y="1983958"/>
                </a:lnTo>
                <a:lnTo>
                  <a:pt x="2830281" y="1952204"/>
                </a:lnTo>
                <a:cubicBezTo>
                  <a:pt x="2844087" y="1935636"/>
                  <a:pt x="2860654" y="1874889"/>
                  <a:pt x="2928305" y="1826567"/>
                </a:cubicBezTo>
                <a:lnTo>
                  <a:pt x="2928305" y="1826567"/>
                </a:lnTo>
                <a:close/>
                <a:moveTo>
                  <a:pt x="2827520" y="2062654"/>
                </a:moveTo>
                <a:lnTo>
                  <a:pt x="2827520" y="2062654"/>
                </a:lnTo>
                <a:cubicBezTo>
                  <a:pt x="2885506" y="2028138"/>
                  <a:pt x="3153347" y="2070937"/>
                  <a:pt x="3180959" y="2097169"/>
                </a:cubicBezTo>
                <a:cubicBezTo>
                  <a:pt x="3134018" y="2099931"/>
                  <a:pt x="3105025" y="2077840"/>
                  <a:pt x="3045658" y="2113737"/>
                </a:cubicBezTo>
                <a:cubicBezTo>
                  <a:pt x="3005620" y="2138588"/>
                  <a:pt x="2954537" y="2173104"/>
                  <a:pt x="2915879" y="2197955"/>
                </a:cubicBezTo>
                <a:cubicBezTo>
                  <a:pt x="2801288" y="2268367"/>
                  <a:pt x="2759869" y="2153775"/>
                  <a:pt x="2677031" y="2202097"/>
                </a:cubicBezTo>
                <a:lnTo>
                  <a:pt x="2667367" y="2193813"/>
                </a:lnTo>
                <a:lnTo>
                  <a:pt x="2708786" y="2168962"/>
                </a:lnTo>
                <a:cubicBezTo>
                  <a:pt x="2725353" y="2156536"/>
                  <a:pt x="2752966" y="2099931"/>
                  <a:pt x="2827520" y="2062654"/>
                </a:cubicBezTo>
                <a:lnTo>
                  <a:pt x="2827520" y="2062654"/>
                </a:lnTo>
                <a:close/>
                <a:moveTo>
                  <a:pt x="2641135" y="2278031"/>
                </a:moveTo>
                <a:lnTo>
                  <a:pt x="2641135" y="2278031"/>
                </a:lnTo>
                <a:cubicBezTo>
                  <a:pt x="2711547" y="2247657"/>
                  <a:pt x="3004240" y="2340159"/>
                  <a:pt x="3030471" y="2374675"/>
                </a:cubicBezTo>
                <a:cubicBezTo>
                  <a:pt x="2978008" y="2370533"/>
                  <a:pt x="2949015" y="2340159"/>
                  <a:pt x="2877222" y="2370533"/>
                </a:cubicBezTo>
                <a:cubicBezTo>
                  <a:pt x="2828900" y="2391243"/>
                  <a:pt x="2766772" y="2422997"/>
                  <a:pt x="2718450" y="2443706"/>
                </a:cubicBezTo>
                <a:cubicBezTo>
                  <a:pt x="2577626" y="2503073"/>
                  <a:pt x="2551395" y="2369152"/>
                  <a:pt x="2450609" y="2409190"/>
                </a:cubicBezTo>
                <a:lnTo>
                  <a:pt x="2442325" y="2398146"/>
                </a:lnTo>
                <a:lnTo>
                  <a:pt x="2492028" y="2377436"/>
                </a:lnTo>
                <a:cubicBezTo>
                  <a:pt x="2511356" y="2365011"/>
                  <a:pt x="2551395" y="2307024"/>
                  <a:pt x="2641135" y="2278031"/>
                </a:cubicBezTo>
                <a:lnTo>
                  <a:pt x="2641135" y="2278031"/>
                </a:lnTo>
                <a:close/>
                <a:moveTo>
                  <a:pt x="2665986" y="1986719"/>
                </a:moveTo>
                <a:lnTo>
                  <a:pt x="2665986" y="1986719"/>
                </a:lnTo>
                <a:cubicBezTo>
                  <a:pt x="2654941" y="2068176"/>
                  <a:pt x="2609381" y="2112356"/>
                  <a:pt x="2602478" y="2131685"/>
                </a:cubicBezTo>
                <a:lnTo>
                  <a:pt x="2591433" y="2178626"/>
                </a:lnTo>
                <a:lnTo>
                  <a:pt x="2580388" y="2173104"/>
                </a:lnTo>
                <a:cubicBezTo>
                  <a:pt x="2599716" y="2079221"/>
                  <a:pt x="2479602" y="2076460"/>
                  <a:pt x="2509976" y="1945301"/>
                </a:cubicBezTo>
                <a:cubicBezTo>
                  <a:pt x="2521021" y="1899740"/>
                  <a:pt x="2537588" y="1840373"/>
                  <a:pt x="2548633" y="1796193"/>
                </a:cubicBezTo>
                <a:cubicBezTo>
                  <a:pt x="2565201" y="1728542"/>
                  <a:pt x="2534827" y="1707833"/>
                  <a:pt x="2522401" y="1663653"/>
                </a:cubicBezTo>
                <a:cubicBezTo>
                  <a:pt x="2556917" y="1681601"/>
                  <a:pt x="2681173" y="1920449"/>
                  <a:pt x="2665986" y="1986719"/>
                </a:cubicBezTo>
                <a:lnTo>
                  <a:pt x="2665986" y="1986719"/>
                </a:lnTo>
                <a:close/>
                <a:moveTo>
                  <a:pt x="2395384" y="2465796"/>
                </a:moveTo>
                <a:lnTo>
                  <a:pt x="2395384" y="2465796"/>
                </a:lnTo>
                <a:cubicBezTo>
                  <a:pt x="2302882" y="2478222"/>
                  <a:pt x="2251799" y="2529305"/>
                  <a:pt x="2231090" y="2537589"/>
                </a:cubicBezTo>
                <a:lnTo>
                  <a:pt x="2177245" y="2550014"/>
                </a:lnTo>
                <a:lnTo>
                  <a:pt x="2184148" y="2562440"/>
                </a:lnTo>
                <a:cubicBezTo>
                  <a:pt x="2290456" y="2540350"/>
                  <a:pt x="2293218" y="2677032"/>
                  <a:pt x="2442325" y="2642516"/>
                </a:cubicBezTo>
                <a:cubicBezTo>
                  <a:pt x="2493408" y="2630090"/>
                  <a:pt x="2561059" y="2610762"/>
                  <a:pt x="2612142" y="2598336"/>
                </a:cubicBezTo>
                <a:cubicBezTo>
                  <a:pt x="2688076" y="2580388"/>
                  <a:pt x="2711547" y="2614904"/>
                  <a:pt x="2762630" y="2628710"/>
                </a:cubicBezTo>
                <a:cubicBezTo>
                  <a:pt x="2741921" y="2588672"/>
                  <a:pt x="2469938" y="2449229"/>
                  <a:pt x="2395384" y="2465796"/>
                </a:cubicBezTo>
                <a:lnTo>
                  <a:pt x="2395384" y="2465796"/>
                </a:lnTo>
                <a:close/>
                <a:moveTo>
                  <a:pt x="2428519" y="2300121"/>
                </a:moveTo>
                <a:lnTo>
                  <a:pt x="2428519" y="2300121"/>
                </a:lnTo>
                <a:cubicBezTo>
                  <a:pt x="2475460" y="2251799"/>
                  <a:pt x="2497550" y="1983958"/>
                  <a:pt x="2476841" y="1949442"/>
                </a:cubicBezTo>
                <a:cubicBezTo>
                  <a:pt x="2463034" y="1993622"/>
                  <a:pt x="2478221" y="2026757"/>
                  <a:pt x="2429900" y="2076460"/>
                </a:cubicBezTo>
                <a:cubicBezTo>
                  <a:pt x="2396765" y="2109595"/>
                  <a:pt x="2351204" y="2149633"/>
                  <a:pt x="2318069" y="2182768"/>
                </a:cubicBezTo>
                <a:cubicBezTo>
                  <a:pt x="2222806" y="2278031"/>
                  <a:pt x="2323592" y="2342921"/>
                  <a:pt x="2258702" y="2413332"/>
                </a:cubicBezTo>
                <a:lnTo>
                  <a:pt x="2264225" y="2424377"/>
                </a:lnTo>
                <a:lnTo>
                  <a:pt x="2298740" y="2389862"/>
                </a:lnTo>
                <a:cubicBezTo>
                  <a:pt x="2313927" y="2377436"/>
                  <a:pt x="2374675" y="2363630"/>
                  <a:pt x="2428519" y="2300121"/>
                </a:cubicBezTo>
                <a:lnTo>
                  <a:pt x="2428519" y="2300121"/>
                </a:lnTo>
                <a:close/>
                <a:moveTo>
                  <a:pt x="2094408" y="2592814"/>
                </a:moveTo>
                <a:lnTo>
                  <a:pt x="2094408" y="2592814"/>
                </a:lnTo>
                <a:cubicBezTo>
                  <a:pt x="2171723" y="2590052"/>
                  <a:pt x="2413332" y="2776437"/>
                  <a:pt x="2427138" y="2819236"/>
                </a:cubicBezTo>
                <a:cubicBezTo>
                  <a:pt x="2380197" y="2797146"/>
                  <a:pt x="2362249" y="2758489"/>
                  <a:pt x="2284934" y="2762631"/>
                </a:cubicBezTo>
                <a:cubicBezTo>
                  <a:pt x="2232470" y="2765392"/>
                  <a:pt x="2163439" y="2772295"/>
                  <a:pt x="2110975" y="2775056"/>
                </a:cubicBezTo>
                <a:cubicBezTo>
                  <a:pt x="1959106" y="2783340"/>
                  <a:pt x="1979816" y="2648039"/>
                  <a:pt x="1870747" y="2650800"/>
                </a:cubicBezTo>
                <a:lnTo>
                  <a:pt x="1866605" y="2636994"/>
                </a:lnTo>
                <a:lnTo>
                  <a:pt x="1921830" y="2634232"/>
                </a:lnTo>
                <a:cubicBezTo>
                  <a:pt x="1942539" y="2630090"/>
                  <a:pt x="2000525" y="2588672"/>
                  <a:pt x="2094408" y="2592814"/>
                </a:cubicBezTo>
                <a:close/>
              </a:path>
            </a:pathLst>
          </a:custGeom>
          <a:gradFill flip="none" rotWithShape="1">
            <a:gsLst>
              <a:gs pos="47000">
                <a:srgbClr val="F6EFA5"/>
              </a:gs>
              <a:gs pos="62000">
                <a:srgbClr val="935C24"/>
              </a:gs>
              <a:gs pos="87000">
                <a:srgbClr val="DAA33C"/>
              </a:gs>
              <a:gs pos="27000">
                <a:srgbClr val="AA742E"/>
              </a:gs>
              <a:gs pos="16000">
                <a:srgbClr val="D9BB6E"/>
              </a:gs>
            </a:gsLst>
            <a:lin ang="5400000" scaled="1"/>
            <a:tileRect/>
          </a:gradFill>
          <a:ln w="13798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7" name="任意多边形: 形状 126">
            <a:extLst>
              <a:ext uri="{FF2B5EF4-FFF2-40B4-BE49-F238E27FC236}">
                <a16:creationId xmlns:a16="http://schemas.microsoft.com/office/drawing/2014/main" id="{F41F69AE-6E12-C76C-231A-8B359C6A6F47}"/>
              </a:ext>
            </a:extLst>
          </p:cNvPr>
          <p:cNvSpPr/>
          <p:nvPr/>
        </p:nvSpPr>
        <p:spPr>
          <a:xfrm>
            <a:off x="613544" y="4101854"/>
            <a:ext cx="2064342" cy="1776968"/>
          </a:xfrm>
          <a:custGeom>
            <a:avLst/>
            <a:gdLst>
              <a:gd name="connsiteX0" fmla="*/ 2086124 w 3352156"/>
              <a:gd name="connsiteY0" fmla="*/ 2487886 h 2885505"/>
              <a:gd name="connsiteX1" fmla="*/ 1917688 w 3352156"/>
              <a:gd name="connsiteY1" fmla="*/ 2548634 h 2885505"/>
              <a:gd name="connsiteX2" fmla="*/ 1870747 w 3352156"/>
              <a:gd name="connsiteY2" fmla="*/ 2576246 h 2885505"/>
              <a:gd name="connsiteX3" fmla="*/ 1866605 w 3352156"/>
              <a:gd name="connsiteY3" fmla="*/ 2562440 h 2885505"/>
              <a:gd name="connsiteX4" fmla="*/ 1999145 w 3352156"/>
              <a:gd name="connsiteY4" fmla="*/ 2326353 h 2885505"/>
              <a:gd name="connsiteX5" fmla="*/ 2152394 w 3352156"/>
              <a:gd name="connsiteY5" fmla="*/ 2242135 h 2885505"/>
              <a:gd name="connsiteX6" fmla="*/ 2240754 w 3352156"/>
              <a:gd name="connsiteY6" fmla="*/ 2116498 h 2885505"/>
              <a:gd name="connsiteX7" fmla="*/ 2086124 w 3352156"/>
              <a:gd name="connsiteY7" fmla="*/ 2487886 h 2885505"/>
              <a:gd name="connsiteX8" fmla="*/ 2086124 w 3352156"/>
              <a:gd name="connsiteY8" fmla="*/ 2487886 h 2885505"/>
              <a:gd name="connsiteX9" fmla="*/ 2374675 w 3352156"/>
              <a:gd name="connsiteY9" fmla="*/ 229184 h 2885505"/>
              <a:gd name="connsiteX10" fmla="*/ 2374675 w 3352156"/>
              <a:gd name="connsiteY10" fmla="*/ 229184 h 2885505"/>
              <a:gd name="connsiteX11" fmla="*/ 2311166 w 3352156"/>
              <a:gd name="connsiteY11" fmla="*/ 157391 h 2885505"/>
              <a:gd name="connsiteX12" fmla="*/ 2228328 w 3352156"/>
              <a:gd name="connsiteY12" fmla="*/ 136682 h 2885505"/>
              <a:gd name="connsiteX13" fmla="*/ 2170342 w 3352156"/>
              <a:gd name="connsiteY13" fmla="*/ 88360 h 2885505"/>
              <a:gd name="connsiteX14" fmla="*/ 2290456 w 3352156"/>
              <a:gd name="connsiteY14" fmla="*/ 244371 h 2885505"/>
              <a:gd name="connsiteX15" fmla="*/ 2377436 w 3352156"/>
              <a:gd name="connsiteY15" fmla="*/ 251274 h 2885505"/>
              <a:gd name="connsiteX16" fmla="*/ 2380197 w 3352156"/>
              <a:gd name="connsiteY16" fmla="*/ 252654 h 2885505"/>
              <a:gd name="connsiteX17" fmla="*/ 2558298 w 3352156"/>
              <a:gd name="connsiteY17" fmla="*/ 405904 h 2885505"/>
              <a:gd name="connsiteX18" fmla="*/ 2924163 w 3352156"/>
              <a:gd name="connsiteY18" fmla="*/ 1318497 h 2885505"/>
              <a:gd name="connsiteX19" fmla="*/ 2558298 w 3352156"/>
              <a:gd name="connsiteY19" fmla="*/ 2231090 h 2885505"/>
              <a:gd name="connsiteX20" fmla="*/ 1674698 w 3352156"/>
              <a:gd name="connsiteY20" fmla="*/ 2609381 h 2885505"/>
              <a:gd name="connsiteX21" fmla="*/ 791098 w 3352156"/>
              <a:gd name="connsiteY21" fmla="*/ 2231090 h 2885505"/>
              <a:gd name="connsiteX22" fmla="*/ 425232 w 3352156"/>
              <a:gd name="connsiteY22" fmla="*/ 1319877 h 2885505"/>
              <a:gd name="connsiteX23" fmla="*/ 791098 w 3352156"/>
              <a:gd name="connsiteY23" fmla="*/ 407284 h 2885505"/>
              <a:gd name="connsiteX24" fmla="*/ 969199 w 3352156"/>
              <a:gd name="connsiteY24" fmla="*/ 254035 h 2885505"/>
              <a:gd name="connsiteX25" fmla="*/ 971960 w 3352156"/>
              <a:gd name="connsiteY25" fmla="*/ 252654 h 2885505"/>
              <a:gd name="connsiteX26" fmla="*/ 1058939 w 3352156"/>
              <a:gd name="connsiteY26" fmla="*/ 245751 h 2885505"/>
              <a:gd name="connsiteX27" fmla="*/ 1179054 w 3352156"/>
              <a:gd name="connsiteY27" fmla="*/ 89741 h 2885505"/>
              <a:gd name="connsiteX28" fmla="*/ 1121067 w 3352156"/>
              <a:gd name="connsiteY28" fmla="*/ 138062 h 2885505"/>
              <a:gd name="connsiteX29" fmla="*/ 1038230 w 3352156"/>
              <a:gd name="connsiteY29" fmla="*/ 158772 h 2885505"/>
              <a:gd name="connsiteX30" fmla="*/ 974721 w 3352156"/>
              <a:gd name="connsiteY30" fmla="*/ 229184 h 2885505"/>
              <a:gd name="connsiteX31" fmla="*/ 777292 w 3352156"/>
              <a:gd name="connsiteY31" fmla="*/ 394859 h 2885505"/>
              <a:gd name="connsiteX32" fmla="*/ 405904 w 3352156"/>
              <a:gd name="connsiteY32" fmla="*/ 1319877 h 2885505"/>
              <a:gd name="connsiteX33" fmla="*/ 777292 w 3352156"/>
              <a:gd name="connsiteY33" fmla="*/ 2244896 h 2885505"/>
              <a:gd name="connsiteX34" fmla="*/ 1673317 w 3352156"/>
              <a:gd name="connsiteY34" fmla="*/ 2627329 h 2885505"/>
              <a:gd name="connsiteX35" fmla="*/ 2569343 w 3352156"/>
              <a:gd name="connsiteY35" fmla="*/ 2244896 h 2885505"/>
              <a:gd name="connsiteX36" fmla="*/ 2940731 w 3352156"/>
              <a:gd name="connsiteY36" fmla="*/ 1319877 h 2885505"/>
              <a:gd name="connsiteX37" fmla="*/ 2569343 w 3352156"/>
              <a:gd name="connsiteY37" fmla="*/ 394859 h 2885505"/>
              <a:gd name="connsiteX38" fmla="*/ 2374675 w 3352156"/>
              <a:gd name="connsiteY38" fmla="*/ 229184 h 2885505"/>
              <a:gd name="connsiteX39" fmla="*/ 2374675 w 3352156"/>
              <a:gd name="connsiteY39" fmla="*/ 229184 h 2885505"/>
              <a:gd name="connsiteX40" fmla="*/ 1859701 w 3352156"/>
              <a:gd name="connsiteY40" fmla="*/ 2867558 h 2885505"/>
              <a:gd name="connsiteX41" fmla="*/ 1859701 w 3352156"/>
              <a:gd name="connsiteY41" fmla="*/ 2867558 h 2885505"/>
              <a:gd name="connsiteX42" fmla="*/ 1906643 w 3352156"/>
              <a:gd name="connsiteY42" fmla="*/ 2820617 h 2885505"/>
              <a:gd name="connsiteX43" fmla="*/ 1859701 w 3352156"/>
              <a:gd name="connsiteY43" fmla="*/ 2773676 h 2885505"/>
              <a:gd name="connsiteX44" fmla="*/ 1812760 w 3352156"/>
              <a:gd name="connsiteY44" fmla="*/ 2820617 h 2885505"/>
              <a:gd name="connsiteX45" fmla="*/ 1859701 w 3352156"/>
              <a:gd name="connsiteY45" fmla="*/ 2867558 h 2885505"/>
              <a:gd name="connsiteX46" fmla="*/ 1859701 w 3352156"/>
              <a:gd name="connsiteY46" fmla="*/ 2867558 h 2885505"/>
              <a:gd name="connsiteX47" fmla="*/ 1493836 w 3352156"/>
              <a:gd name="connsiteY47" fmla="*/ 2867558 h 2885505"/>
              <a:gd name="connsiteX48" fmla="*/ 1493836 w 3352156"/>
              <a:gd name="connsiteY48" fmla="*/ 2867558 h 2885505"/>
              <a:gd name="connsiteX49" fmla="*/ 1540777 w 3352156"/>
              <a:gd name="connsiteY49" fmla="*/ 2820617 h 2885505"/>
              <a:gd name="connsiteX50" fmla="*/ 1493836 w 3352156"/>
              <a:gd name="connsiteY50" fmla="*/ 2773676 h 2885505"/>
              <a:gd name="connsiteX51" fmla="*/ 1446895 w 3352156"/>
              <a:gd name="connsiteY51" fmla="*/ 2820617 h 2885505"/>
              <a:gd name="connsiteX52" fmla="*/ 1493836 w 3352156"/>
              <a:gd name="connsiteY52" fmla="*/ 2867558 h 2885505"/>
              <a:gd name="connsiteX53" fmla="*/ 1493836 w 3352156"/>
              <a:gd name="connsiteY53" fmla="*/ 2867558 h 2885505"/>
              <a:gd name="connsiteX54" fmla="*/ 1678840 w 3352156"/>
              <a:gd name="connsiteY54" fmla="*/ 2885506 h 2885505"/>
              <a:gd name="connsiteX55" fmla="*/ 1678840 w 3352156"/>
              <a:gd name="connsiteY55" fmla="*/ 2885506 h 2885505"/>
              <a:gd name="connsiteX56" fmla="*/ 1761677 w 3352156"/>
              <a:gd name="connsiteY56" fmla="*/ 2802669 h 2885505"/>
              <a:gd name="connsiteX57" fmla="*/ 1678840 w 3352156"/>
              <a:gd name="connsiteY57" fmla="*/ 2719831 h 2885505"/>
              <a:gd name="connsiteX58" fmla="*/ 1596002 w 3352156"/>
              <a:gd name="connsiteY58" fmla="*/ 2802669 h 2885505"/>
              <a:gd name="connsiteX59" fmla="*/ 1678840 w 3352156"/>
              <a:gd name="connsiteY59" fmla="*/ 2885506 h 2885505"/>
              <a:gd name="connsiteX60" fmla="*/ 1678840 w 3352156"/>
              <a:gd name="connsiteY60" fmla="*/ 2885506 h 2885505"/>
              <a:gd name="connsiteX61" fmla="*/ 970579 w 3352156"/>
              <a:gd name="connsiteY61" fmla="*/ 320305 h 2885505"/>
              <a:gd name="connsiteX62" fmla="*/ 970579 w 3352156"/>
              <a:gd name="connsiteY62" fmla="*/ 320305 h 2885505"/>
              <a:gd name="connsiteX63" fmla="*/ 1166628 w 3352156"/>
              <a:gd name="connsiteY63" fmla="*/ 345156 h 2885505"/>
              <a:gd name="connsiteX64" fmla="*/ 1090694 w 3352156"/>
              <a:gd name="connsiteY64" fmla="*/ 352059 h 2885505"/>
              <a:gd name="connsiteX65" fmla="*/ 1017520 w 3352156"/>
              <a:gd name="connsiteY65" fmla="*/ 397620 h 2885505"/>
              <a:gd name="connsiteX66" fmla="*/ 883600 w 3352156"/>
              <a:gd name="connsiteY66" fmla="*/ 396239 h 2885505"/>
              <a:gd name="connsiteX67" fmla="*/ 878077 w 3352156"/>
              <a:gd name="connsiteY67" fmla="*/ 392097 h 2885505"/>
              <a:gd name="connsiteX68" fmla="*/ 901548 w 3352156"/>
              <a:gd name="connsiteY68" fmla="*/ 378291 h 2885505"/>
              <a:gd name="connsiteX69" fmla="*/ 970579 w 3352156"/>
              <a:gd name="connsiteY69" fmla="*/ 320305 h 2885505"/>
              <a:gd name="connsiteX70" fmla="*/ 970579 w 3352156"/>
              <a:gd name="connsiteY70" fmla="*/ 320305 h 2885505"/>
              <a:gd name="connsiteX71" fmla="*/ 942967 w 3352156"/>
              <a:gd name="connsiteY71" fmla="*/ 198810 h 2885505"/>
              <a:gd name="connsiteX72" fmla="*/ 942967 w 3352156"/>
              <a:gd name="connsiteY72" fmla="*/ 198810 h 2885505"/>
              <a:gd name="connsiteX73" fmla="*/ 876697 w 3352156"/>
              <a:gd name="connsiteY73" fmla="*/ 256796 h 2885505"/>
              <a:gd name="connsiteX74" fmla="*/ 860129 w 3352156"/>
              <a:gd name="connsiteY74" fmla="*/ 277506 h 2885505"/>
              <a:gd name="connsiteX75" fmla="*/ 855987 w 3352156"/>
              <a:gd name="connsiteY75" fmla="*/ 270602 h 2885505"/>
              <a:gd name="connsiteX76" fmla="*/ 875316 w 3352156"/>
              <a:gd name="connsiteY76" fmla="*/ 139443 h 2885505"/>
              <a:gd name="connsiteX77" fmla="*/ 930541 w 3352156"/>
              <a:gd name="connsiteY77" fmla="*/ 73173 h 2885505"/>
              <a:gd name="connsiteX78" fmla="*/ 948489 w 3352156"/>
              <a:gd name="connsiteY78" fmla="*/ 0 h 2885505"/>
              <a:gd name="connsiteX79" fmla="*/ 942967 w 3352156"/>
              <a:gd name="connsiteY79" fmla="*/ 198810 h 2885505"/>
              <a:gd name="connsiteX80" fmla="*/ 942967 w 3352156"/>
              <a:gd name="connsiteY80" fmla="*/ 198810 h 2885505"/>
              <a:gd name="connsiteX81" fmla="*/ 767627 w 3352156"/>
              <a:gd name="connsiteY81" fmla="*/ 332731 h 2885505"/>
              <a:gd name="connsiteX82" fmla="*/ 767627 w 3352156"/>
              <a:gd name="connsiteY82" fmla="*/ 332731 h 2885505"/>
              <a:gd name="connsiteX83" fmla="*/ 693074 w 3352156"/>
              <a:gd name="connsiteY83" fmla="*/ 396239 h 2885505"/>
              <a:gd name="connsiteX84" fmla="*/ 673745 w 3352156"/>
              <a:gd name="connsiteY84" fmla="*/ 419710 h 2885505"/>
              <a:gd name="connsiteX85" fmla="*/ 669603 w 3352156"/>
              <a:gd name="connsiteY85" fmla="*/ 414187 h 2885505"/>
              <a:gd name="connsiteX86" fmla="*/ 691693 w 3352156"/>
              <a:gd name="connsiteY86" fmla="*/ 267841 h 2885505"/>
              <a:gd name="connsiteX87" fmla="*/ 753821 w 3352156"/>
              <a:gd name="connsiteY87" fmla="*/ 194668 h 2885505"/>
              <a:gd name="connsiteX88" fmla="*/ 774530 w 3352156"/>
              <a:gd name="connsiteY88" fmla="*/ 113211 h 2885505"/>
              <a:gd name="connsiteX89" fmla="*/ 767627 w 3352156"/>
              <a:gd name="connsiteY89" fmla="*/ 332731 h 2885505"/>
              <a:gd name="connsiteX90" fmla="*/ 767627 w 3352156"/>
              <a:gd name="connsiteY90" fmla="*/ 332731 h 2885505"/>
              <a:gd name="connsiteX91" fmla="*/ 771769 w 3352156"/>
              <a:gd name="connsiteY91" fmla="*/ 485980 h 2885505"/>
              <a:gd name="connsiteX92" fmla="*/ 771769 w 3352156"/>
              <a:gd name="connsiteY92" fmla="*/ 485980 h 2885505"/>
              <a:gd name="connsiteX93" fmla="*/ 1010617 w 3352156"/>
              <a:gd name="connsiteY93" fmla="*/ 448703 h 2885505"/>
              <a:gd name="connsiteX94" fmla="*/ 925019 w 3352156"/>
              <a:gd name="connsiteY94" fmla="*/ 481838 h 2885505"/>
              <a:gd name="connsiteX95" fmla="*/ 853226 w 3352156"/>
              <a:gd name="connsiteY95" fmla="*/ 559153 h 2885505"/>
              <a:gd name="connsiteX96" fmla="*/ 695835 w 3352156"/>
              <a:gd name="connsiteY96" fmla="*/ 601952 h 2885505"/>
              <a:gd name="connsiteX97" fmla="*/ 688932 w 3352156"/>
              <a:gd name="connsiteY97" fmla="*/ 597811 h 2885505"/>
              <a:gd name="connsiteX98" fmla="*/ 712402 w 3352156"/>
              <a:gd name="connsiteY98" fmla="*/ 574340 h 2885505"/>
              <a:gd name="connsiteX99" fmla="*/ 771769 w 3352156"/>
              <a:gd name="connsiteY99" fmla="*/ 485980 h 2885505"/>
              <a:gd name="connsiteX100" fmla="*/ 771769 w 3352156"/>
              <a:gd name="connsiteY100" fmla="*/ 485980 h 2885505"/>
              <a:gd name="connsiteX101" fmla="*/ 617139 w 3352156"/>
              <a:gd name="connsiteY101" fmla="*/ 463890 h 2885505"/>
              <a:gd name="connsiteX102" fmla="*/ 617139 w 3352156"/>
              <a:gd name="connsiteY102" fmla="*/ 463890 h 2885505"/>
              <a:gd name="connsiteX103" fmla="*/ 557772 w 3352156"/>
              <a:gd name="connsiteY103" fmla="*/ 560534 h 2885505"/>
              <a:gd name="connsiteX104" fmla="*/ 545347 w 3352156"/>
              <a:gd name="connsiteY104" fmla="*/ 592288 h 2885505"/>
              <a:gd name="connsiteX105" fmla="*/ 538444 w 3352156"/>
              <a:gd name="connsiteY105" fmla="*/ 588146 h 2885505"/>
              <a:gd name="connsiteX106" fmla="*/ 510831 w 3352156"/>
              <a:gd name="connsiteY106" fmla="*/ 419710 h 2885505"/>
              <a:gd name="connsiteX107" fmla="*/ 553631 w 3352156"/>
              <a:gd name="connsiteY107" fmla="*/ 317544 h 2885505"/>
              <a:gd name="connsiteX108" fmla="*/ 548108 w 3352156"/>
              <a:gd name="connsiteY108" fmla="*/ 220900 h 2885505"/>
              <a:gd name="connsiteX109" fmla="*/ 617139 w 3352156"/>
              <a:gd name="connsiteY109" fmla="*/ 463890 h 2885505"/>
              <a:gd name="connsiteX110" fmla="*/ 617139 w 3352156"/>
              <a:gd name="connsiteY110" fmla="*/ 463890 h 2885505"/>
              <a:gd name="connsiteX111" fmla="*/ 509451 w 3352156"/>
              <a:gd name="connsiteY111" fmla="*/ 639229 h 2885505"/>
              <a:gd name="connsiteX112" fmla="*/ 509451 w 3352156"/>
              <a:gd name="connsiteY112" fmla="*/ 639229 h 2885505"/>
              <a:gd name="connsiteX113" fmla="*/ 474935 w 3352156"/>
              <a:gd name="connsiteY113" fmla="*/ 763486 h 2885505"/>
              <a:gd name="connsiteX114" fmla="*/ 472174 w 3352156"/>
              <a:gd name="connsiteY114" fmla="*/ 802143 h 2885505"/>
              <a:gd name="connsiteX115" fmla="*/ 462509 w 3352156"/>
              <a:gd name="connsiteY115" fmla="*/ 798001 h 2885505"/>
              <a:gd name="connsiteX116" fmla="*/ 378291 w 3352156"/>
              <a:gd name="connsiteY116" fmla="*/ 622662 h 2885505"/>
              <a:gd name="connsiteX117" fmla="*/ 392097 w 3352156"/>
              <a:gd name="connsiteY117" fmla="*/ 497025 h 2885505"/>
              <a:gd name="connsiteX118" fmla="*/ 354821 w 3352156"/>
              <a:gd name="connsiteY118" fmla="*/ 393478 h 2885505"/>
              <a:gd name="connsiteX119" fmla="*/ 509451 w 3352156"/>
              <a:gd name="connsiteY119" fmla="*/ 639229 h 2885505"/>
              <a:gd name="connsiteX120" fmla="*/ 509451 w 3352156"/>
              <a:gd name="connsiteY120" fmla="*/ 639229 h 2885505"/>
              <a:gd name="connsiteX121" fmla="*/ 596430 w 3352156"/>
              <a:gd name="connsiteY121" fmla="*/ 735873 h 2885505"/>
              <a:gd name="connsiteX122" fmla="*/ 596430 w 3352156"/>
              <a:gd name="connsiteY122" fmla="*/ 735873 h 2885505"/>
              <a:gd name="connsiteX123" fmla="*/ 855987 w 3352156"/>
              <a:gd name="connsiteY123" fmla="*/ 621281 h 2885505"/>
              <a:gd name="connsiteX124" fmla="*/ 769008 w 3352156"/>
              <a:gd name="connsiteY124" fmla="*/ 686171 h 2885505"/>
              <a:gd name="connsiteX125" fmla="*/ 711022 w 3352156"/>
              <a:gd name="connsiteY125" fmla="*/ 795240 h 2885505"/>
              <a:gd name="connsiteX126" fmla="*/ 546727 w 3352156"/>
              <a:gd name="connsiteY126" fmla="*/ 891884 h 2885505"/>
              <a:gd name="connsiteX127" fmla="*/ 537063 w 3352156"/>
              <a:gd name="connsiteY127" fmla="*/ 889122 h 2885505"/>
              <a:gd name="connsiteX128" fmla="*/ 556392 w 3352156"/>
              <a:gd name="connsiteY128" fmla="*/ 855987 h 2885505"/>
              <a:gd name="connsiteX129" fmla="*/ 596430 w 3352156"/>
              <a:gd name="connsiteY129" fmla="*/ 735873 h 2885505"/>
              <a:gd name="connsiteX130" fmla="*/ 596430 w 3352156"/>
              <a:gd name="connsiteY130" fmla="*/ 735873 h 2885505"/>
              <a:gd name="connsiteX131" fmla="*/ 396239 w 3352156"/>
              <a:gd name="connsiteY131" fmla="*/ 842181 h 2885505"/>
              <a:gd name="connsiteX132" fmla="*/ 396239 w 3352156"/>
              <a:gd name="connsiteY132" fmla="*/ 842181 h 2885505"/>
              <a:gd name="connsiteX133" fmla="*/ 392097 w 3352156"/>
              <a:gd name="connsiteY133" fmla="*/ 969199 h 2885505"/>
              <a:gd name="connsiteX134" fmla="*/ 397620 w 3352156"/>
              <a:gd name="connsiteY134" fmla="*/ 1007856 h 2885505"/>
              <a:gd name="connsiteX135" fmla="*/ 387956 w 3352156"/>
              <a:gd name="connsiteY135" fmla="*/ 1006476 h 2885505"/>
              <a:gd name="connsiteX136" fmla="*/ 266461 w 3352156"/>
              <a:gd name="connsiteY136" fmla="*/ 857368 h 2885505"/>
              <a:gd name="connsiteX137" fmla="*/ 249893 w 3352156"/>
              <a:gd name="connsiteY137" fmla="*/ 734492 h 2885505"/>
              <a:gd name="connsiteX138" fmla="*/ 190526 w 3352156"/>
              <a:gd name="connsiteY138" fmla="*/ 643371 h 2885505"/>
              <a:gd name="connsiteX139" fmla="*/ 396239 w 3352156"/>
              <a:gd name="connsiteY139" fmla="*/ 842181 h 2885505"/>
              <a:gd name="connsiteX140" fmla="*/ 396239 w 3352156"/>
              <a:gd name="connsiteY140" fmla="*/ 842181 h 2885505"/>
              <a:gd name="connsiteX141" fmla="*/ 498406 w 3352156"/>
              <a:gd name="connsiteY141" fmla="*/ 1054798 h 2885505"/>
              <a:gd name="connsiteX142" fmla="*/ 498406 w 3352156"/>
              <a:gd name="connsiteY142" fmla="*/ 1054798 h 2885505"/>
              <a:gd name="connsiteX143" fmla="*/ 719305 w 3352156"/>
              <a:gd name="connsiteY143" fmla="*/ 876697 h 2885505"/>
              <a:gd name="connsiteX144" fmla="*/ 651655 w 3352156"/>
              <a:gd name="connsiteY144" fmla="*/ 962296 h 2885505"/>
              <a:gd name="connsiteX145" fmla="*/ 624042 w 3352156"/>
              <a:gd name="connsiteY145" fmla="*/ 1083791 h 2885505"/>
              <a:gd name="connsiteX146" fmla="*/ 490122 w 3352156"/>
              <a:gd name="connsiteY146" fmla="*/ 1220472 h 2885505"/>
              <a:gd name="connsiteX147" fmla="*/ 480457 w 3352156"/>
              <a:gd name="connsiteY147" fmla="*/ 1220472 h 2885505"/>
              <a:gd name="connsiteX148" fmla="*/ 490122 w 3352156"/>
              <a:gd name="connsiteY148" fmla="*/ 1183196 h 2885505"/>
              <a:gd name="connsiteX149" fmla="*/ 498406 w 3352156"/>
              <a:gd name="connsiteY149" fmla="*/ 1054798 h 2885505"/>
              <a:gd name="connsiteX150" fmla="*/ 498406 w 3352156"/>
              <a:gd name="connsiteY150" fmla="*/ 1054798 h 2885505"/>
              <a:gd name="connsiteX151" fmla="*/ 339634 w 3352156"/>
              <a:gd name="connsiteY151" fmla="*/ 1065842 h 2885505"/>
              <a:gd name="connsiteX152" fmla="*/ 339634 w 3352156"/>
              <a:gd name="connsiteY152" fmla="*/ 1065842 h 2885505"/>
              <a:gd name="connsiteX153" fmla="*/ 95263 w 3352156"/>
              <a:gd name="connsiteY153" fmla="*/ 915354 h 2885505"/>
              <a:gd name="connsiteX154" fmla="*/ 173959 w 3352156"/>
              <a:gd name="connsiteY154" fmla="*/ 991289 h 2885505"/>
              <a:gd name="connsiteX155" fmla="*/ 216758 w 3352156"/>
              <a:gd name="connsiteY155" fmla="*/ 1108642 h 2885505"/>
              <a:gd name="connsiteX156" fmla="*/ 367246 w 3352156"/>
              <a:gd name="connsiteY156" fmla="*/ 1227376 h 2885505"/>
              <a:gd name="connsiteX157" fmla="*/ 376911 w 3352156"/>
              <a:gd name="connsiteY157" fmla="*/ 1225995 h 2885505"/>
              <a:gd name="connsiteX158" fmla="*/ 363104 w 3352156"/>
              <a:gd name="connsiteY158" fmla="*/ 1190099 h 2885505"/>
              <a:gd name="connsiteX159" fmla="*/ 339634 w 3352156"/>
              <a:gd name="connsiteY159" fmla="*/ 1065842 h 2885505"/>
              <a:gd name="connsiteX160" fmla="*/ 339634 w 3352156"/>
              <a:gd name="connsiteY160" fmla="*/ 1065842 h 2885505"/>
              <a:gd name="connsiteX161" fmla="*/ 298215 w 3352156"/>
              <a:gd name="connsiteY161" fmla="*/ 1297787 h 2885505"/>
              <a:gd name="connsiteX162" fmla="*/ 298215 w 3352156"/>
              <a:gd name="connsiteY162" fmla="*/ 1297787 h 2885505"/>
              <a:gd name="connsiteX163" fmla="*/ 358962 w 3352156"/>
              <a:gd name="connsiteY163" fmla="*/ 1422044 h 2885505"/>
              <a:gd name="connsiteX164" fmla="*/ 383814 w 3352156"/>
              <a:gd name="connsiteY164" fmla="*/ 1455179 h 2885505"/>
              <a:gd name="connsiteX165" fmla="*/ 374149 w 3352156"/>
              <a:gd name="connsiteY165" fmla="*/ 1459321 h 2885505"/>
              <a:gd name="connsiteX166" fmla="*/ 182242 w 3352156"/>
              <a:gd name="connsiteY166" fmla="*/ 1379244 h 2885505"/>
              <a:gd name="connsiteX167" fmla="*/ 103547 w 3352156"/>
              <a:gd name="connsiteY167" fmla="*/ 1268794 h 2885505"/>
              <a:gd name="connsiteX168" fmla="*/ 0 w 3352156"/>
              <a:gd name="connsiteY168" fmla="*/ 1212189 h 2885505"/>
              <a:gd name="connsiteX169" fmla="*/ 298215 w 3352156"/>
              <a:gd name="connsiteY169" fmla="*/ 1297787 h 2885505"/>
              <a:gd name="connsiteX170" fmla="*/ 298215 w 3352156"/>
              <a:gd name="connsiteY170" fmla="*/ 1297787 h 2885505"/>
              <a:gd name="connsiteX171" fmla="*/ 477696 w 3352156"/>
              <a:gd name="connsiteY171" fmla="*/ 1388909 h 2885505"/>
              <a:gd name="connsiteX172" fmla="*/ 477696 w 3352156"/>
              <a:gd name="connsiteY172" fmla="*/ 1388909 h 2885505"/>
              <a:gd name="connsiteX173" fmla="*/ 657177 w 3352156"/>
              <a:gd name="connsiteY173" fmla="*/ 1140396 h 2885505"/>
              <a:gd name="connsiteX174" fmla="*/ 610236 w 3352156"/>
              <a:gd name="connsiteY174" fmla="*/ 1248085 h 2885505"/>
              <a:gd name="connsiteX175" fmla="*/ 615759 w 3352156"/>
              <a:gd name="connsiteY175" fmla="*/ 1382006 h 2885505"/>
              <a:gd name="connsiteX176" fmla="*/ 514973 w 3352156"/>
              <a:gd name="connsiteY176" fmla="*/ 1562867 h 2885505"/>
              <a:gd name="connsiteX177" fmla="*/ 505309 w 3352156"/>
              <a:gd name="connsiteY177" fmla="*/ 1565629 h 2885505"/>
              <a:gd name="connsiteX178" fmla="*/ 503928 w 3352156"/>
              <a:gd name="connsiteY178" fmla="*/ 1524210 h 2885505"/>
              <a:gd name="connsiteX179" fmla="*/ 477696 w 3352156"/>
              <a:gd name="connsiteY179" fmla="*/ 1388909 h 2885505"/>
              <a:gd name="connsiteX180" fmla="*/ 477696 w 3352156"/>
              <a:gd name="connsiteY180" fmla="*/ 1388909 h 2885505"/>
              <a:gd name="connsiteX181" fmla="*/ 349298 w 3352156"/>
              <a:gd name="connsiteY181" fmla="*/ 1567009 h 2885505"/>
              <a:gd name="connsiteX182" fmla="*/ 349298 w 3352156"/>
              <a:gd name="connsiteY182" fmla="*/ 1567009 h 2885505"/>
              <a:gd name="connsiteX183" fmla="*/ 419710 w 3352156"/>
              <a:gd name="connsiteY183" fmla="*/ 1709214 h 2885505"/>
              <a:gd name="connsiteX184" fmla="*/ 448703 w 3352156"/>
              <a:gd name="connsiteY184" fmla="*/ 1747871 h 2885505"/>
              <a:gd name="connsiteX185" fmla="*/ 437658 w 3352156"/>
              <a:gd name="connsiteY185" fmla="*/ 1752013 h 2885505"/>
              <a:gd name="connsiteX186" fmla="*/ 216758 w 3352156"/>
              <a:gd name="connsiteY186" fmla="*/ 1659511 h 2885505"/>
              <a:gd name="connsiteX187" fmla="*/ 127017 w 3352156"/>
              <a:gd name="connsiteY187" fmla="*/ 1533874 h 2885505"/>
              <a:gd name="connsiteX188" fmla="*/ 8284 w 3352156"/>
              <a:gd name="connsiteY188" fmla="*/ 1468985 h 2885505"/>
              <a:gd name="connsiteX189" fmla="*/ 349298 w 3352156"/>
              <a:gd name="connsiteY189" fmla="*/ 1567009 h 2885505"/>
              <a:gd name="connsiteX190" fmla="*/ 349298 w 3352156"/>
              <a:gd name="connsiteY190" fmla="*/ 1567009 h 2885505"/>
              <a:gd name="connsiteX191" fmla="*/ 548108 w 3352156"/>
              <a:gd name="connsiteY191" fmla="*/ 1771342 h 2885505"/>
              <a:gd name="connsiteX192" fmla="*/ 548108 w 3352156"/>
              <a:gd name="connsiteY192" fmla="*/ 1771342 h 2885505"/>
              <a:gd name="connsiteX193" fmla="*/ 676506 w 3352156"/>
              <a:gd name="connsiteY193" fmla="*/ 1480030 h 2885505"/>
              <a:gd name="connsiteX194" fmla="*/ 653035 w 3352156"/>
              <a:gd name="connsiteY194" fmla="*/ 1598764 h 2885505"/>
              <a:gd name="connsiteX195" fmla="*/ 687551 w 3352156"/>
              <a:gd name="connsiteY195" fmla="*/ 1732684 h 2885505"/>
              <a:gd name="connsiteX196" fmla="*/ 624042 w 3352156"/>
              <a:gd name="connsiteY196" fmla="*/ 1937017 h 2885505"/>
              <a:gd name="connsiteX197" fmla="*/ 614378 w 3352156"/>
              <a:gd name="connsiteY197" fmla="*/ 1942539 h 2885505"/>
              <a:gd name="connsiteX198" fmla="*/ 604714 w 3352156"/>
              <a:gd name="connsiteY198" fmla="*/ 1899740 h 2885505"/>
              <a:gd name="connsiteX199" fmla="*/ 548108 w 3352156"/>
              <a:gd name="connsiteY199" fmla="*/ 1771342 h 2885505"/>
              <a:gd name="connsiteX200" fmla="*/ 548108 w 3352156"/>
              <a:gd name="connsiteY200" fmla="*/ 1771342 h 2885505"/>
              <a:gd name="connsiteX201" fmla="*/ 423852 w 3352156"/>
              <a:gd name="connsiteY201" fmla="*/ 1826567 h 2885505"/>
              <a:gd name="connsiteX202" fmla="*/ 423852 w 3352156"/>
              <a:gd name="connsiteY202" fmla="*/ 1826567 h 2885505"/>
              <a:gd name="connsiteX203" fmla="*/ 520496 w 3352156"/>
              <a:gd name="connsiteY203" fmla="*/ 1952204 h 2885505"/>
              <a:gd name="connsiteX204" fmla="*/ 556392 w 3352156"/>
              <a:gd name="connsiteY204" fmla="*/ 1983958 h 2885505"/>
              <a:gd name="connsiteX205" fmla="*/ 545347 w 3352156"/>
              <a:gd name="connsiteY205" fmla="*/ 1990861 h 2885505"/>
              <a:gd name="connsiteX206" fmla="*/ 310641 w 3352156"/>
              <a:gd name="connsiteY206" fmla="*/ 1943920 h 2885505"/>
              <a:gd name="connsiteX207" fmla="*/ 197429 w 3352156"/>
              <a:gd name="connsiteY207" fmla="*/ 1837612 h 2885505"/>
              <a:gd name="connsiteX208" fmla="*/ 67651 w 3352156"/>
              <a:gd name="connsiteY208" fmla="*/ 1797574 h 2885505"/>
              <a:gd name="connsiteX209" fmla="*/ 423852 w 3352156"/>
              <a:gd name="connsiteY209" fmla="*/ 1826567 h 2885505"/>
              <a:gd name="connsiteX210" fmla="*/ 423852 w 3352156"/>
              <a:gd name="connsiteY210" fmla="*/ 1826567 h 2885505"/>
              <a:gd name="connsiteX211" fmla="*/ 524637 w 3352156"/>
              <a:gd name="connsiteY211" fmla="*/ 2062654 h 2885505"/>
              <a:gd name="connsiteX212" fmla="*/ 524637 w 3352156"/>
              <a:gd name="connsiteY212" fmla="*/ 2062654 h 2885505"/>
              <a:gd name="connsiteX213" fmla="*/ 641991 w 3352156"/>
              <a:gd name="connsiteY213" fmla="*/ 2168962 h 2885505"/>
              <a:gd name="connsiteX214" fmla="*/ 683409 w 3352156"/>
              <a:gd name="connsiteY214" fmla="*/ 2193813 h 2885505"/>
              <a:gd name="connsiteX215" fmla="*/ 673745 w 3352156"/>
              <a:gd name="connsiteY215" fmla="*/ 2202097 h 2885505"/>
              <a:gd name="connsiteX216" fmla="*/ 434897 w 3352156"/>
              <a:gd name="connsiteY216" fmla="*/ 2197955 h 2885505"/>
              <a:gd name="connsiteX217" fmla="*/ 305118 w 3352156"/>
              <a:gd name="connsiteY217" fmla="*/ 2113737 h 2885505"/>
              <a:gd name="connsiteX218" fmla="*/ 169817 w 3352156"/>
              <a:gd name="connsiteY218" fmla="*/ 2097169 h 2885505"/>
              <a:gd name="connsiteX219" fmla="*/ 524637 w 3352156"/>
              <a:gd name="connsiteY219" fmla="*/ 2062654 h 2885505"/>
              <a:gd name="connsiteX220" fmla="*/ 524637 w 3352156"/>
              <a:gd name="connsiteY220" fmla="*/ 2062654 h 2885505"/>
              <a:gd name="connsiteX221" fmla="*/ 709641 w 3352156"/>
              <a:gd name="connsiteY221" fmla="*/ 2278031 h 2885505"/>
              <a:gd name="connsiteX222" fmla="*/ 709641 w 3352156"/>
              <a:gd name="connsiteY222" fmla="*/ 2278031 h 2885505"/>
              <a:gd name="connsiteX223" fmla="*/ 858749 w 3352156"/>
              <a:gd name="connsiteY223" fmla="*/ 2377436 h 2885505"/>
              <a:gd name="connsiteX224" fmla="*/ 908451 w 3352156"/>
              <a:gd name="connsiteY224" fmla="*/ 2398146 h 2885505"/>
              <a:gd name="connsiteX225" fmla="*/ 900167 w 3352156"/>
              <a:gd name="connsiteY225" fmla="*/ 2409190 h 2885505"/>
              <a:gd name="connsiteX226" fmla="*/ 632326 w 3352156"/>
              <a:gd name="connsiteY226" fmla="*/ 2443706 h 2885505"/>
              <a:gd name="connsiteX227" fmla="*/ 473554 w 3352156"/>
              <a:gd name="connsiteY227" fmla="*/ 2370533 h 2885505"/>
              <a:gd name="connsiteX228" fmla="*/ 320305 w 3352156"/>
              <a:gd name="connsiteY228" fmla="*/ 2374675 h 2885505"/>
              <a:gd name="connsiteX229" fmla="*/ 709641 w 3352156"/>
              <a:gd name="connsiteY229" fmla="*/ 2278031 h 2885505"/>
              <a:gd name="connsiteX230" fmla="*/ 709641 w 3352156"/>
              <a:gd name="connsiteY230" fmla="*/ 2278031 h 2885505"/>
              <a:gd name="connsiteX231" fmla="*/ 686171 w 3352156"/>
              <a:gd name="connsiteY231" fmla="*/ 1986719 h 2885505"/>
              <a:gd name="connsiteX232" fmla="*/ 686171 w 3352156"/>
              <a:gd name="connsiteY232" fmla="*/ 1986719 h 2885505"/>
              <a:gd name="connsiteX233" fmla="*/ 829755 w 3352156"/>
              <a:gd name="connsiteY233" fmla="*/ 1663653 h 2885505"/>
              <a:gd name="connsiteX234" fmla="*/ 803524 w 3352156"/>
              <a:gd name="connsiteY234" fmla="*/ 1796193 h 2885505"/>
              <a:gd name="connsiteX235" fmla="*/ 842181 w 3352156"/>
              <a:gd name="connsiteY235" fmla="*/ 1945301 h 2885505"/>
              <a:gd name="connsiteX236" fmla="*/ 771769 w 3352156"/>
              <a:gd name="connsiteY236" fmla="*/ 2173104 h 2885505"/>
              <a:gd name="connsiteX237" fmla="*/ 760724 w 3352156"/>
              <a:gd name="connsiteY237" fmla="*/ 2178626 h 2885505"/>
              <a:gd name="connsiteX238" fmla="*/ 749679 w 3352156"/>
              <a:gd name="connsiteY238" fmla="*/ 2131685 h 2885505"/>
              <a:gd name="connsiteX239" fmla="*/ 686171 w 3352156"/>
              <a:gd name="connsiteY239" fmla="*/ 1986719 h 2885505"/>
              <a:gd name="connsiteX240" fmla="*/ 686171 w 3352156"/>
              <a:gd name="connsiteY240" fmla="*/ 1986719 h 2885505"/>
              <a:gd name="connsiteX241" fmla="*/ 956773 w 3352156"/>
              <a:gd name="connsiteY241" fmla="*/ 2465796 h 2885505"/>
              <a:gd name="connsiteX242" fmla="*/ 956773 w 3352156"/>
              <a:gd name="connsiteY242" fmla="*/ 2465796 h 2885505"/>
              <a:gd name="connsiteX243" fmla="*/ 1121067 w 3352156"/>
              <a:gd name="connsiteY243" fmla="*/ 2537589 h 2885505"/>
              <a:gd name="connsiteX244" fmla="*/ 1174912 w 3352156"/>
              <a:gd name="connsiteY244" fmla="*/ 2550014 h 2885505"/>
              <a:gd name="connsiteX245" fmla="*/ 1168009 w 3352156"/>
              <a:gd name="connsiteY245" fmla="*/ 2562440 h 2885505"/>
              <a:gd name="connsiteX246" fmla="*/ 909832 w 3352156"/>
              <a:gd name="connsiteY246" fmla="*/ 2642516 h 2885505"/>
              <a:gd name="connsiteX247" fmla="*/ 740015 w 3352156"/>
              <a:gd name="connsiteY247" fmla="*/ 2598336 h 2885505"/>
              <a:gd name="connsiteX248" fmla="*/ 589527 w 3352156"/>
              <a:gd name="connsiteY248" fmla="*/ 2628710 h 2885505"/>
              <a:gd name="connsiteX249" fmla="*/ 956773 w 3352156"/>
              <a:gd name="connsiteY249" fmla="*/ 2465796 h 2885505"/>
              <a:gd name="connsiteX250" fmla="*/ 956773 w 3352156"/>
              <a:gd name="connsiteY250" fmla="*/ 2465796 h 2885505"/>
              <a:gd name="connsiteX251" fmla="*/ 923638 w 3352156"/>
              <a:gd name="connsiteY251" fmla="*/ 2300121 h 2885505"/>
              <a:gd name="connsiteX252" fmla="*/ 923638 w 3352156"/>
              <a:gd name="connsiteY252" fmla="*/ 2300121 h 2885505"/>
              <a:gd name="connsiteX253" fmla="*/ 875316 w 3352156"/>
              <a:gd name="connsiteY253" fmla="*/ 1949442 h 2885505"/>
              <a:gd name="connsiteX254" fmla="*/ 922257 w 3352156"/>
              <a:gd name="connsiteY254" fmla="*/ 2076460 h 2885505"/>
              <a:gd name="connsiteX255" fmla="*/ 1034088 w 3352156"/>
              <a:gd name="connsiteY255" fmla="*/ 2182768 h 2885505"/>
              <a:gd name="connsiteX256" fmla="*/ 1093455 w 3352156"/>
              <a:gd name="connsiteY256" fmla="*/ 2413332 h 2885505"/>
              <a:gd name="connsiteX257" fmla="*/ 1087932 w 3352156"/>
              <a:gd name="connsiteY257" fmla="*/ 2424377 h 2885505"/>
              <a:gd name="connsiteX258" fmla="*/ 1053417 w 3352156"/>
              <a:gd name="connsiteY258" fmla="*/ 2389862 h 2885505"/>
              <a:gd name="connsiteX259" fmla="*/ 923638 w 3352156"/>
              <a:gd name="connsiteY259" fmla="*/ 2300121 h 2885505"/>
              <a:gd name="connsiteX260" fmla="*/ 923638 w 3352156"/>
              <a:gd name="connsiteY260" fmla="*/ 2300121 h 2885505"/>
              <a:gd name="connsiteX261" fmla="*/ 1257749 w 3352156"/>
              <a:gd name="connsiteY261" fmla="*/ 2592814 h 2885505"/>
              <a:gd name="connsiteX262" fmla="*/ 1257749 w 3352156"/>
              <a:gd name="connsiteY262" fmla="*/ 2592814 h 2885505"/>
              <a:gd name="connsiteX263" fmla="*/ 1431708 w 3352156"/>
              <a:gd name="connsiteY263" fmla="*/ 2634232 h 2885505"/>
              <a:gd name="connsiteX264" fmla="*/ 1486933 w 3352156"/>
              <a:gd name="connsiteY264" fmla="*/ 2636994 h 2885505"/>
              <a:gd name="connsiteX265" fmla="*/ 1482791 w 3352156"/>
              <a:gd name="connsiteY265" fmla="*/ 2650800 h 2885505"/>
              <a:gd name="connsiteX266" fmla="*/ 1242562 w 3352156"/>
              <a:gd name="connsiteY266" fmla="*/ 2775056 h 2885505"/>
              <a:gd name="connsiteX267" fmla="*/ 1068604 w 3352156"/>
              <a:gd name="connsiteY267" fmla="*/ 2762631 h 2885505"/>
              <a:gd name="connsiteX268" fmla="*/ 926399 w 3352156"/>
              <a:gd name="connsiteY268" fmla="*/ 2819236 h 2885505"/>
              <a:gd name="connsiteX269" fmla="*/ 1257749 w 3352156"/>
              <a:gd name="connsiteY269" fmla="*/ 2592814 h 2885505"/>
              <a:gd name="connsiteX270" fmla="*/ 1257749 w 3352156"/>
              <a:gd name="connsiteY270" fmla="*/ 2592814 h 2885505"/>
              <a:gd name="connsiteX271" fmla="*/ 1266033 w 3352156"/>
              <a:gd name="connsiteY271" fmla="*/ 2487886 h 2885505"/>
              <a:gd name="connsiteX272" fmla="*/ 1266033 w 3352156"/>
              <a:gd name="connsiteY272" fmla="*/ 2487886 h 2885505"/>
              <a:gd name="connsiteX273" fmla="*/ 1111403 w 3352156"/>
              <a:gd name="connsiteY273" fmla="*/ 2117879 h 2885505"/>
              <a:gd name="connsiteX274" fmla="*/ 1199763 w 3352156"/>
              <a:gd name="connsiteY274" fmla="*/ 2243515 h 2885505"/>
              <a:gd name="connsiteX275" fmla="*/ 1353012 w 3352156"/>
              <a:gd name="connsiteY275" fmla="*/ 2327734 h 2885505"/>
              <a:gd name="connsiteX276" fmla="*/ 1485552 w 3352156"/>
              <a:gd name="connsiteY276" fmla="*/ 2563821 h 2885505"/>
              <a:gd name="connsiteX277" fmla="*/ 1481410 w 3352156"/>
              <a:gd name="connsiteY277" fmla="*/ 2577627 h 2885505"/>
              <a:gd name="connsiteX278" fmla="*/ 1434469 w 3352156"/>
              <a:gd name="connsiteY278" fmla="*/ 2550014 h 2885505"/>
              <a:gd name="connsiteX279" fmla="*/ 1266033 w 3352156"/>
              <a:gd name="connsiteY279" fmla="*/ 2487886 h 2885505"/>
              <a:gd name="connsiteX280" fmla="*/ 1266033 w 3352156"/>
              <a:gd name="connsiteY280" fmla="*/ 2487886 h 2885505"/>
              <a:gd name="connsiteX281" fmla="*/ 2381578 w 3352156"/>
              <a:gd name="connsiteY281" fmla="*/ 320305 h 2885505"/>
              <a:gd name="connsiteX282" fmla="*/ 2381578 w 3352156"/>
              <a:gd name="connsiteY282" fmla="*/ 320305 h 2885505"/>
              <a:gd name="connsiteX283" fmla="*/ 2449228 w 3352156"/>
              <a:gd name="connsiteY283" fmla="*/ 378291 h 2885505"/>
              <a:gd name="connsiteX284" fmla="*/ 2472699 w 3352156"/>
              <a:gd name="connsiteY284" fmla="*/ 392097 h 2885505"/>
              <a:gd name="connsiteX285" fmla="*/ 2467176 w 3352156"/>
              <a:gd name="connsiteY285" fmla="*/ 396239 h 2885505"/>
              <a:gd name="connsiteX286" fmla="*/ 2333256 w 3352156"/>
              <a:gd name="connsiteY286" fmla="*/ 397620 h 2885505"/>
              <a:gd name="connsiteX287" fmla="*/ 2260083 w 3352156"/>
              <a:gd name="connsiteY287" fmla="*/ 352059 h 2885505"/>
              <a:gd name="connsiteX288" fmla="*/ 2184148 w 3352156"/>
              <a:gd name="connsiteY288" fmla="*/ 345156 h 2885505"/>
              <a:gd name="connsiteX289" fmla="*/ 2381578 w 3352156"/>
              <a:gd name="connsiteY289" fmla="*/ 320305 h 2885505"/>
              <a:gd name="connsiteX290" fmla="*/ 2381578 w 3352156"/>
              <a:gd name="connsiteY290" fmla="*/ 320305 h 2885505"/>
              <a:gd name="connsiteX291" fmla="*/ 2407810 w 3352156"/>
              <a:gd name="connsiteY291" fmla="*/ 198810 h 2885505"/>
              <a:gd name="connsiteX292" fmla="*/ 2407810 w 3352156"/>
              <a:gd name="connsiteY292" fmla="*/ 198810 h 2885505"/>
              <a:gd name="connsiteX293" fmla="*/ 2402287 w 3352156"/>
              <a:gd name="connsiteY293" fmla="*/ 1381 h 2885505"/>
              <a:gd name="connsiteX294" fmla="*/ 2420235 w 3352156"/>
              <a:gd name="connsiteY294" fmla="*/ 74554 h 2885505"/>
              <a:gd name="connsiteX295" fmla="*/ 2475460 w 3352156"/>
              <a:gd name="connsiteY295" fmla="*/ 140824 h 2885505"/>
              <a:gd name="connsiteX296" fmla="*/ 2494789 w 3352156"/>
              <a:gd name="connsiteY296" fmla="*/ 271983 h 2885505"/>
              <a:gd name="connsiteX297" fmla="*/ 2490647 w 3352156"/>
              <a:gd name="connsiteY297" fmla="*/ 277506 h 2885505"/>
              <a:gd name="connsiteX298" fmla="*/ 2474080 w 3352156"/>
              <a:gd name="connsiteY298" fmla="*/ 256796 h 2885505"/>
              <a:gd name="connsiteX299" fmla="*/ 2407810 w 3352156"/>
              <a:gd name="connsiteY299" fmla="*/ 198810 h 2885505"/>
              <a:gd name="connsiteX300" fmla="*/ 2407810 w 3352156"/>
              <a:gd name="connsiteY300" fmla="*/ 198810 h 2885505"/>
              <a:gd name="connsiteX301" fmla="*/ 2584530 w 3352156"/>
              <a:gd name="connsiteY301" fmla="*/ 332731 h 2885505"/>
              <a:gd name="connsiteX302" fmla="*/ 2584530 w 3352156"/>
              <a:gd name="connsiteY302" fmla="*/ 332731 h 2885505"/>
              <a:gd name="connsiteX303" fmla="*/ 2577626 w 3352156"/>
              <a:gd name="connsiteY303" fmla="*/ 113211 h 2885505"/>
              <a:gd name="connsiteX304" fmla="*/ 2598336 w 3352156"/>
              <a:gd name="connsiteY304" fmla="*/ 194668 h 2885505"/>
              <a:gd name="connsiteX305" fmla="*/ 2660464 w 3352156"/>
              <a:gd name="connsiteY305" fmla="*/ 267841 h 2885505"/>
              <a:gd name="connsiteX306" fmla="*/ 2682554 w 3352156"/>
              <a:gd name="connsiteY306" fmla="*/ 414187 h 2885505"/>
              <a:gd name="connsiteX307" fmla="*/ 2678412 w 3352156"/>
              <a:gd name="connsiteY307" fmla="*/ 419710 h 2885505"/>
              <a:gd name="connsiteX308" fmla="*/ 2659083 w 3352156"/>
              <a:gd name="connsiteY308" fmla="*/ 396239 h 2885505"/>
              <a:gd name="connsiteX309" fmla="*/ 2584530 w 3352156"/>
              <a:gd name="connsiteY309" fmla="*/ 332731 h 2885505"/>
              <a:gd name="connsiteX310" fmla="*/ 2584530 w 3352156"/>
              <a:gd name="connsiteY310" fmla="*/ 332731 h 2885505"/>
              <a:gd name="connsiteX311" fmla="*/ 2580388 w 3352156"/>
              <a:gd name="connsiteY311" fmla="*/ 485980 h 2885505"/>
              <a:gd name="connsiteX312" fmla="*/ 2580388 w 3352156"/>
              <a:gd name="connsiteY312" fmla="*/ 485980 h 2885505"/>
              <a:gd name="connsiteX313" fmla="*/ 2639754 w 3352156"/>
              <a:gd name="connsiteY313" fmla="*/ 575721 h 2885505"/>
              <a:gd name="connsiteX314" fmla="*/ 2663225 w 3352156"/>
              <a:gd name="connsiteY314" fmla="*/ 599191 h 2885505"/>
              <a:gd name="connsiteX315" fmla="*/ 2656322 w 3352156"/>
              <a:gd name="connsiteY315" fmla="*/ 603333 h 2885505"/>
              <a:gd name="connsiteX316" fmla="*/ 2498931 w 3352156"/>
              <a:gd name="connsiteY316" fmla="*/ 560534 h 2885505"/>
              <a:gd name="connsiteX317" fmla="*/ 2427138 w 3352156"/>
              <a:gd name="connsiteY317" fmla="*/ 483219 h 2885505"/>
              <a:gd name="connsiteX318" fmla="*/ 2341540 w 3352156"/>
              <a:gd name="connsiteY318" fmla="*/ 450084 h 2885505"/>
              <a:gd name="connsiteX319" fmla="*/ 2580388 w 3352156"/>
              <a:gd name="connsiteY319" fmla="*/ 485980 h 2885505"/>
              <a:gd name="connsiteX320" fmla="*/ 2580388 w 3352156"/>
              <a:gd name="connsiteY320" fmla="*/ 485980 h 2885505"/>
              <a:gd name="connsiteX321" fmla="*/ 2735018 w 3352156"/>
              <a:gd name="connsiteY321" fmla="*/ 463890 h 2885505"/>
              <a:gd name="connsiteX322" fmla="*/ 2735018 w 3352156"/>
              <a:gd name="connsiteY322" fmla="*/ 463890 h 2885505"/>
              <a:gd name="connsiteX323" fmla="*/ 2805429 w 3352156"/>
              <a:gd name="connsiteY323" fmla="*/ 219519 h 2885505"/>
              <a:gd name="connsiteX324" fmla="*/ 2799907 w 3352156"/>
              <a:gd name="connsiteY324" fmla="*/ 316163 h 2885505"/>
              <a:gd name="connsiteX325" fmla="*/ 2842706 w 3352156"/>
              <a:gd name="connsiteY325" fmla="*/ 418329 h 2885505"/>
              <a:gd name="connsiteX326" fmla="*/ 2815094 w 3352156"/>
              <a:gd name="connsiteY326" fmla="*/ 586766 h 2885505"/>
              <a:gd name="connsiteX327" fmla="*/ 2808191 w 3352156"/>
              <a:gd name="connsiteY327" fmla="*/ 592288 h 2885505"/>
              <a:gd name="connsiteX328" fmla="*/ 2795765 w 3352156"/>
              <a:gd name="connsiteY328" fmla="*/ 560534 h 2885505"/>
              <a:gd name="connsiteX329" fmla="*/ 2735018 w 3352156"/>
              <a:gd name="connsiteY329" fmla="*/ 463890 h 2885505"/>
              <a:gd name="connsiteX330" fmla="*/ 2735018 w 3352156"/>
              <a:gd name="connsiteY330" fmla="*/ 463890 h 2885505"/>
              <a:gd name="connsiteX331" fmla="*/ 2842706 w 3352156"/>
              <a:gd name="connsiteY331" fmla="*/ 639229 h 2885505"/>
              <a:gd name="connsiteX332" fmla="*/ 2842706 w 3352156"/>
              <a:gd name="connsiteY332" fmla="*/ 639229 h 2885505"/>
              <a:gd name="connsiteX333" fmla="*/ 2997336 w 3352156"/>
              <a:gd name="connsiteY333" fmla="*/ 394859 h 2885505"/>
              <a:gd name="connsiteX334" fmla="*/ 2960059 w 3352156"/>
              <a:gd name="connsiteY334" fmla="*/ 498406 h 2885505"/>
              <a:gd name="connsiteX335" fmla="*/ 2973866 w 3352156"/>
              <a:gd name="connsiteY335" fmla="*/ 624042 h 2885505"/>
              <a:gd name="connsiteX336" fmla="*/ 2889648 w 3352156"/>
              <a:gd name="connsiteY336" fmla="*/ 799382 h 2885505"/>
              <a:gd name="connsiteX337" fmla="*/ 2879983 w 3352156"/>
              <a:gd name="connsiteY337" fmla="*/ 803524 h 2885505"/>
              <a:gd name="connsiteX338" fmla="*/ 2877222 w 3352156"/>
              <a:gd name="connsiteY338" fmla="*/ 764866 h 2885505"/>
              <a:gd name="connsiteX339" fmla="*/ 2842706 w 3352156"/>
              <a:gd name="connsiteY339" fmla="*/ 639229 h 2885505"/>
              <a:gd name="connsiteX340" fmla="*/ 2842706 w 3352156"/>
              <a:gd name="connsiteY340" fmla="*/ 639229 h 2885505"/>
              <a:gd name="connsiteX341" fmla="*/ 2755727 w 3352156"/>
              <a:gd name="connsiteY341" fmla="*/ 735873 h 2885505"/>
              <a:gd name="connsiteX342" fmla="*/ 2755727 w 3352156"/>
              <a:gd name="connsiteY342" fmla="*/ 735873 h 2885505"/>
              <a:gd name="connsiteX343" fmla="*/ 2795765 w 3352156"/>
              <a:gd name="connsiteY343" fmla="*/ 855987 h 2885505"/>
              <a:gd name="connsiteX344" fmla="*/ 2815094 w 3352156"/>
              <a:gd name="connsiteY344" fmla="*/ 889122 h 2885505"/>
              <a:gd name="connsiteX345" fmla="*/ 2805429 w 3352156"/>
              <a:gd name="connsiteY345" fmla="*/ 891884 h 2885505"/>
              <a:gd name="connsiteX346" fmla="*/ 2641135 w 3352156"/>
              <a:gd name="connsiteY346" fmla="*/ 795240 h 2885505"/>
              <a:gd name="connsiteX347" fmla="*/ 2583149 w 3352156"/>
              <a:gd name="connsiteY347" fmla="*/ 686171 h 2885505"/>
              <a:gd name="connsiteX348" fmla="*/ 2496170 w 3352156"/>
              <a:gd name="connsiteY348" fmla="*/ 621281 h 2885505"/>
              <a:gd name="connsiteX349" fmla="*/ 2755727 w 3352156"/>
              <a:gd name="connsiteY349" fmla="*/ 735873 h 2885505"/>
              <a:gd name="connsiteX350" fmla="*/ 2755727 w 3352156"/>
              <a:gd name="connsiteY350" fmla="*/ 735873 h 2885505"/>
              <a:gd name="connsiteX351" fmla="*/ 2955918 w 3352156"/>
              <a:gd name="connsiteY351" fmla="*/ 842181 h 2885505"/>
              <a:gd name="connsiteX352" fmla="*/ 2955918 w 3352156"/>
              <a:gd name="connsiteY352" fmla="*/ 842181 h 2885505"/>
              <a:gd name="connsiteX353" fmla="*/ 3161631 w 3352156"/>
              <a:gd name="connsiteY353" fmla="*/ 643371 h 2885505"/>
              <a:gd name="connsiteX354" fmla="*/ 3102264 w 3352156"/>
              <a:gd name="connsiteY354" fmla="*/ 734492 h 2885505"/>
              <a:gd name="connsiteX355" fmla="*/ 3085696 w 3352156"/>
              <a:gd name="connsiteY355" fmla="*/ 857368 h 2885505"/>
              <a:gd name="connsiteX356" fmla="*/ 2964201 w 3352156"/>
              <a:gd name="connsiteY356" fmla="*/ 1006476 h 2885505"/>
              <a:gd name="connsiteX357" fmla="*/ 2954537 w 3352156"/>
              <a:gd name="connsiteY357" fmla="*/ 1007856 h 2885505"/>
              <a:gd name="connsiteX358" fmla="*/ 2960059 w 3352156"/>
              <a:gd name="connsiteY358" fmla="*/ 969199 h 2885505"/>
              <a:gd name="connsiteX359" fmla="*/ 2955918 w 3352156"/>
              <a:gd name="connsiteY359" fmla="*/ 842181 h 2885505"/>
              <a:gd name="connsiteX360" fmla="*/ 2955918 w 3352156"/>
              <a:gd name="connsiteY360" fmla="*/ 842181 h 2885505"/>
              <a:gd name="connsiteX361" fmla="*/ 2852371 w 3352156"/>
              <a:gd name="connsiteY361" fmla="*/ 1054798 h 2885505"/>
              <a:gd name="connsiteX362" fmla="*/ 2852371 w 3352156"/>
              <a:gd name="connsiteY362" fmla="*/ 1054798 h 2885505"/>
              <a:gd name="connsiteX363" fmla="*/ 2859274 w 3352156"/>
              <a:gd name="connsiteY363" fmla="*/ 1181815 h 2885505"/>
              <a:gd name="connsiteX364" fmla="*/ 2868938 w 3352156"/>
              <a:gd name="connsiteY364" fmla="*/ 1219092 h 2885505"/>
              <a:gd name="connsiteX365" fmla="*/ 2859274 w 3352156"/>
              <a:gd name="connsiteY365" fmla="*/ 1219092 h 2885505"/>
              <a:gd name="connsiteX366" fmla="*/ 2725353 w 3352156"/>
              <a:gd name="connsiteY366" fmla="*/ 1082410 h 2885505"/>
              <a:gd name="connsiteX367" fmla="*/ 2697741 w 3352156"/>
              <a:gd name="connsiteY367" fmla="*/ 960915 h 2885505"/>
              <a:gd name="connsiteX368" fmla="*/ 2630090 w 3352156"/>
              <a:gd name="connsiteY368" fmla="*/ 875316 h 2885505"/>
              <a:gd name="connsiteX369" fmla="*/ 2852371 w 3352156"/>
              <a:gd name="connsiteY369" fmla="*/ 1054798 h 2885505"/>
              <a:gd name="connsiteX370" fmla="*/ 2852371 w 3352156"/>
              <a:gd name="connsiteY370" fmla="*/ 1054798 h 2885505"/>
              <a:gd name="connsiteX371" fmla="*/ 3012523 w 3352156"/>
              <a:gd name="connsiteY371" fmla="*/ 1065842 h 2885505"/>
              <a:gd name="connsiteX372" fmla="*/ 3012523 w 3352156"/>
              <a:gd name="connsiteY372" fmla="*/ 1065842 h 2885505"/>
              <a:gd name="connsiteX373" fmla="*/ 2989053 w 3352156"/>
              <a:gd name="connsiteY373" fmla="*/ 1191479 h 2885505"/>
              <a:gd name="connsiteX374" fmla="*/ 2975246 w 3352156"/>
              <a:gd name="connsiteY374" fmla="*/ 1227376 h 2885505"/>
              <a:gd name="connsiteX375" fmla="*/ 2984911 w 3352156"/>
              <a:gd name="connsiteY375" fmla="*/ 1228756 h 2885505"/>
              <a:gd name="connsiteX376" fmla="*/ 3135399 w 3352156"/>
              <a:gd name="connsiteY376" fmla="*/ 1110023 h 2885505"/>
              <a:gd name="connsiteX377" fmla="*/ 3178198 w 3352156"/>
              <a:gd name="connsiteY377" fmla="*/ 992669 h 2885505"/>
              <a:gd name="connsiteX378" fmla="*/ 3256894 w 3352156"/>
              <a:gd name="connsiteY378" fmla="*/ 916735 h 2885505"/>
              <a:gd name="connsiteX379" fmla="*/ 3012523 w 3352156"/>
              <a:gd name="connsiteY379" fmla="*/ 1065842 h 2885505"/>
              <a:gd name="connsiteX380" fmla="*/ 3012523 w 3352156"/>
              <a:gd name="connsiteY380" fmla="*/ 1065842 h 2885505"/>
              <a:gd name="connsiteX381" fmla="*/ 3053942 w 3352156"/>
              <a:gd name="connsiteY381" fmla="*/ 1297787 h 2885505"/>
              <a:gd name="connsiteX382" fmla="*/ 3053942 w 3352156"/>
              <a:gd name="connsiteY382" fmla="*/ 1297787 h 2885505"/>
              <a:gd name="connsiteX383" fmla="*/ 3352157 w 3352156"/>
              <a:gd name="connsiteY383" fmla="*/ 1212189 h 2885505"/>
              <a:gd name="connsiteX384" fmla="*/ 3248610 w 3352156"/>
              <a:gd name="connsiteY384" fmla="*/ 1268794 h 2885505"/>
              <a:gd name="connsiteX385" fmla="*/ 3169915 w 3352156"/>
              <a:gd name="connsiteY385" fmla="*/ 1379244 h 2885505"/>
              <a:gd name="connsiteX386" fmla="*/ 2978008 w 3352156"/>
              <a:gd name="connsiteY386" fmla="*/ 1459321 h 2885505"/>
              <a:gd name="connsiteX387" fmla="*/ 2968343 w 3352156"/>
              <a:gd name="connsiteY387" fmla="*/ 1455179 h 2885505"/>
              <a:gd name="connsiteX388" fmla="*/ 2993194 w 3352156"/>
              <a:gd name="connsiteY388" fmla="*/ 1422044 h 2885505"/>
              <a:gd name="connsiteX389" fmla="*/ 3053942 w 3352156"/>
              <a:gd name="connsiteY389" fmla="*/ 1297787 h 2885505"/>
              <a:gd name="connsiteX390" fmla="*/ 3053942 w 3352156"/>
              <a:gd name="connsiteY390" fmla="*/ 1297787 h 2885505"/>
              <a:gd name="connsiteX391" fmla="*/ 2873080 w 3352156"/>
              <a:gd name="connsiteY391" fmla="*/ 1388909 h 2885505"/>
              <a:gd name="connsiteX392" fmla="*/ 2873080 w 3352156"/>
              <a:gd name="connsiteY392" fmla="*/ 1388909 h 2885505"/>
              <a:gd name="connsiteX393" fmla="*/ 2845468 w 3352156"/>
              <a:gd name="connsiteY393" fmla="*/ 1522829 h 2885505"/>
              <a:gd name="connsiteX394" fmla="*/ 2844087 w 3352156"/>
              <a:gd name="connsiteY394" fmla="*/ 1564248 h 2885505"/>
              <a:gd name="connsiteX395" fmla="*/ 2834423 w 3352156"/>
              <a:gd name="connsiteY395" fmla="*/ 1561487 h 2885505"/>
              <a:gd name="connsiteX396" fmla="*/ 2733637 w 3352156"/>
              <a:gd name="connsiteY396" fmla="*/ 1380625 h 2885505"/>
              <a:gd name="connsiteX397" fmla="*/ 2739159 w 3352156"/>
              <a:gd name="connsiteY397" fmla="*/ 1246704 h 2885505"/>
              <a:gd name="connsiteX398" fmla="*/ 2692218 w 3352156"/>
              <a:gd name="connsiteY398" fmla="*/ 1139016 h 2885505"/>
              <a:gd name="connsiteX399" fmla="*/ 2873080 w 3352156"/>
              <a:gd name="connsiteY399" fmla="*/ 1388909 h 2885505"/>
              <a:gd name="connsiteX400" fmla="*/ 2873080 w 3352156"/>
              <a:gd name="connsiteY400" fmla="*/ 1388909 h 2885505"/>
              <a:gd name="connsiteX401" fmla="*/ 3002859 w 3352156"/>
              <a:gd name="connsiteY401" fmla="*/ 1567009 h 2885505"/>
              <a:gd name="connsiteX402" fmla="*/ 3002859 w 3352156"/>
              <a:gd name="connsiteY402" fmla="*/ 1567009 h 2885505"/>
              <a:gd name="connsiteX403" fmla="*/ 3345254 w 3352156"/>
              <a:gd name="connsiteY403" fmla="*/ 1468985 h 2885505"/>
              <a:gd name="connsiteX404" fmla="*/ 3226520 w 3352156"/>
              <a:gd name="connsiteY404" fmla="*/ 1533874 h 2885505"/>
              <a:gd name="connsiteX405" fmla="*/ 3136779 w 3352156"/>
              <a:gd name="connsiteY405" fmla="*/ 1659511 h 2885505"/>
              <a:gd name="connsiteX406" fmla="*/ 2915879 w 3352156"/>
              <a:gd name="connsiteY406" fmla="*/ 1752013 h 2885505"/>
              <a:gd name="connsiteX407" fmla="*/ 2904834 w 3352156"/>
              <a:gd name="connsiteY407" fmla="*/ 1747871 h 2885505"/>
              <a:gd name="connsiteX408" fmla="*/ 2933828 w 3352156"/>
              <a:gd name="connsiteY408" fmla="*/ 1709214 h 2885505"/>
              <a:gd name="connsiteX409" fmla="*/ 3002859 w 3352156"/>
              <a:gd name="connsiteY409" fmla="*/ 1567009 h 2885505"/>
              <a:gd name="connsiteX410" fmla="*/ 3002859 w 3352156"/>
              <a:gd name="connsiteY410" fmla="*/ 1567009 h 2885505"/>
              <a:gd name="connsiteX411" fmla="*/ 2804049 w 3352156"/>
              <a:gd name="connsiteY411" fmla="*/ 1771342 h 2885505"/>
              <a:gd name="connsiteX412" fmla="*/ 2804049 w 3352156"/>
              <a:gd name="connsiteY412" fmla="*/ 1771342 h 2885505"/>
              <a:gd name="connsiteX413" fmla="*/ 2747443 w 3352156"/>
              <a:gd name="connsiteY413" fmla="*/ 1901121 h 2885505"/>
              <a:gd name="connsiteX414" fmla="*/ 2737779 w 3352156"/>
              <a:gd name="connsiteY414" fmla="*/ 1943920 h 2885505"/>
              <a:gd name="connsiteX415" fmla="*/ 2728115 w 3352156"/>
              <a:gd name="connsiteY415" fmla="*/ 1938397 h 2885505"/>
              <a:gd name="connsiteX416" fmla="*/ 2664606 w 3352156"/>
              <a:gd name="connsiteY416" fmla="*/ 1734065 h 2885505"/>
              <a:gd name="connsiteX417" fmla="*/ 2699121 w 3352156"/>
              <a:gd name="connsiteY417" fmla="*/ 1600144 h 2885505"/>
              <a:gd name="connsiteX418" fmla="*/ 2675651 w 3352156"/>
              <a:gd name="connsiteY418" fmla="*/ 1481411 h 2885505"/>
              <a:gd name="connsiteX419" fmla="*/ 2804049 w 3352156"/>
              <a:gd name="connsiteY419" fmla="*/ 1771342 h 2885505"/>
              <a:gd name="connsiteX420" fmla="*/ 2804049 w 3352156"/>
              <a:gd name="connsiteY420" fmla="*/ 1771342 h 2885505"/>
              <a:gd name="connsiteX421" fmla="*/ 2928305 w 3352156"/>
              <a:gd name="connsiteY421" fmla="*/ 1826567 h 2885505"/>
              <a:gd name="connsiteX422" fmla="*/ 2928305 w 3352156"/>
              <a:gd name="connsiteY422" fmla="*/ 1826567 h 2885505"/>
              <a:gd name="connsiteX423" fmla="*/ 3283126 w 3352156"/>
              <a:gd name="connsiteY423" fmla="*/ 1797574 h 2885505"/>
              <a:gd name="connsiteX424" fmla="*/ 3153347 w 3352156"/>
              <a:gd name="connsiteY424" fmla="*/ 1837612 h 2885505"/>
              <a:gd name="connsiteX425" fmla="*/ 3040136 w 3352156"/>
              <a:gd name="connsiteY425" fmla="*/ 1943920 h 2885505"/>
              <a:gd name="connsiteX426" fmla="*/ 2805429 w 3352156"/>
              <a:gd name="connsiteY426" fmla="*/ 1990861 h 2885505"/>
              <a:gd name="connsiteX427" fmla="*/ 2794384 w 3352156"/>
              <a:gd name="connsiteY427" fmla="*/ 1983958 h 2885505"/>
              <a:gd name="connsiteX428" fmla="*/ 2830281 w 3352156"/>
              <a:gd name="connsiteY428" fmla="*/ 1952204 h 2885505"/>
              <a:gd name="connsiteX429" fmla="*/ 2928305 w 3352156"/>
              <a:gd name="connsiteY429" fmla="*/ 1826567 h 2885505"/>
              <a:gd name="connsiteX430" fmla="*/ 2928305 w 3352156"/>
              <a:gd name="connsiteY430" fmla="*/ 1826567 h 2885505"/>
              <a:gd name="connsiteX431" fmla="*/ 2827520 w 3352156"/>
              <a:gd name="connsiteY431" fmla="*/ 2062654 h 2885505"/>
              <a:gd name="connsiteX432" fmla="*/ 2827520 w 3352156"/>
              <a:gd name="connsiteY432" fmla="*/ 2062654 h 2885505"/>
              <a:gd name="connsiteX433" fmla="*/ 3180959 w 3352156"/>
              <a:gd name="connsiteY433" fmla="*/ 2097169 h 2885505"/>
              <a:gd name="connsiteX434" fmla="*/ 3045658 w 3352156"/>
              <a:gd name="connsiteY434" fmla="*/ 2113737 h 2885505"/>
              <a:gd name="connsiteX435" fmla="*/ 2915879 w 3352156"/>
              <a:gd name="connsiteY435" fmla="*/ 2197955 h 2885505"/>
              <a:gd name="connsiteX436" fmla="*/ 2677031 w 3352156"/>
              <a:gd name="connsiteY436" fmla="*/ 2202097 h 2885505"/>
              <a:gd name="connsiteX437" fmla="*/ 2667367 w 3352156"/>
              <a:gd name="connsiteY437" fmla="*/ 2193813 h 2885505"/>
              <a:gd name="connsiteX438" fmla="*/ 2708786 w 3352156"/>
              <a:gd name="connsiteY438" fmla="*/ 2168962 h 2885505"/>
              <a:gd name="connsiteX439" fmla="*/ 2827520 w 3352156"/>
              <a:gd name="connsiteY439" fmla="*/ 2062654 h 2885505"/>
              <a:gd name="connsiteX440" fmla="*/ 2827520 w 3352156"/>
              <a:gd name="connsiteY440" fmla="*/ 2062654 h 2885505"/>
              <a:gd name="connsiteX441" fmla="*/ 2641135 w 3352156"/>
              <a:gd name="connsiteY441" fmla="*/ 2278031 h 2885505"/>
              <a:gd name="connsiteX442" fmla="*/ 2641135 w 3352156"/>
              <a:gd name="connsiteY442" fmla="*/ 2278031 h 2885505"/>
              <a:gd name="connsiteX443" fmla="*/ 3030471 w 3352156"/>
              <a:gd name="connsiteY443" fmla="*/ 2374675 h 2885505"/>
              <a:gd name="connsiteX444" fmla="*/ 2877222 w 3352156"/>
              <a:gd name="connsiteY444" fmla="*/ 2370533 h 2885505"/>
              <a:gd name="connsiteX445" fmla="*/ 2718450 w 3352156"/>
              <a:gd name="connsiteY445" fmla="*/ 2443706 h 2885505"/>
              <a:gd name="connsiteX446" fmla="*/ 2450609 w 3352156"/>
              <a:gd name="connsiteY446" fmla="*/ 2409190 h 2885505"/>
              <a:gd name="connsiteX447" fmla="*/ 2442325 w 3352156"/>
              <a:gd name="connsiteY447" fmla="*/ 2398146 h 2885505"/>
              <a:gd name="connsiteX448" fmla="*/ 2492028 w 3352156"/>
              <a:gd name="connsiteY448" fmla="*/ 2377436 h 2885505"/>
              <a:gd name="connsiteX449" fmla="*/ 2641135 w 3352156"/>
              <a:gd name="connsiteY449" fmla="*/ 2278031 h 2885505"/>
              <a:gd name="connsiteX450" fmla="*/ 2641135 w 3352156"/>
              <a:gd name="connsiteY450" fmla="*/ 2278031 h 2885505"/>
              <a:gd name="connsiteX451" fmla="*/ 2665986 w 3352156"/>
              <a:gd name="connsiteY451" fmla="*/ 1986719 h 2885505"/>
              <a:gd name="connsiteX452" fmla="*/ 2665986 w 3352156"/>
              <a:gd name="connsiteY452" fmla="*/ 1986719 h 2885505"/>
              <a:gd name="connsiteX453" fmla="*/ 2602478 w 3352156"/>
              <a:gd name="connsiteY453" fmla="*/ 2131685 h 2885505"/>
              <a:gd name="connsiteX454" fmla="*/ 2591433 w 3352156"/>
              <a:gd name="connsiteY454" fmla="*/ 2178626 h 2885505"/>
              <a:gd name="connsiteX455" fmla="*/ 2580388 w 3352156"/>
              <a:gd name="connsiteY455" fmla="*/ 2173104 h 2885505"/>
              <a:gd name="connsiteX456" fmla="*/ 2509976 w 3352156"/>
              <a:gd name="connsiteY456" fmla="*/ 1945301 h 2885505"/>
              <a:gd name="connsiteX457" fmla="*/ 2548633 w 3352156"/>
              <a:gd name="connsiteY457" fmla="*/ 1796193 h 2885505"/>
              <a:gd name="connsiteX458" fmla="*/ 2522401 w 3352156"/>
              <a:gd name="connsiteY458" fmla="*/ 1663653 h 2885505"/>
              <a:gd name="connsiteX459" fmla="*/ 2665986 w 3352156"/>
              <a:gd name="connsiteY459" fmla="*/ 1986719 h 2885505"/>
              <a:gd name="connsiteX460" fmla="*/ 2665986 w 3352156"/>
              <a:gd name="connsiteY460" fmla="*/ 1986719 h 2885505"/>
              <a:gd name="connsiteX461" fmla="*/ 2395384 w 3352156"/>
              <a:gd name="connsiteY461" fmla="*/ 2465796 h 2885505"/>
              <a:gd name="connsiteX462" fmla="*/ 2395384 w 3352156"/>
              <a:gd name="connsiteY462" fmla="*/ 2465796 h 2885505"/>
              <a:gd name="connsiteX463" fmla="*/ 2231090 w 3352156"/>
              <a:gd name="connsiteY463" fmla="*/ 2537589 h 2885505"/>
              <a:gd name="connsiteX464" fmla="*/ 2177245 w 3352156"/>
              <a:gd name="connsiteY464" fmla="*/ 2550014 h 2885505"/>
              <a:gd name="connsiteX465" fmla="*/ 2184148 w 3352156"/>
              <a:gd name="connsiteY465" fmla="*/ 2562440 h 2885505"/>
              <a:gd name="connsiteX466" fmla="*/ 2442325 w 3352156"/>
              <a:gd name="connsiteY466" fmla="*/ 2642516 h 2885505"/>
              <a:gd name="connsiteX467" fmla="*/ 2612142 w 3352156"/>
              <a:gd name="connsiteY467" fmla="*/ 2598336 h 2885505"/>
              <a:gd name="connsiteX468" fmla="*/ 2762630 w 3352156"/>
              <a:gd name="connsiteY468" fmla="*/ 2628710 h 2885505"/>
              <a:gd name="connsiteX469" fmla="*/ 2395384 w 3352156"/>
              <a:gd name="connsiteY469" fmla="*/ 2465796 h 2885505"/>
              <a:gd name="connsiteX470" fmla="*/ 2395384 w 3352156"/>
              <a:gd name="connsiteY470" fmla="*/ 2465796 h 2885505"/>
              <a:gd name="connsiteX471" fmla="*/ 2428519 w 3352156"/>
              <a:gd name="connsiteY471" fmla="*/ 2300121 h 2885505"/>
              <a:gd name="connsiteX472" fmla="*/ 2428519 w 3352156"/>
              <a:gd name="connsiteY472" fmla="*/ 2300121 h 2885505"/>
              <a:gd name="connsiteX473" fmla="*/ 2476841 w 3352156"/>
              <a:gd name="connsiteY473" fmla="*/ 1949442 h 2885505"/>
              <a:gd name="connsiteX474" fmla="*/ 2429900 w 3352156"/>
              <a:gd name="connsiteY474" fmla="*/ 2076460 h 2885505"/>
              <a:gd name="connsiteX475" fmla="*/ 2318069 w 3352156"/>
              <a:gd name="connsiteY475" fmla="*/ 2182768 h 2885505"/>
              <a:gd name="connsiteX476" fmla="*/ 2258702 w 3352156"/>
              <a:gd name="connsiteY476" fmla="*/ 2413332 h 2885505"/>
              <a:gd name="connsiteX477" fmla="*/ 2264225 w 3352156"/>
              <a:gd name="connsiteY477" fmla="*/ 2424377 h 2885505"/>
              <a:gd name="connsiteX478" fmla="*/ 2298740 w 3352156"/>
              <a:gd name="connsiteY478" fmla="*/ 2389862 h 2885505"/>
              <a:gd name="connsiteX479" fmla="*/ 2428519 w 3352156"/>
              <a:gd name="connsiteY479" fmla="*/ 2300121 h 2885505"/>
              <a:gd name="connsiteX480" fmla="*/ 2428519 w 3352156"/>
              <a:gd name="connsiteY480" fmla="*/ 2300121 h 2885505"/>
              <a:gd name="connsiteX481" fmla="*/ 2094408 w 3352156"/>
              <a:gd name="connsiteY481" fmla="*/ 2592814 h 2885505"/>
              <a:gd name="connsiteX482" fmla="*/ 2094408 w 3352156"/>
              <a:gd name="connsiteY482" fmla="*/ 2592814 h 2885505"/>
              <a:gd name="connsiteX483" fmla="*/ 2427138 w 3352156"/>
              <a:gd name="connsiteY483" fmla="*/ 2819236 h 2885505"/>
              <a:gd name="connsiteX484" fmla="*/ 2284934 w 3352156"/>
              <a:gd name="connsiteY484" fmla="*/ 2762631 h 2885505"/>
              <a:gd name="connsiteX485" fmla="*/ 2110975 w 3352156"/>
              <a:gd name="connsiteY485" fmla="*/ 2775056 h 2885505"/>
              <a:gd name="connsiteX486" fmla="*/ 1870747 w 3352156"/>
              <a:gd name="connsiteY486" fmla="*/ 2650800 h 2885505"/>
              <a:gd name="connsiteX487" fmla="*/ 1866605 w 3352156"/>
              <a:gd name="connsiteY487" fmla="*/ 2636994 h 2885505"/>
              <a:gd name="connsiteX488" fmla="*/ 1921830 w 3352156"/>
              <a:gd name="connsiteY488" fmla="*/ 2634232 h 2885505"/>
              <a:gd name="connsiteX489" fmla="*/ 2094408 w 3352156"/>
              <a:gd name="connsiteY489" fmla="*/ 2592814 h 2885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</a:cxnLst>
            <a:rect l="l" t="t" r="r" b="b"/>
            <a:pathLst>
              <a:path w="3352156" h="2885505">
                <a:moveTo>
                  <a:pt x="2086124" y="2487886"/>
                </a:moveTo>
                <a:cubicBezTo>
                  <a:pt x="2010190" y="2543111"/>
                  <a:pt x="1938397" y="2540350"/>
                  <a:pt x="1917688" y="2548634"/>
                </a:cubicBezTo>
                <a:lnTo>
                  <a:pt x="1870747" y="2576246"/>
                </a:lnTo>
                <a:lnTo>
                  <a:pt x="1866605" y="2562440"/>
                </a:lnTo>
                <a:cubicBezTo>
                  <a:pt x="1959106" y="2504454"/>
                  <a:pt x="1867985" y="2403668"/>
                  <a:pt x="1999145" y="2326353"/>
                </a:cubicBezTo>
                <a:cubicBezTo>
                  <a:pt x="2044705" y="2300121"/>
                  <a:pt x="2106833" y="2268367"/>
                  <a:pt x="2152394" y="2242135"/>
                </a:cubicBezTo>
                <a:cubicBezTo>
                  <a:pt x="2220045" y="2203477"/>
                  <a:pt x="2213142" y="2162059"/>
                  <a:pt x="2240754" y="2116498"/>
                </a:cubicBezTo>
                <a:cubicBezTo>
                  <a:pt x="2253180" y="2159297"/>
                  <a:pt x="2152394" y="2447848"/>
                  <a:pt x="2086124" y="2487886"/>
                </a:cubicBezTo>
                <a:lnTo>
                  <a:pt x="2086124" y="2487886"/>
                </a:lnTo>
                <a:close/>
                <a:moveTo>
                  <a:pt x="2374675" y="229184"/>
                </a:moveTo>
                <a:lnTo>
                  <a:pt x="2374675" y="229184"/>
                </a:lnTo>
                <a:cubicBezTo>
                  <a:pt x="2362249" y="205713"/>
                  <a:pt x="2362249" y="171197"/>
                  <a:pt x="2311166" y="157391"/>
                </a:cubicBezTo>
                <a:cubicBezTo>
                  <a:pt x="2286315" y="150488"/>
                  <a:pt x="2253180" y="143585"/>
                  <a:pt x="2228328" y="136682"/>
                </a:cubicBezTo>
                <a:cubicBezTo>
                  <a:pt x="2191051" y="127017"/>
                  <a:pt x="2189671" y="106308"/>
                  <a:pt x="2170342" y="88360"/>
                </a:cubicBezTo>
                <a:cubicBezTo>
                  <a:pt x="2170342" y="110450"/>
                  <a:pt x="2253180" y="234706"/>
                  <a:pt x="2290456" y="244371"/>
                </a:cubicBezTo>
                <a:cubicBezTo>
                  <a:pt x="2333256" y="260938"/>
                  <a:pt x="2366391" y="251274"/>
                  <a:pt x="2377436" y="251274"/>
                </a:cubicBezTo>
                <a:lnTo>
                  <a:pt x="2380197" y="252654"/>
                </a:lnTo>
                <a:cubicBezTo>
                  <a:pt x="2443706" y="298215"/>
                  <a:pt x="2504453" y="349298"/>
                  <a:pt x="2558298" y="405904"/>
                </a:cubicBezTo>
                <a:cubicBezTo>
                  <a:pt x="2784720" y="639229"/>
                  <a:pt x="2924163" y="962296"/>
                  <a:pt x="2924163" y="1318497"/>
                </a:cubicBezTo>
                <a:cubicBezTo>
                  <a:pt x="2924163" y="1674698"/>
                  <a:pt x="2784720" y="1997764"/>
                  <a:pt x="2558298" y="2231090"/>
                </a:cubicBezTo>
                <a:cubicBezTo>
                  <a:pt x="2331875" y="2464415"/>
                  <a:pt x="2019854" y="2609381"/>
                  <a:pt x="1674698" y="2609381"/>
                </a:cubicBezTo>
                <a:cubicBezTo>
                  <a:pt x="1329542" y="2609381"/>
                  <a:pt x="1017520" y="2464415"/>
                  <a:pt x="791098" y="2231090"/>
                </a:cubicBezTo>
                <a:cubicBezTo>
                  <a:pt x="566056" y="1999145"/>
                  <a:pt x="425232" y="1676079"/>
                  <a:pt x="425232" y="1319877"/>
                </a:cubicBezTo>
                <a:cubicBezTo>
                  <a:pt x="425232" y="963676"/>
                  <a:pt x="564676" y="640610"/>
                  <a:pt x="791098" y="407284"/>
                </a:cubicBezTo>
                <a:cubicBezTo>
                  <a:pt x="846323" y="350679"/>
                  <a:pt x="905690" y="299596"/>
                  <a:pt x="969199" y="254035"/>
                </a:cubicBezTo>
                <a:lnTo>
                  <a:pt x="971960" y="252654"/>
                </a:lnTo>
                <a:cubicBezTo>
                  <a:pt x="983005" y="251274"/>
                  <a:pt x="1016140" y="260938"/>
                  <a:pt x="1058939" y="245751"/>
                </a:cubicBezTo>
                <a:cubicBezTo>
                  <a:pt x="1094835" y="236087"/>
                  <a:pt x="1179054" y="111831"/>
                  <a:pt x="1179054" y="89741"/>
                </a:cubicBezTo>
                <a:cubicBezTo>
                  <a:pt x="1159725" y="107689"/>
                  <a:pt x="1158344" y="128398"/>
                  <a:pt x="1121067" y="138062"/>
                </a:cubicBezTo>
                <a:cubicBezTo>
                  <a:pt x="1096216" y="144966"/>
                  <a:pt x="1063081" y="151869"/>
                  <a:pt x="1038230" y="158772"/>
                </a:cubicBezTo>
                <a:cubicBezTo>
                  <a:pt x="988527" y="172578"/>
                  <a:pt x="988527" y="205713"/>
                  <a:pt x="974721" y="229184"/>
                </a:cubicBezTo>
                <a:cubicBezTo>
                  <a:pt x="904309" y="277506"/>
                  <a:pt x="838039" y="334111"/>
                  <a:pt x="777292" y="394859"/>
                </a:cubicBezTo>
                <a:cubicBezTo>
                  <a:pt x="548108" y="630946"/>
                  <a:pt x="405904" y="958154"/>
                  <a:pt x="405904" y="1319877"/>
                </a:cubicBezTo>
                <a:cubicBezTo>
                  <a:pt x="405904" y="1680221"/>
                  <a:pt x="548108" y="2007429"/>
                  <a:pt x="777292" y="2244896"/>
                </a:cubicBezTo>
                <a:cubicBezTo>
                  <a:pt x="1006475" y="2480983"/>
                  <a:pt x="1322639" y="2627329"/>
                  <a:pt x="1673317" y="2627329"/>
                </a:cubicBezTo>
                <a:cubicBezTo>
                  <a:pt x="2022615" y="2627329"/>
                  <a:pt x="2340159" y="2480983"/>
                  <a:pt x="2569343" y="2244896"/>
                </a:cubicBezTo>
                <a:cubicBezTo>
                  <a:pt x="2798526" y="2008809"/>
                  <a:pt x="2940731" y="1681601"/>
                  <a:pt x="2940731" y="1319877"/>
                </a:cubicBezTo>
                <a:cubicBezTo>
                  <a:pt x="2940731" y="959534"/>
                  <a:pt x="2798526" y="632326"/>
                  <a:pt x="2569343" y="394859"/>
                </a:cubicBezTo>
                <a:cubicBezTo>
                  <a:pt x="2511356" y="332731"/>
                  <a:pt x="2446467" y="277506"/>
                  <a:pt x="2374675" y="229184"/>
                </a:cubicBezTo>
                <a:lnTo>
                  <a:pt x="2374675" y="229184"/>
                </a:lnTo>
                <a:close/>
                <a:moveTo>
                  <a:pt x="1859701" y="2867558"/>
                </a:moveTo>
                <a:lnTo>
                  <a:pt x="1859701" y="2867558"/>
                </a:lnTo>
                <a:cubicBezTo>
                  <a:pt x="1885933" y="2867558"/>
                  <a:pt x="1906643" y="2846849"/>
                  <a:pt x="1906643" y="2820617"/>
                </a:cubicBezTo>
                <a:cubicBezTo>
                  <a:pt x="1906643" y="2794385"/>
                  <a:pt x="1885933" y="2773676"/>
                  <a:pt x="1859701" y="2773676"/>
                </a:cubicBezTo>
                <a:cubicBezTo>
                  <a:pt x="1833470" y="2773676"/>
                  <a:pt x="1812760" y="2794385"/>
                  <a:pt x="1812760" y="2820617"/>
                </a:cubicBezTo>
                <a:cubicBezTo>
                  <a:pt x="1811380" y="2845468"/>
                  <a:pt x="1833470" y="2867558"/>
                  <a:pt x="1859701" y="2867558"/>
                </a:cubicBezTo>
                <a:lnTo>
                  <a:pt x="1859701" y="2867558"/>
                </a:lnTo>
                <a:close/>
                <a:moveTo>
                  <a:pt x="1493836" y="2867558"/>
                </a:moveTo>
                <a:lnTo>
                  <a:pt x="1493836" y="2867558"/>
                </a:lnTo>
                <a:cubicBezTo>
                  <a:pt x="1520068" y="2867558"/>
                  <a:pt x="1540777" y="2846849"/>
                  <a:pt x="1540777" y="2820617"/>
                </a:cubicBezTo>
                <a:cubicBezTo>
                  <a:pt x="1540777" y="2794385"/>
                  <a:pt x="1520068" y="2773676"/>
                  <a:pt x="1493836" y="2773676"/>
                </a:cubicBezTo>
                <a:cubicBezTo>
                  <a:pt x="1467604" y="2773676"/>
                  <a:pt x="1446895" y="2794385"/>
                  <a:pt x="1446895" y="2820617"/>
                </a:cubicBezTo>
                <a:cubicBezTo>
                  <a:pt x="1446895" y="2845468"/>
                  <a:pt x="1467604" y="2867558"/>
                  <a:pt x="1493836" y="2867558"/>
                </a:cubicBezTo>
                <a:lnTo>
                  <a:pt x="1493836" y="2867558"/>
                </a:lnTo>
                <a:close/>
                <a:moveTo>
                  <a:pt x="1678840" y="2885506"/>
                </a:moveTo>
                <a:lnTo>
                  <a:pt x="1678840" y="2885506"/>
                </a:lnTo>
                <a:cubicBezTo>
                  <a:pt x="1724400" y="2885506"/>
                  <a:pt x="1761677" y="2848229"/>
                  <a:pt x="1761677" y="2802669"/>
                </a:cubicBezTo>
                <a:cubicBezTo>
                  <a:pt x="1761677" y="2757108"/>
                  <a:pt x="1724400" y="2719831"/>
                  <a:pt x="1678840" y="2719831"/>
                </a:cubicBezTo>
                <a:cubicBezTo>
                  <a:pt x="1633279" y="2719831"/>
                  <a:pt x="1596002" y="2757108"/>
                  <a:pt x="1596002" y="2802669"/>
                </a:cubicBezTo>
                <a:cubicBezTo>
                  <a:pt x="1596002" y="2848229"/>
                  <a:pt x="1633279" y="2885506"/>
                  <a:pt x="1678840" y="2885506"/>
                </a:cubicBezTo>
                <a:lnTo>
                  <a:pt x="1678840" y="2885506"/>
                </a:lnTo>
                <a:close/>
                <a:moveTo>
                  <a:pt x="970579" y="320305"/>
                </a:moveTo>
                <a:lnTo>
                  <a:pt x="970579" y="320305"/>
                </a:lnTo>
                <a:cubicBezTo>
                  <a:pt x="1003714" y="300976"/>
                  <a:pt x="1151441" y="328589"/>
                  <a:pt x="1166628" y="345156"/>
                </a:cubicBezTo>
                <a:cubicBezTo>
                  <a:pt x="1140396" y="346537"/>
                  <a:pt x="1125209" y="332731"/>
                  <a:pt x="1090694" y="352059"/>
                </a:cubicBezTo>
                <a:cubicBezTo>
                  <a:pt x="1068604" y="364485"/>
                  <a:pt x="1039610" y="383814"/>
                  <a:pt x="1017520" y="397620"/>
                </a:cubicBezTo>
                <a:cubicBezTo>
                  <a:pt x="952631" y="434897"/>
                  <a:pt x="931922" y="371388"/>
                  <a:pt x="883600" y="396239"/>
                </a:cubicBezTo>
                <a:lnTo>
                  <a:pt x="878077" y="392097"/>
                </a:lnTo>
                <a:lnTo>
                  <a:pt x="901548" y="378291"/>
                </a:lnTo>
                <a:cubicBezTo>
                  <a:pt x="911212" y="370007"/>
                  <a:pt x="927780" y="339634"/>
                  <a:pt x="970579" y="320305"/>
                </a:cubicBezTo>
                <a:lnTo>
                  <a:pt x="970579" y="320305"/>
                </a:lnTo>
                <a:close/>
                <a:moveTo>
                  <a:pt x="942967" y="198810"/>
                </a:moveTo>
                <a:lnTo>
                  <a:pt x="942967" y="198810"/>
                </a:lnTo>
                <a:cubicBezTo>
                  <a:pt x="918115" y="237467"/>
                  <a:pt x="884980" y="248512"/>
                  <a:pt x="876697" y="256796"/>
                </a:cubicBezTo>
                <a:lnTo>
                  <a:pt x="860129" y="277506"/>
                </a:lnTo>
                <a:lnTo>
                  <a:pt x="855987" y="270602"/>
                </a:lnTo>
                <a:cubicBezTo>
                  <a:pt x="887742" y="227803"/>
                  <a:pt x="828375" y="197429"/>
                  <a:pt x="875316" y="139443"/>
                </a:cubicBezTo>
                <a:cubicBezTo>
                  <a:pt x="891884" y="118734"/>
                  <a:pt x="913974" y="93882"/>
                  <a:pt x="930541" y="73173"/>
                </a:cubicBezTo>
                <a:cubicBezTo>
                  <a:pt x="954012" y="42799"/>
                  <a:pt x="944347" y="26232"/>
                  <a:pt x="948489" y="0"/>
                </a:cubicBezTo>
                <a:cubicBezTo>
                  <a:pt x="962295" y="19329"/>
                  <a:pt x="966437" y="168436"/>
                  <a:pt x="942967" y="198810"/>
                </a:cubicBezTo>
                <a:lnTo>
                  <a:pt x="942967" y="198810"/>
                </a:lnTo>
                <a:close/>
                <a:moveTo>
                  <a:pt x="767627" y="332731"/>
                </a:moveTo>
                <a:lnTo>
                  <a:pt x="767627" y="332731"/>
                </a:lnTo>
                <a:cubicBezTo>
                  <a:pt x="738634" y="375530"/>
                  <a:pt x="702738" y="387956"/>
                  <a:pt x="693074" y="396239"/>
                </a:cubicBezTo>
                <a:lnTo>
                  <a:pt x="673745" y="419710"/>
                </a:lnTo>
                <a:lnTo>
                  <a:pt x="669603" y="414187"/>
                </a:lnTo>
                <a:cubicBezTo>
                  <a:pt x="705499" y="367246"/>
                  <a:pt x="639229" y="332731"/>
                  <a:pt x="691693" y="267841"/>
                </a:cubicBezTo>
                <a:cubicBezTo>
                  <a:pt x="709641" y="245751"/>
                  <a:pt x="735873" y="216758"/>
                  <a:pt x="753821" y="194668"/>
                </a:cubicBezTo>
                <a:cubicBezTo>
                  <a:pt x="781434" y="161533"/>
                  <a:pt x="769008" y="142204"/>
                  <a:pt x="774530" y="113211"/>
                </a:cubicBezTo>
                <a:cubicBezTo>
                  <a:pt x="788337" y="132540"/>
                  <a:pt x="793859" y="299596"/>
                  <a:pt x="767627" y="332731"/>
                </a:cubicBezTo>
                <a:lnTo>
                  <a:pt x="767627" y="332731"/>
                </a:lnTo>
                <a:close/>
                <a:moveTo>
                  <a:pt x="771769" y="485980"/>
                </a:moveTo>
                <a:lnTo>
                  <a:pt x="771769" y="485980"/>
                </a:lnTo>
                <a:cubicBezTo>
                  <a:pt x="803524" y="452845"/>
                  <a:pt x="987147" y="436277"/>
                  <a:pt x="1010617" y="448703"/>
                </a:cubicBezTo>
                <a:cubicBezTo>
                  <a:pt x="980244" y="458367"/>
                  <a:pt x="956773" y="448703"/>
                  <a:pt x="925019" y="481838"/>
                </a:cubicBezTo>
                <a:cubicBezTo>
                  <a:pt x="902929" y="503928"/>
                  <a:pt x="875316" y="537063"/>
                  <a:pt x="853226" y="559153"/>
                </a:cubicBezTo>
                <a:cubicBezTo>
                  <a:pt x="789717" y="625423"/>
                  <a:pt x="742776" y="556392"/>
                  <a:pt x="695835" y="601952"/>
                </a:cubicBezTo>
                <a:lnTo>
                  <a:pt x="688932" y="597811"/>
                </a:lnTo>
                <a:lnTo>
                  <a:pt x="712402" y="574340"/>
                </a:lnTo>
                <a:cubicBezTo>
                  <a:pt x="719305" y="563295"/>
                  <a:pt x="728970" y="521876"/>
                  <a:pt x="771769" y="485980"/>
                </a:cubicBezTo>
                <a:lnTo>
                  <a:pt x="771769" y="485980"/>
                </a:lnTo>
                <a:close/>
                <a:moveTo>
                  <a:pt x="617139" y="463890"/>
                </a:moveTo>
                <a:lnTo>
                  <a:pt x="617139" y="463890"/>
                </a:lnTo>
                <a:cubicBezTo>
                  <a:pt x="600572" y="521876"/>
                  <a:pt x="564676" y="548108"/>
                  <a:pt x="557772" y="560534"/>
                </a:cubicBezTo>
                <a:lnTo>
                  <a:pt x="545347" y="592288"/>
                </a:lnTo>
                <a:lnTo>
                  <a:pt x="538444" y="588146"/>
                </a:lnTo>
                <a:cubicBezTo>
                  <a:pt x="561914" y="523257"/>
                  <a:pt x="476316" y="509451"/>
                  <a:pt x="510831" y="419710"/>
                </a:cubicBezTo>
                <a:cubicBezTo>
                  <a:pt x="523257" y="387956"/>
                  <a:pt x="541205" y="347917"/>
                  <a:pt x="553631" y="317544"/>
                </a:cubicBezTo>
                <a:cubicBezTo>
                  <a:pt x="571579" y="270602"/>
                  <a:pt x="552250" y="254035"/>
                  <a:pt x="548108" y="220900"/>
                </a:cubicBezTo>
                <a:cubicBezTo>
                  <a:pt x="568817" y="236087"/>
                  <a:pt x="633707" y="418329"/>
                  <a:pt x="617139" y="463890"/>
                </a:cubicBezTo>
                <a:lnTo>
                  <a:pt x="617139" y="463890"/>
                </a:lnTo>
                <a:close/>
                <a:moveTo>
                  <a:pt x="509451" y="639229"/>
                </a:moveTo>
                <a:lnTo>
                  <a:pt x="509451" y="639229"/>
                </a:lnTo>
                <a:cubicBezTo>
                  <a:pt x="510831" y="706880"/>
                  <a:pt x="479077" y="748299"/>
                  <a:pt x="474935" y="763486"/>
                </a:cubicBezTo>
                <a:lnTo>
                  <a:pt x="472174" y="802143"/>
                </a:lnTo>
                <a:lnTo>
                  <a:pt x="462509" y="798001"/>
                </a:lnTo>
                <a:cubicBezTo>
                  <a:pt x="466651" y="719306"/>
                  <a:pt x="368627" y="731731"/>
                  <a:pt x="378291" y="622662"/>
                </a:cubicBezTo>
                <a:cubicBezTo>
                  <a:pt x="381052" y="585385"/>
                  <a:pt x="387956" y="534302"/>
                  <a:pt x="392097" y="497025"/>
                </a:cubicBezTo>
                <a:cubicBezTo>
                  <a:pt x="397620" y="440419"/>
                  <a:pt x="370007" y="427994"/>
                  <a:pt x="354821" y="393478"/>
                </a:cubicBezTo>
                <a:cubicBezTo>
                  <a:pt x="385194" y="405904"/>
                  <a:pt x="513592" y="585385"/>
                  <a:pt x="509451" y="639229"/>
                </a:cubicBezTo>
                <a:lnTo>
                  <a:pt x="509451" y="639229"/>
                </a:lnTo>
                <a:close/>
                <a:moveTo>
                  <a:pt x="596430" y="735873"/>
                </a:moveTo>
                <a:lnTo>
                  <a:pt x="596430" y="735873"/>
                </a:lnTo>
                <a:cubicBezTo>
                  <a:pt x="622662" y="688932"/>
                  <a:pt x="825614" y="612997"/>
                  <a:pt x="855987" y="621281"/>
                </a:cubicBezTo>
                <a:cubicBezTo>
                  <a:pt x="824233" y="641991"/>
                  <a:pt x="795240" y="637849"/>
                  <a:pt x="769008" y="686171"/>
                </a:cubicBezTo>
                <a:cubicBezTo>
                  <a:pt x="751060" y="717925"/>
                  <a:pt x="728970" y="763486"/>
                  <a:pt x="711022" y="795240"/>
                </a:cubicBezTo>
                <a:cubicBezTo>
                  <a:pt x="658558" y="889122"/>
                  <a:pt x="585385" y="825614"/>
                  <a:pt x="546727" y="891884"/>
                </a:cubicBezTo>
                <a:lnTo>
                  <a:pt x="537063" y="889122"/>
                </a:lnTo>
                <a:lnTo>
                  <a:pt x="556392" y="855987"/>
                </a:lnTo>
                <a:cubicBezTo>
                  <a:pt x="561914" y="840801"/>
                  <a:pt x="559153" y="789717"/>
                  <a:pt x="596430" y="735873"/>
                </a:cubicBezTo>
                <a:lnTo>
                  <a:pt x="596430" y="735873"/>
                </a:lnTo>
                <a:close/>
                <a:moveTo>
                  <a:pt x="396239" y="842181"/>
                </a:moveTo>
                <a:lnTo>
                  <a:pt x="396239" y="842181"/>
                </a:lnTo>
                <a:cubicBezTo>
                  <a:pt x="412807" y="907071"/>
                  <a:pt x="392097" y="952631"/>
                  <a:pt x="392097" y="969199"/>
                </a:cubicBezTo>
                <a:lnTo>
                  <a:pt x="397620" y="1007856"/>
                </a:lnTo>
                <a:lnTo>
                  <a:pt x="387956" y="1006476"/>
                </a:lnTo>
                <a:cubicBezTo>
                  <a:pt x="374149" y="930541"/>
                  <a:pt x="283028" y="965057"/>
                  <a:pt x="266461" y="857368"/>
                </a:cubicBezTo>
                <a:cubicBezTo>
                  <a:pt x="260938" y="820091"/>
                  <a:pt x="255416" y="770389"/>
                  <a:pt x="249893" y="734492"/>
                </a:cubicBezTo>
                <a:cubicBezTo>
                  <a:pt x="241609" y="679267"/>
                  <a:pt x="212616" y="673745"/>
                  <a:pt x="190526" y="643371"/>
                </a:cubicBezTo>
                <a:cubicBezTo>
                  <a:pt x="222281" y="647513"/>
                  <a:pt x="387956" y="788337"/>
                  <a:pt x="396239" y="842181"/>
                </a:cubicBezTo>
                <a:lnTo>
                  <a:pt x="396239" y="842181"/>
                </a:lnTo>
                <a:close/>
                <a:moveTo>
                  <a:pt x="498406" y="1054798"/>
                </a:moveTo>
                <a:lnTo>
                  <a:pt x="498406" y="1054798"/>
                </a:lnTo>
                <a:cubicBezTo>
                  <a:pt x="512212" y="1002334"/>
                  <a:pt x="687551" y="876697"/>
                  <a:pt x="719305" y="876697"/>
                </a:cubicBezTo>
                <a:cubicBezTo>
                  <a:pt x="694454" y="904309"/>
                  <a:pt x="665461" y="908451"/>
                  <a:pt x="651655" y="962296"/>
                </a:cubicBezTo>
                <a:cubicBezTo>
                  <a:pt x="643371" y="998192"/>
                  <a:pt x="633707" y="1046514"/>
                  <a:pt x="624042" y="1083791"/>
                </a:cubicBezTo>
                <a:cubicBezTo>
                  <a:pt x="597811" y="1188718"/>
                  <a:pt x="510831" y="1145919"/>
                  <a:pt x="490122" y="1220472"/>
                </a:cubicBezTo>
                <a:lnTo>
                  <a:pt x="480457" y="1220472"/>
                </a:lnTo>
                <a:lnTo>
                  <a:pt x="490122" y="1183196"/>
                </a:lnTo>
                <a:cubicBezTo>
                  <a:pt x="492883" y="1165248"/>
                  <a:pt x="476316" y="1116926"/>
                  <a:pt x="498406" y="1054798"/>
                </a:cubicBezTo>
                <a:lnTo>
                  <a:pt x="498406" y="1054798"/>
                </a:lnTo>
                <a:close/>
                <a:moveTo>
                  <a:pt x="339634" y="1065842"/>
                </a:moveTo>
                <a:lnTo>
                  <a:pt x="339634" y="1065842"/>
                </a:lnTo>
                <a:cubicBezTo>
                  <a:pt x="318924" y="1014759"/>
                  <a:pt x="127017" y="911212"/>
                  <a:pt x="95263" y="915354"/>
                </a:cubicBezTo>
                <a:cubicBezTo>
                  <a:pt x="124256" y="940206"/>
                  <a:pt x="153249" y="940206"/>
                  <a:pt x="173959" y="991289"/>
                </a:cubicBezTo>
                <a:cubicBezTo>
                  <a:pt x="187765" y="1025804"/>
                  <a:pt x="202952" y="1072746"/>
                  <a:pt x="216758" y="1108642"/>
                </a:cubicBezTo>
                <a:cubicBezTo>
                  <a:pt x="256796" y="1209427"/>
                  <a:pt x="336872" y="1155583"/>
                  <a:pt x="367246" y="1227376"/>
                </a:cubicBezTo>
                <a:lnTo>
                  <a:pt x="376911" y="1225995"/>
                </a:lnTo>
                <a:lnTo>
                  <a:pt x="363104" y="1190099"/>
                </a:lnTo>
                <a:cubicBezTo>
                  <a:pt x="358962" y="1174912"/>
                  <a:pt x="368627" y="1125209"/>
                  <a:pt x="339634" y="1065842"/>
                </a:cubicBezTo>
                <a:lnTo>
                  <a:pt x="339634" y="1065842"/>
                </a:lnTo>
                <a:close/>
                <a:moveTo>
                  <a:pt x="298215" y="1297787"/>
                </a:moveTo>
                <a:lnTo>
                  <a:pt x="298215" y="1297787"/>
                </a:lnTo>
                <a:cubicBezTo>
                  <a:pt x="346537" y="1351632"/>
                  <a:pt x="350679" y="1405476"/>
                  <a:pt x="358962" y="1422044"/>
                </a:cubicBezTo>
                <a:lnTo>
                  <a:pt x="383814" y="1455179"/>
                </a:lnTo>
                <a:lnTo>
                  <a:pt x="374149" y="1459321"/>
                </a:lnTo>
                <a:cubicBezTo>
                  <a:pt x="321686" y="1393051"/>
                  <a:pt x="252654" y="1473127"/>
                  <a:pt x="182242" y="1379244"/>
                </a:cubicBezTo>
                <a:cubicBezTo>
                  <a:pt x="157391" y="1346109"/>
                  <a:pt x="128398" y="1301929"/>
                  <a:pt x="103547" y="1268794"/>
                </a:cubicBezTo>
                <a:cubicBezTo>
                  <a:pt x="67651" y="1220472"/>
                  <a:pt x="37277" y="1230137"/>
                  <a:pt x="0" y="1212189"/>
                </a:cubicBezTo>
                <a:cubicBezTo>
                  <a:pt x="31754" y="1199763"/>
                  <a:pt x="262319" y="1250846"/>
                  <a:pt x="298215" y="1297787"/>
                </a:cubicBezTo>
                <a:lnTo>
                  <a:pt x="298215" y="1297787"/>
                </a:lnTo>
                <a:close/>
                <a:moveTo>
                  <a:pt x="477696" y="1388909"/>
                </a:moveTo>
                <a:lnTo>
                  <a:pt x="477696" y="1388909"/>
                </a:lnTo>
                <a:cubicBezTo>
                  <a:pt x="476316" y="1330922"/>
                  <a:pt x="625423" y="1148680"/>
                  <a:pt x="657177" y="1140396"/>
                </a:cubicBezTo>
                <a:cubicBezTo>
                  <a:pt x="639229" y="1176292"/>
                  <a:pt x="608855" y="1188718"/>
                  <a:pt x="610236" y="1248085"/>
                </a:cubicBezTo>
                <a:cubicBezTo>
                  <a:pt x="611617" y="1288123"/>
                  <a:pt x="615759" y="1341967"/>
                  <a:pt x="615759" y="1382006"/>
                </a:cubicBezTo>
                <a:cubicBezTo>
                  <a:pt x="618520" y="1497978"/>
                  <a:pt x="514973" y="1478649"/>
                  <a:pt x="514973" y="1562867"/>
                </a:cubicBezTo>
                <a:lnTo>
                  <a:pt x="505309" y="1565629"/>
                </a:lnTo>
                <a:lnTo>
                  <a:pt x="503928" y="1524210"/>
                </a:lnTo>
                <a:cubicBezTo>
                  <a:pt x="502547" y="1506262"/>
                  <a:pt x="473554" y="1460701"/>
                  <a:pt x="477696" y="1388909"/>
                </a:cubicBezTo>
                <a:lnTo>
                  <a:pt x="477696" y="1388909"/>
                </a:lnTo>
                <a:close/>
                <a:moveTo>
                  <a:pt x="349298" y="1567009"/>
                </a:moveTo>
                <a:lnTo>
                  <a:pt x="349298" y="1567009"/>
                </a:lnTo>
                <a:cubicBezTo>
                  <a:pt x="405904" y="1629137"/>
                  <a:pt x="410046" y="1691266"/>
                  <a:pt x="419710" y="1709214"/>
                </a:cubicBezTo>
                <a:lnTo>
                  <a:pt x="448703" y="1747871"/>
                </a:lnTo>
                <a:lnTo>
                  <a:pt x="437658" y="1752013"/>
                </a:lnTo>
                <a:cubicBezTo>
                  <a:pt x="378291" y="1676079"/>
                  <a:pt x="298215" y="1767200"/>
                  <a:pt x="216758" y="1659511"/>
                </a:cubicBezTo>
                <a:cubicBezTo>
                  <a:pt x="189146" y="1622234"/>
                  <a:pt x="154630" y="1571151"/>
                  <a:pt x="127017" y="1533874"/>
                </a:cubicBezTo>
                <a:cubicBezTo>
                  <a:pt x="85599" y="1478649"/>
                  <a:pt x="49702" y="1488314"/>
                  <a:pt x="8284" y="1468985"/>
                </a:cubicBezTo>
                <a:cubicBezTo>
                  <a:pt x="44180" y="1453798"/>
                  <a:pt x="307879" y="1513165"/>
                  <a:pt x="349298" y="1567009"/>
                </a:cubicBezTo>
                <a:lnTo>
                  <a:pt x="349298" y="1567009"/>
                </a:lnTo>
                <a:close/>
                <a:moveTo>
                  <a:pt x="548108" y="1771342"/>
                </a:moveTo>
                <a:lnTo>
                  <a:pt x="548108" y="1771342"/>
                </a:lnTo>
                <a:cubicBezTo>
                  <a:pt x="534302" y="1711975"/>
                  <a:pt x="646132" y="1496597"/>
                  <a:pt x="676506" y="1480030"/>
                </a:cubicBezTo>
                <a:cubicBezTo>
                  <a:pt x="665461" y="1520068"/>
                  <a:pt x="637849" y="1539397"/>
                  <a:pt x="653035" y="1598764"/>
                </a:cubicBezTo>
                <a:cubicBezTo>
                  <a:pt x="662700" y="1638802"/>
                  <a:pt x="677887" y="1692646"/>
                  <a:pt x="687551" y="1732684"/>
                </a:cubicBezTo>
                <a:cubicBezTo>
                  <a:pt x="715164" y="1850037"/>
                  <a:pt x="607475" y="1852799"/>
                  <a:pt x="624042" y="1937017"/>
                </a:cubicBezTo>
                <a:lnTo>
                  <a:pt x="614378" y="1942539"/>
                </a:lnTo>
                <a:lnTo>
                  <a:pt x="604714" y="1899740"/>
                </a:lnTo>
                <a:cubicBezTo>
                  <a:pt x="597811" y="1884553"/>
                  <a:pt x="557772" y="1845896"/>
                  <a:pt x="548108" y="1771342"/>
                </a:cubicBezTo>
                <a:lnTo>
                  <a:pt x="548108" y="1771342"/>
                </a:lnTo>
                <a:close/>
                <a:moveTo>
                  <a:pt x="423852" y="1826567"/>
                </a:moveTo>
                <a:lnTo>
                  <a:pt x="423852" y="1826567"/>
                </a:lnTo>
                <a:cubicBezTo>
                  <a:pt x="491502" y="1876269"/>
                  <a:pt x="508070" y="1937017"/>
                  <a:pt x="520496" y="1952204"/>
                </a:cubicBezTo>
                <a:lnTo>
                  <a:pt x="556392" y="1983958"/>
                </a:lnTo>
                <a:lnTo>
                  <a:pt x="545347" y="1990861"/>
                </a:lnTo>
                <a:cubicBezTo>
                  <a:pt x="472174" y="1928733"/>
                  <a:pt x="411426" y="2033660"/>
                  <a:pt x="310641" y="1943920"/>
                </a:cubicBezTo>
                <a:cubicBezTo>
                  <a:pt x="276125" y="1913546"/>
                  <a:pt x="231945" y="1869366"/>
                  <a:pt x="197429" y="1837612"/>
                </a:cubicBezTo>
                <a:cubicBezTo>
                  <a:pt x="146346" y="1790671"/>
                  <a:pt x="113211" y="1808619"/>
                  <a:pt x="67651" y="1797574"/>
                </a:cubicBezTo>
                <a:cubicBezTo>
                  <a:pt x="102166" y="1775484"/>
                  <a:pt x="372769" y="1781006"/>
                  <a:pt x="423852" y="1826567"/>
                </a:cubicBezTo>
                <a:lnTo>
                  <a:pt x="423852" y="1826567"/>
                </a:lnTo>
                <a:close/>
                <a:moveTo>
                  <a:pt x="524637" y="2062654"/>
                </a:moveTo>
                <a:lnTo>
                  <a:pt x="524637" y="2062654"/>
                </a:lnTo>
                <a:cubicBezTo>
                  <a:pt x="599191" y="2098550"/>
                  <a:pt x="626804" y="2155156"/>
                  <a:pt x="641991" y="2168962"/>
                </a:cubicBezTo>
                <a:lnTo>
                  <a:pt x="683409" y="2193813"/>
                </a:lnTo>
                <a:lnTo>
                  <a:pt x="673745" y="2202097"/>
                </a:lnTo>
                <a:cubicBezTo>
                  <a:pt x="589527" y="2153775"/>
                  <a:pt x="549489" y="2268367"/>
                  <a:pt x="434897" y="2197955"/>
                </a:cubicBezTo>
                <a:cubicBezTo>
                  <a:pt x="394859" y="2173104"/>
                  <a:pt x="343776" y="2138588"/>
                  <a:pt x="305118" y="2113737"/>
                </a:cubicBezTo>
                <a:cubicBezTo>
                  <a:pt x="245751" y="2077840"/>
                  <a:pt x="216758" y="2099931"/>
                  <a:pt x="169817" y="2097169"/>
                </a:cubicBezTo>
                <a:cubicBezTo>
                  <a:pt x="198810" y="2070937"/>
                  <a:pt x="466651" y="2028138"/>
                  <a:pt x="524637" y="2062654"/>
                </a:cubicBezTo>
                <a:lnTo>
                  <a:pt x="524637" y="2062654"/>
                </a:lnTo>
                <a:close/>
                <a:moveTo>
                  <a:pt x="709641" y="2278031"/>
                </a:moveTo>
                <a:lnTo>
                  <a:pt x="709641" y="2278031"/>
                </a:lnTo>
                <a:cubicBezTo>
                  <a:pt x="799382" y="2307024"/>
                  <a:pt x="839420" y="2365011"/>
                  <a:pt x="858749" y="2377436"/>
                </a:cubicBezTo>
                <a:lnTo>
                  <a:pt x="908451" y="2398146"/>
                </a:lnTo>
                <a:lnTo>
                  <a:pt x="900167" y="2409190"/>
                </a:lnTo>
                <a:cubicBezTo>
                  <a:pt x="798001" y="2369152"/>
                  <a:pt x="771769" y="2503073"/>
                  <a:pt x="632326" y="2443706"/>
                </a:cubicBezTo>
                <a:cubicBezTo>
                  <a:pt x="584004" y="2422997"/>
                  <a:pt x="520496" y="2391243"/>
                  <a:pt x="473554" y="2370533"/>
                </a:cubicBezTo>
                <a:cubicBezTo>
                  <a:pt x="401762" y="2340159"/>
                  <a:pt x="372769" y="2369152"/>
                  <a:pt x="320305" y="2374675"/>
                </a:cubicBezTo>
                <a:cubicBezTo>
                  <a:pt x="347917" y="2340159"/>
                  <a:pt x="639229" y="2247657"/>
                  <a:pt x="709641" y="2278031"/>
                </a:cubicBezTo>
                <a:lnTo>
                  <a:pt x="709641" y="2278031"/>
                </a:lnTo>
                <a:close/>
                <a:moveTo>
                  <a:pt x="686171" y="1986719"/>
                </a:moveTo>
                <a:lnTo>
                  <a:pt x="686171" y="1986719"/>
                </a:lnTo>
                <a:cubicBezTo>
                  <a:pt x="670984" y="1920449"/>
                  <a:pt x="795240" y="1681601"/>
                  <a:pt x="829755" y="1663653"/>
                </a:cubicBezTo>
                <a:cubicBezTo>
                  <a:pt x="817330" y="1707833"/>
                  <a:pt x="786956" y="1728542"/>
                  <a:pt x="803524" y="1796193"/>
                </a:cubicBezTo>
                <a:cubicBezTo>
                  <a:pt x="814569" y="1840373"/>
                  <a:pt x="831136" y="1899740"/>
                  <a:pt x="842181" y="1945301"/>
                </a:cubicBezTo>
                <a:cubicBezTo>
                  <a:pt x="872555" y="2076460"/>
                  <a:pt x="752440" y="2079221"/>
                  <a:pt x="771769" y="2173104"/>
                </a:cubicBezTo>
                <a:lnTo>
                  <a:pt x="760724" y="2178626"/>
                </a:lnTo>
                <a:lnTo>
                  <a:pt x="749679" y="2131685"/>
                </a:lnTo>
                <a:cubicBezTo>
                  <a:pt x="741396" y="2112356"/>
                  <a:pt x="697216" y="2068176"/>
                  <a:pt x="686171" y="1986719"/>
                </a:cubicBezTo>
                <a:lnTo>
                  <a:pt x="686171" y="1986719"/>
                </a:lnTo>
                <a:close/>
                <a:moveTo>
                  <a:pt x="956773" y="2465796"/>
                </a:moveTo>
                <a:lnTo>
                  <a:pt x="956773" y="2465796"/>
                </a:lnTo>
                <a:cubicBezTo>
                  <a:pt x="1049275" y="2478222"/>
                  <a:pt x="1100358" y="2529305"/>
                  <a:pt x="1121067" y="2537589"/>
                </a:cubicBezTo>
                <a:lnTo>
                  <a:pt x="1174912" y="2550014"/>
                </a:lnTo>
                <a:lnTo>
                  <a:pt x="1168009" y="2562440"/>
                </a:lnTo>
                <a:cubicBezTo>
                  <a:pt x="1061700" y="2540350"/>
                  <a:pt x="1058939" y="2677032"/>
                  <a:pt x="909832" y="2642516"/>
                </a:cubicBezTo>
                <a:cubicBezTo>
                  <a:pt x="858749" y="2630090"/>
                  <a:pt x="791098" y="2610762"/>
                  <a:pt x="740015" y="2598336"/>
                </a:cubicBezTo>
                <a:cubicBezTo>
                  <a:pt x="664080" y="2580388"/>
                  <a:pt x="640610" y="2614904"/>
                  <a:pt x="589527" y="2628710"/>
                </a:cubicBezTo>
                <a:cubicBezTo>
                  <a:pt x="610236" y="2588672"/>
                  <a:pt x="882219" y="2449229"/>
                  <a:pt x="956773" y="2465796"/>
                </a:cubicBezTo>
                <a:lnTo>
                  <a:pt x="956773" y="2465796"/>
                </a:lnTo>
                <a:close/>
                <a:moveTo>
                  <a:pt x="923638" y="2300121"/>
                </a:moveTo>
                <a:lnTo>
                  <a:pt x="923638" y="2300121"/>
                </a:lnTo>
                <a:cubicBezTo>
                  <a:pt x="876697" y="2251799"/>
                  <a:pt x="854607" y="1983958"/>
                  <a:pt x="875316" y="1949442"/>
                </a:cubicBezTo>
                <a:cubicBezTo>
                  <a:pt x="889122" y="1993622"/>
                  <a:pt x="873935" y="2026757"/>
                  <a:pt x="922257" y="2076460"/>
                </a:cubicBezTo>
                <a:cubicBezTo>
                  <a:pt x="955392" y="2109595"/>
                  <a:pt x="1000953" y="2149633"/>
                  <a:pt x="1034088" y="2182768"/>
                </a:cubicBezTo>
                <a:cubicBezTo>
                  <a:pt x="1129351" y="2278031"/>
                  <a:pt x="1028565" y="2342921"/>
                  <a:pt x="1093455" y="2413332"/>
                </a:cubicBezTo>
                <a:lnTo>
                  <a:pt x="1087932" y="2424377"/>
                </a:lnTo>
                <a:lnTo>
                  <a:pt x="1053417" y="2389862"/>
                </a:lnTo>
                <a:cubicBezTo>
                  <a:pt x="1036849" y="2377436"/>
                  <a:pt x="976102" y="2363630"/>
                  <a:pt x="923638" y="2300121"/>
                </a:cubicBezTo>
                <a:lnTo>
                  <a:pt x="923638" y="2300121"/>
                </a:lnTo>
                <a:close/>
                <a:moveTo>
                  <a:pt x="1257749" y="2592814"/>
                </a:moveTo>
                <a:lnTo>
                  <a:pt x="1257749" y="2592814"/>
                </a:lnTo>
                <a:cubicBezTo>
                  <a:pt x="1351632" y="2588672"/>
                  <a:pt x="1409618" y="2630090"/>
                  <a:pt x="1431708" y="2634232"/>
                </a:cubicBezTo>
                <a:lnTo>
                  <a:pt x="1486933" y="2636994"/>
                </a:lnTo>
                <a:lnTo>
                  <a:pt x="1482791" y="2650800"/>
                </a:lnTo>
                <a:cubicBezTo>
                  <a:pt x="1373722" y="2648039"/>
                  <a:pt x="1395812" y="2783340"/>
                  <a:pt x="1242562" y="2775056"/>
                </a:cubicBezTo>
                <a:cubicBezTo>
                  <a:pt x="1190099" y="2772295"/>
                  <a:pt x="1119687" y="2765392"/>
                  <a:pt x="1068604" y="2762631"/>
                </a:cubicBezTo>
                <a:cubicBezTo>
                  <a:pt x="989908" y="2758489"/>
                  <a:pt x="973340" y="2797146"/>
                  <a:pt x="926399" y="2819236"/>
                </a:cubicBezTo>
                <a:cubicBezTo>
                  <a:pt x="938825" y="2776437"/>
                  <a:pt x="1180434" y="2590052"/>
                  <a:pt x="1257749" y="2592814"/>
                </a:cubicBezTo>
                <a:lnTo>
                  <a:pt x="1257749" y="2592814"/>
                </a:lnTo>
                <a:close/>
                <a:moveTo>
                  <a:pt x="1266033" y="2487886"/>
                </a:moveTo>
                <a:lnTo>
                  <a:pt x="1266033" y="2487886"/>
                </a:lnTo>
                <a:cubicBezTo>
                  <a:pt x="1199763" y="2449229"/>
                  <a:pt x="1098977" y="2160678"/>
                  <a:pt x="1111403" y="2117879"/>
                </a:cubicBezTo>
                <a:cubicBezTo>
                  <a:pt x="1139015" y="2162059"/>
                  <a:pt x="1132112" y="2203477"/>
                  <a:pt x="1199763" y="2243515"/>
                </a:cubicBezTo>
                <a:cubicBezTo>
                  <a:pt x="1245323" y="2269747"/>
                  <a:pt x="1307452" y="2301502"/>
                  <a:pt x="1353012" y="2327734"/>
                </a:cubicBezTo>
                <a:cubicBezTo>
                  <a:pt x="1484172" y="2405049"/>
                  <a:pt x="1393050" y="2505834"/>
                  <a:pt x="1485552" y="2563821"/>
                </a:cubicBezTo>
                <a:lnTo>
                  <a:pt x="1481410" y="2577627"/>
                </a:lnTo>
                <a:lnTo>
                  <a:pt x="1434469" y="2550014"/>
                </a:lnTo>
                <a:cubicBezTo>
                  <a:pt x="1413760" y="2538969"/>
                  <a:pt x="1341967" y="2541731"/>
                  <a:pt x="1266033" y="2487886"/>
                </a:cubicBezTo>
                <a:lnTo>
                  <a:pt x="1266033" y="2487886"/>
                </a:lnTo>
                <a:close/>
                <a:moveTo>
                  <a:pt x="2381578" y="320305"/>
                </a:moveTo>
                <a:lnTo>
                  <a:pt x="2381578" y="320305"/>
                </a:lnTo>
                <a:cubicBezTo>
                  <a:pt x="2424377" y="339634"/>
                  <a:pt x="2439564" y="370007"/>
                  <a:pt x="2449228" y="378291"/>
                </a:cubicBezTo>
                <a:lnTo>
                  <a:pt x="2472699" y="392097"/>
                </a:lnTo>
                <a:lnTo>
                  <a:pt x="2467176" y="396239"/>
                </a:lnTo>
                <a:cubicBezTo>
                  <a:pt x="2420235" y="370007"/>
                  <a:pt x="2399526" y="434897"/>
                  <a:pt x="2333256" y="397620"/>
                </a:cubicBezTo>
                <a:cubicBezTo>
                  <a:pt x="2311166" y="385194"/>
                  <a:pt x="2282173" y="365866"/>
                  <a:pt x="2260083" y="352059"/>
                </a:cubicBezTo>
                <a:cubicBezTo>
                  <a:pt x="2226948" y="332731"/>
                  <a:pt x="2210380" y="345156"/>
                  <a:pt x="2184148" y="345156"/>
                </a:cubicBezTo>
                <a:cubicBezTo>
                  <a:pt x="2200716" y="328589"/>
                  <a:pt x="2348443" y="300976"/>
                  <a:pt x="2381578" y="320305"/>
                </a:cubicBezTo>
                <a:lnTo>
                  <a:pt x="2381578" y="320305"/>
                </a:lnTo>
                <a:close/>
                <a:moveTo>
                  <a:pt x="2407810" y="198810"/>
                </a:moveTo>
                <a:lnTo>
                  <a:pt x="2407810" y="198810"/>
                </a:lnTo>
                <a:cubicBezTo>
                  <a:pt x="2384339" y="169817"/>
                  <a:pt x="2388481" y="19329"/>
                  <a:pt x="2402287" y="1381"/>
                </a:cubicBezTo>
                <a:cubicBezTo>
                  <a:pt x="2406429" y="26232"/>
                  <a:pt x="2396765" y="44180"/>
                  <a:pt x="2420235" y="74554"/>
                </a:cubicBezTo>
                <a:cubicBezTo>
                  <a:pt x="2436803" y="93882"/>
                  <a:pt x="2458893" y="120114"/>
                  <a:pt x="2475460" y="140824"/>
                </a:cubicBezTo>
                <a:cubicBezTo>
                  <a:pt x="2522401" y="198810"/>
                  <a:pt x="2463034" y="229184"/>
                  <a:pt x="2494789" y="271983"/>
                </a:cubicBezTo>
                <a:lnTo>
                  <a:pt x="2490647" y="277506"/>
                </a:lnTo>
                <a:lnTo>
                  <a:pt x="2474080" y="256796"/>
                </a:lnTo>
                <a:cubicBezTo>
                  <a:pt x="2465796" y="248512"/>
                  <a:pt x="2434041" y="236087"/>
                  <a:pt x="2407810" y="198810"/>
                </a:cubicBezTo>
                <a:lnTo>
                  <a:pt x="2407810" y="198810"/>
                </a:lnTo>
                <a:close/>
                <a:moveTo>
                  <a:pt x="2584530" y="332731"/>
                </a:moveTo>
                <a:lnTo>
                  <a:pt x="2584530" y="332731"/>
                </a:lnTo>
                <a:cubicBezTo>
                  <a:pt x="2558298" y="299596"/>
                  <a:pt x="2563820" y="132540"/>
                  <a:pt x="2577626" y="113211"/>
                </a:cubicBezTo>
                <a:cubicBezTo>
                  <a:pt x="2583149" y="140824"/>
                  <a:pt x="2572104" y="161533"/>
                  <a:pt x="2598336" y="194668"/>
                </a:cubicBezTo>
                <a:cubicBezTo>
                  <a:pt x="2616284" y="216758"/>
                  <a:pt x="2642516" y="245751"/>
                  <a:pt x="2660464" y="267841"/>
                </a:cubicBezTo>
                <a:cubicBezTo>
                  <a:pt x="2712928" y="332731"/>
                  <a:pt x="2645277" y="367246"/>
                  <a:pt x="2682554" y="414187"/>
                </a:cubicBezTo>
                <a:lnTo>
                  <a:pt x="2678412" y="419710"/>
                </a:lnTo>
                <a:lnTo>
                  <a:pt x="2659083" y="396239"/>
                </a:lnTo>
                <a:cubicBezTo>
                  <a:pt x="2649419" y="387956"/>
                  <a:pt x="2612142" y="375530"/>
                  <a:pt x="2584530" y="332731"/>
                </a:cubicBezTo>
                <a:lnTo>
                  <a:pt x="2584530" y="332731"/>
                </a:lnTo>
                <a:close/>
                <a:moveTo>
                  <a:pt x="2580388" y="485980"/>
                </a:moveTo>
                <a:lnTo>
                  <a:pt x="2580388" y="485980"/>
                </a:lnTo>
                <a:cubicBezTo>
                  <a:pt x="2623187" y="523257"/>
                  <a:pt x="2632851" y="564676"/>
                  <a:pt x="2639754" y="575721"/>
                </a:cubicBezTo>
                <a:lnTo>
                  <a:pt x="2663225" y="599191"/>
                </a:lnTo>
                <a:lnTo>
                  <a:pt x="2656322" y="603333"/>
                </a:lnTo>
                <a:cubicBezTo>
                  <a:pt x="2609381" y="557772"/>
                  <a:pt x="2563820" y="625423"/>
                  <a:pt x="2498931" y="560534"/>
                </a:cubicBezTo>
                <a:cubicBezTo>
                  <a:pt x="2476841" y="538444"/>
                  <a:pt x="2449228" y="505309"/>
                  <a:pt x="2427138" y="483219"/>
                </a:cubicBezTo>
                <a:cubicBezTo>
                  <a:pt x="2394003" y="448703"/>
                  <a:pt x="2370533" y="459748"/>
                  <a:pt x="2341540" y="450084"/>
                </a:cubicBezTo>
                <a:cubicBezTo>
                  <a:pt x="2363630" y="434897"/>
                  <a:pt x="2547253" y="452845"/>
                  <a:pt x="2580388" y="485980"/>
                </a:cubicBezTo>
                <a:lnTo>
                  <a:pt x="2580388" y="485980"/>
                </a:lnTo>
                <a:close/>
                <a:moveTo>
                  <a:pt x="2735018" y="463890"/>
                </a:moveTo>
                <a:lnTo>
                  <a:pt x="2735018" y="463890"/>
                </a:lnTo>
                <a:cubicBezTo>
                  <a:pt x="2718450" y="418329"/>
                  <a:pt x="2781959" y="236087"/>
                  <a:pt x="2805429" y="219519"/>
                </a:cubicBezTo>
                <a:cubicBezTo>
                  <a:pt x="2801288" y="252654"/>
                  <a:pt x="2781959" y="270602"/>
                  <a:pt x="2799907" y="316163"/>
                </a:cubicBezTo>
                <a:cubicBezTo>
                  <a:pt x="2812333" y="346537"/>
                  <a:pt x="2830281" y="387956"/>
                  <a:pt x="2842706" y="418329"/>
                </a:cubicBezTo>
                <a:cubicBezTo>
                  <a:pt x="2877222" y="508070"/>
                  <a:pt x="2791623" y="521876"/>
                  <a:pt x="2815094" y="586766"/>
                </a:cubicBezTo>
                <a:lnTo>
                  <a:pt x="2808191" y="592288"/>
                </a:lnTo>
                <a:lnTo>
                  <a:pt x="2795765" y="560534"/>
                </a:lnTo>
                <a:cubicBezTo>
                  <a:pt x="2787481" y="548108"/>
                  <a:pt x="2750204" y="521876"/>
                  <a:pt x="2735018" y="463890"/>
                </a:cubicBezTo>
                <a:lnTo>
                  <a:pt x="2735018" y="463890"/>
                </a:lnTo>
                <a:close/>
                <a:moveTo>
                  <a:pt x="2842706" y="639229"/>
                </a:moveTo>
                <a:lnTo>
                  <a:pt x="2842706" y="639229"/>
                </a:lnTo>
                <a:cubicBezTo>
                  <a:pt x="2838565" y="584004"/>
                  <a:pt x="2966963" y="405904"/>
                  <a:pt x="2997336" y="394859"/>
                </a:cubicBezTo>
                <a:cubicBezTo>
                  <a:pt x="2982149" y="429374"/>
                  <a:pt x="2954537" y="443181"/>
                  <a:pt x="2960059" y="498406"/>
                </a:cubicBezTo>
                <a:cubicBezTo>
                  <a:pt x="2962821" y="535682"/>
                  <a:pt x="2971104" y="585385"/>
                  <a:pt x="2973866" y="624042"/>
                </a:cubicBezTo>
                <a:cubicBezTo>
                  <a:pt x="2983530" y="733112"/>
                  <a:pt x="2885506" y="720686"/>
                  <a:pt x="2889648" y="799382"/>
                </a:cubicBezTo>
                <a:lnTo>
                  <a:pt x="2879983" y="803524"/>
                </a:lnTo>
                <a:lnTo>
                  <a:pt x="2877222" y="764866"/>
                </a:lnTo>
                <a:cubicBezTo>
                  <a:pt x="2873080" y="748299"/>
                  <a:pt x="2842706" y="708261"/>
                  <a:pt x="2842706" y="639229"/>
                </a:cubicBezTo>
                <a:lnTo>
                  <a:pt x="2842706" y="639229"/>
                </a:lnTo>
                <a:close/>
                <a:moveTo>
                  <a:pt x="2755727" y="735873"/>
                </a:moveTo>
                <a:lnTo>
                  <a:pt x="2755727" y="735873"/>
                </a:lnTo>
                <a:cubicBezTo>
                  <a:pt x="2793004" y="791098"/>
                  <a:pt x="2790243" y="840801"/>
                  <a:pt x="2795765" y="855987"/>
                </a:cubicBezTo>
                <a:lnTo>
                  <a:pt x="2815094" y="889122"/>
                </a:lnTo>
                <a:lnTo>
                  <a:pt x="2805429" y="891884"/>
                </a:lnTo>
                <a:cubicBezTo>
                  <a:pt x="2766772" y="825614"/>
                  <a:pt x="2693599" y="889122"/>
                  <a:pt x="2641135" y="795240"/>
                </a:cubicBezTo>
                <a:cubicBezTo>
                  <a:pt x="2623187" y="762105"/>
                  <a:pt x="2601097" y="717925"/>
                  <a:pt x="2583149" y="686171"/>
                </a:cubicBezTo>
                <a:cubicBezTo>
                  <a:pt x="2556917" y="637849"/>
                  <a:pt x="2526543" y="641991"/>
                  <a:pt x="2496170" y="621281"/>
                </a:cubicBezTo>
                <a:cubicBezTo>
                  <a:pt x="2526543" y="612997"/>
                  <a:pt x="2728115" y="687551"/>
                  <a:pt x="2755727" y="735873"/>
                </a:cubicBezTo>
                <a:lnTo>
                  <a:pt x="2755727" y="735873"/>
                </a:lnTo>
                <a:close/>
                <a:moveTo>
                  <a:pt x="2955918" y="842181"/>
                </a:moveTo>
                <a:lnTo>
                  <a:pt x="2955918" y="842181"/>
                </a:lnTo>
                <a:cubicBezTo>
                  <a:pt x="2964201" y="788337"/>
                  <a:pt x="3129876" y="646132"/>
                  <a:pt x="3161631" y="643371"/>
                </a:cubicBezTo>
                <a:cubicBezTo>
                  <a:pt x="3139541" y="673745"/>
                  <a:pt x="3110548" y="679267"/>
                  <a:pt x="3102264" y="734492"/>
                </a:cubicBezTo>
                <a:cubicBezTo>
                  <a:pt x="3096741" y="771769"/>
                  <a:pt x="3091219" y="821472"/>
                  <a:pt x="3085696" y="857368"/>
                </a:cubicBezTo>
                <a:cubicBezTo>
                  <a:pt x="3069129" y="965057"/>
                  <a:pt x="2978008" y="929161"/>
                  <a:pt x="2964201" y="1006476"/>
                </a:cubicBezTo>
                <a:lnTo>
                  <a:pt x="2954537" y="1007856"/>
                </a:lnTo>
                <a:lnTo>
                  <a:pt x="2960059" y="969199"/>
                </a:lnTo>
                <a:cubicBezTo>
                  <a:pt x="2958679" y="954012"/>
                  <a:pt x="2939350" y="907071"/>
                  <a:pt x="2955918" y="842181"/>
                </a:cubicBezTo>
                <a:lnTo>
                  <a:pt x="2955918" y="842181"/>
                </a:lnTo>
                <a:close/>
                <a:moveTo>
                  <a:pt x="2852371" y="1054798"/>
                </a:moveTo>
                <a:lnTo>
                  <a:pt x="2852371" y="1054798"/>
                </a:lnTo>
                <a:cubicBezTo>
                  <a:pt x="2874461" y="1116926"/>
                  <a:pt x="2857893" y="1165248"/>
                  <a:pt x="2859274" y="1181815"/>
                </a:cubicBezTo>
                <a:lnTo>
                  <a:pt x="2868938" y="1219092"/>
                </a:lnTo>
                <a:lnTo>
                  <a:pt x="2859274" y="1219092"/>
                </a:lnTo>
                <a:cubicBezTo>
                  <a:pt x="2838565" y="1144538"/>
                  <a:pt x="2751585" y="1187337"/>
                  <a:pt x="2725353" y="1082410"/>
                </a:cubicBezTo>
                <a:cubicBezTo>
                  <a:pt x="2715689" y="1046514"/>
                  <a:pt x="2707405" y="998192"/>
                  <a:pt x="2697741" y="960915"/>
                </a:cubicBezTo>
                <a:cubicBezTo>
                  <a:pt x="2685315" y="907071"/>
                  <a:pt x="2654941" y="902929"/>
                  <a:pt x="2630090" y="875316"/>
                </a:cubicBezTo>
                <a:cubicBezTo>
                  <a:pt x="2663225" y="876697"/>
                  <a:pt x="2839945" y="1002334"/>
                  <a:pt x="2852371" y="1054798"/>
                </a:cubicBezTo>
                <a:lnTo>
                  <a:pt x="2852371" y="1054798"/>
                </a:lnTo>
                <a:close/>
                <a:moveTo>
                  <a:pt x="3012523" y="1065842"/>
                </a:moveTo>
                <a:lnTo>
                  <a:pt x="3012523" y="1065842"/>
                </a:lnTo>
                <a:cubicBezTo>
                  <a:pt x="2982149" y="1125209"/>
                  <a:pt x="2991814" y="1174912"/>
                  <a:pt x="2989053" y="1191479"/>
                </a:cubicBezTo>
                <a:lnTo>
                  <a:pt x="2975246" y="1227376"/>
                </a:lnTo>
                <a:lnTo>
                  <a:pt x="2984911" y="1228756"/>
                </a:lnTo>
                <a:cubicBezTo>
                  <a:pt x="3015284" y="1156964"/>
                  <a:pt x="3096741" y="1210808"/>
                  <a:pt x="3135399" y="1110023"/>
                </a:cubicBezTo>
                <a:cubicBezTo>
                  <a:pt x="3149205" y="1075507"/>
                  <a:pt x="3164392" y="1027185"/>
                  <a:pt x="3178198" y="992669"/>
                </a:cubicBezTo>
                <a:cubicBezTo>
                  <a:pt x="3197527" y="940206"/>
                  <a:pt x="3227901" y="940206"/>
                  <a:pt x="3256894" y="916735"/>
                </a:cubicBezTo>
                <a:cubicBezTo>
                  <a:pt x="3223759" y="911212"/>
                  <a:pt x="3033233" y="1014759"/>
                  <a:pt x="3012523" y="1065842"/>
                </a:cubicBezTo>
                <a:lnTo>
                  <a:pt x="3012523" y="1065842"/>
                </a:lnTo>
                <a:close/>
                <a:moveTo>
                  <a:pt x="3053942" y="1297787"/>
                </a:moveTo>
                <a:lnTo>
                  <a:pt x="3053942" y="1297787"/>
                </a:lnTo>
                <a:cubicBezTo>
                  <a:pt x="3089838" y="1250846"/>
                  <a:pt x="3320403" y="1199763"/>
                  <a:pt x="3352157" y="1212189"/>
                </a:cubicBezTo>
                <a:cubicBezTo>
                  <a:pt x="3314880" y="1228756"/>
                  <a:pt x="3284506" y="1220472"/>
                  <a:pt x="3248610" y="1268794"/>
                </a:cubicBezTo>
                <a:cubicBezTo>
                  <a:pt x="3225139" y="1300549"/>
                  <a:pt x="3194766" y="1346109"/>
                  <a:pt x="3169915" y="1379244"/>
                </a:cubicBezTo>
                <a:cubicBezTo>
                  <a:pt x="3099503" y="1473127"/>
                  <a:pt x="3030471" y="1394431"/>
                  <a:pt x="2978008" y="1459321"/>
                </a:cubicBezTo>
                <a:lnTo>
                  <a:pt x="2968343" y="1455179"/>
                </a:lnTo>
                <a:lnTo>
                  <a:pt x="2993194" y="1422044"/>
                </a:lnTo>
                <a:cubicBezTo>
                  <a:pt x="3001478" y="1406857"/>
                  <a:pt x="3005620" y="1351632"/>
                  <a:pt x="3053942" y="1297787"/>
                </a:cubicBezTo>
                <a:lnTo>
                  <a:pt x="3053942" y="1297787"/>
                </a:lnTo>
                <a:close/>
                <a:moveTo>
                  <a:pt x="2873080" y="1388909"/>
                </a:moveTo>
                <a:lnTo>
                  <a:pt x="2873080" y="1388909"/>
                </a:lnTo>
                <a:cubicBezTo>
                  <a:pt x="2878603" y="1460701"/>
                  <a:pt x="2848229" y="1506262"/>
                  <a:pt x="2845468" y="1522829"/>
                </a:cubicBezTo>
                <a:lnTo>
                  <a:pt x="2844087" y="1564248"/>
                </a:lnTo>
                <a:lnTo>
                  <a:pt x="2834423" y="1561487"/>
                </a:lnTo>
                <a:cubicBezTo>
                  <a:pt x="2834423" y="1478649"/>
                  <a:pt x="2730876" y="1497978"/>
                  <a:pt x="2733637" y="1380625"/>
                </a:cubicBezTo>
                <a:cubicBezTo>
                  <a:pt x="2735018" y="1340587"/>
                  <a:pt x="2739159" y="1286742"/>
                  <a:pt x="2739159" y="1246704"/>
                </a:cubicBezTo>
                <a:cubicBezTo>
                  <a:pt x="2740540" y="1187337"/>
                  <a:pt x="2711547" y="1174912"/>
                  <a:pt x="2692218" y="1139016"/>
                </a:cubicBezTo>
                <a:cubicBezTo>
                  <a:pt x="2726734" y="1150061"/>
                  <a:pt x="2874461" y="1330922"/>
                  <a:pt x="2873080" y="1388909"/>
                </a:cubicBezTo>
                <a:lnTo>
                  <a:pt x="2873080" y="1388909"/>
                </a:lnTo>
                <a:close/>
                <a:moveTo>
                  <a:pt x="3002859" y="1567009"/>
                </a:moveTo>
                <a:lnTo>
                  <a:pt x="3002859" y="1567009"/>
                </a:lnTo>
                <a:cubicBezTo>
                  <a:pt x="3044278" y="1513165"/>
                  <a:pt x="3307977" y="1453798"/>
                  <a:pt x="3345254" y="1468985"/>
                </a:cubicBezTo>
                <a:cubicBezTo>
                  <a:pt x="3302454" y="1488314"/>
                  <a:pt x="3267939" y="1478649"/>
                  <a:pt x="3226520" y="1533874"/>
                </a:cubicBezTo>
                <a:cubicBezTo>
                  <a:pt x="3198907" y="1571151"/>
                  <a:pt x="3164392" y="1622234"/>
                  <a:pt x="3136779" y="1659511"/>
                </a:cubicBezTo>
                <a:cubicBezTo>
                  <a:pt x="3055323" y="1767200"/>
                  <a:pt x="2976627" y="1676079"/>
                  <a:pt x="2915879" y="1752013"/>
                </a:cubicBezTo>
                <a:lnTo>
                  <a:pt x="2904834" y="1747871"/>
                </a:lnTo>
                <a:lnTo>
                  <a:pt x="2933828" y="1709214"/>
                </a:lnTo>
                <a:cubicBezTo>
                  <a:pt x="2942111" y="1691266"/>
                  <a:pt x="2946253" y="1629137"/>
                  <a:pt x="3002859" y="1567009"/>
                </a:cubicBezTo>
                <a:lnTo>
                  <a:pt x="3002859" y="1567009"/>
                </a:lnTo>
                <a:close/>
                <a:moveTo>
                  <a:pt x="2804049" y="1771342"/>
                </a:moveTo>
                <a:lnTo>
                  <a:pt x="2804049" y="1771342"/>
                </a:lnTo>
                <a:cubicBezTo>
                  <a:pt x="2794384" y="1844515"/>
                  <a:pt x="2754346" y="1884553"/>
                  <a:pt x="2747443" y="1901121"/>
                </a:cubicBezTo>
                <a:lnTo>
                  <a:pt x="2737779" y="1943920"/>
                </a:lnTo>
                <a:lnTo>
                  <a:pt x="2728115" y="1938397"/>
                </a:lnTo>
                <a:cubicBezTo>
                  <a:pt x="2746063" y="1854179"/>
                  <a:pt x="2636993" y="1851418"/>
                  <a:pt x="2664606" y="1734065"/>
                </a:cubicBezTo>
                <a:cubicBezTo>
                  <a:pt x="2674270" y="1694027"/>
                  <a:pt x="2689457" y="1640182"/>
                  <a:pt x="2699121" y="1600144"/>
                </a:cubicBezTo>
                <a:cubicBezTo>
                  <a:pt x="2712928" y="1539397"/>
                  <a:pt x="2686696" y="1521449"/>
                  <a:pt x="2675651" y="1481411"/>
                </a:cubicBezTo>
                <a:cubicBezTo>
                  <a:pt x="2706025" y="1497978"/>
                  <a:pt x="2817855" y="1711975"/>
                  <a:pt x="2804049" y="1771342"/>
                </a:cubicBezTo>
                <a:lnTo>
                  <a:pt x="2804049" y="1771342"/>
                </a:lnTo>
                <a:close/>
                <a:moveTo>
                  <a:pt x="2928305" y="1826567"/>
                </a:moveTo>
                <a:lnTo>
                  <a:pt x="2928305" y="1826567"/>
                </a:lnTo>
                <a:cubicBezTo>
                  <a:pt x="2979388" y="1781006"/>
                  <a:pt x="3249991" y="1775484"/>
                  <a:pt x="3283126" y="1797574"/>
                </a:cubicBezTo>
                <a:cubicBezTo>
                  <a:pt x="3237565" y="1808619"/>
                  <a:pt x="3204430" y="1792051"/>
                  <a:pt x="3153347" y="1837612"/>
                </a:cubicBezTo>
                <a:cubicBezTo>
                  <a:pt x="3118831" y="1867985"/>
                  <a:pt x="3074651" y="1912165"/>
                  <a:pt x="3040136" y="1943920"/>
                </a:cubicBezTo>
                <a:cubicBezTo>
                  <a:pt x="2939350" y="2033660"/>
                  <a:pt x="2879983" y="1928733"/>
                  <a:pt x="2805429" y="1990861"/>
                </a:cubicBezTo>
                <a:lnTo>
                  <a:pt x="2794384" y="1983958"/>
                </a:lnTo>
                <a:lnTo>
                  <a:pt x="2830281" y="1952204"/>
                </a:lnTo>
                <a:cubicBezTo>
                  <a:pt x="2844087" y="1935636"/>
                  <a:pt x="2860654" y="1874889"/>
                  <a:pt x="2928305" y="1826567"/>
                </a:cubicBezTo>
                <a:lnTo>
                  <a:pt x="2928305" y="1826567"/>
                </a:lnTo>
                <a:close/>
                <a:moveTo>
                  <a:pt x="2827520" y="2062654"/>
                </a:moveTo>
                <a:lnTo>
                  <a:pt x="2827520" y="2062654"/>
                </a:lnTo>
                <a:cubicBezTo>
                  <a:pt x="2885506" y="2028138"/>
                  <a:pt x="3153347" y="2070937"/>
                  <a:pt x="3180959" y="2097169"/>
                </a:cubicBezTo>
                <a:cubicBezTo>
                  <a:pt x="3134018" y="2099931"/>
                  <a:pt x="3105025" y="2077840"/>
                  <a:pt x="3045658" y="2113737"/>
                </a:cubicBezTo>
                <a:cubicBezTo>
                  <a:pt x="3005620" y="2138588"/>
                  <a:pt x="2954537" y="2173104"/>
                  <a:pt x="2915879" y="2197955"/>
                </a:cubicBezTo>
                <a:cubicBezTo>
                  <a:pt x="2801288" y="2268367"/>
                  <a:pt x="2759869" y="2153775"/>
                  <a:pt x="2677031" y="2202097"/>
                </a:cubicBezTo>
                <a:lnTo>
                  <a:pt x="2667367" y="2193813"/>
                </a:lnTo>
                <a:lnTo>
                  <a:pt x="2708786" y="2168962"/>
                </a:lnTo>
                <a:cubicBezTo>
                  <a:pt x="2725353" y="2156536"/>
                  <a:pt x="2752966" y="2099931"/>
                  <a:pt x="2827520" y="2062654"/>
                </a:cubicBezTo>
                <a:lnTo>
                  <a:pt x="2827520" y="2062654"/>
                </a:lnTo>
                <a:close/>
                <a:moveTo>
                  <a:pt x="2641135" y="2278031"/>
                </a:moveTo>
                <a:lnTo>
                  <a:pt x="2641135" y="2278031"/>
                </a:lnTo>
                <a:cubicBezTo>
                  <a:pt x="2711547" y="2247657"/>
                  <a:pt x="3004240" y="2340159"/>
                  <a:pt x="3030471" y="2374675"/>
                </a:cubicBezTo>
                <a:cubicBezTo>
                  <a:pt x="2978008" y="2370533"/>
                  <a:pt x="2949015" y="2340159"/>
                  <a:pt x="2877222" y="2370533"/>
                </a:cubicBezTo>
                <a:cubicBezTo>
                  <a:pt x="2828900" y="2391243"/>
                  <a:pt x="2766772" y="2422997"/>
                  <a:pt x="2718450" y="2443706"/>
                </a:cubicBezTo>
                <a:cubicBezTo>
                  <a:pt x="2577626" y="2503073"/>
                  <a:pt x="2551395" y="2369152"/>
                  <a:pt x="2450609" y="2409190"/>
                </a:cubicBezTo>
                <a:lnTo>
                  <a:pt x="2442325" y="2398146"/>
                </a:lnTo>
                <a:lnTo>
                  <a:pt x="2492028" y="2377436"/>
                </a:lnTo>
                <a:cubicBezTo>
                  <a:pt x="2511356" y="2365011"/>
                  <a:pt x="2551395" y="2307024"/>
                  <a:pt x="2641135" y="2278031"/>
                </a:cubicBezTo>
                <a:lnTo>
                  <a:pt x="2641135" y="2278031"/>
                </a:lnTo>
                <a:close/>
                <a:moveTo>
                  <a:pt x="2665986" y="1986719"/>
                </a:moveTo>
                <a:lnTo>
                  <a:pt x="2665986" y="1986719"/>
                </a:lnTo>
                <a:cubicBezTo>
                  <a:pt x="2654941" y="2068176"/>
                  <a:pt x="2609381" y="2112356"/>
                  <a:pt x="2602478" y="2131685"/>
                </a:cubicBezTo>
                <a:lnTo>
                  <a:pt x="2591433" y="2178626"/>
                </a:lnTo>
                <a:lnTo>
                  <a:pt x="2580388" y="2173104"/>
                </a:lnTo>
                <a:cubicBezTo>
                  <a:pt x="2599716" y="2079221"/>
                  <a:pt x="2479602" y="2076460"/>
                  <a:pt x="2509976" y="1945301"/>
                </a:cubicBezTo>
                <a:cubicBezTo>
                  <a:pt x="2521021" y="1899740"/>
                  <a:pt x="2537588" y="1840373"/>
                  <a:pt x="2548633" y="1796193"/>
                </a:cubicBezTo>
                <a:cubicBezTo>
                  <a:pt x="2565201" y="1728542"/>
                  <a:pt x="2534827" y="1707833"/>
                  <a:pt x="2522401" y="1663653"/>
                </a:cubicBezTo>
                <a:cubicBezTo>
                  <a:pt x="2556917" y="1681601"/>
                  <a:pt x="2681173" y="1920449"/>
                  <a:pt x="2665986" y="1986719"/>
                </a:cubicBezTo>
                <a:lnTo>
                  <a:pt x="2665986" y="1986719"/>
                </a:lnTo>
                <a:close/>
                <a:moveTo>
                  <a:pt x="2395384" y="2465796"/>
                </a:moveTo>
                <a:lnTo>
                  <a:pt x="2395384" y="2465796"/>
                </a:lnTo>
                <a:cubicBezTo>
                  <a:pt x="2302882" y="2478222"/>
                  <a:pt x="2251799" y="2529305"/>
                  <a:pt x="2231090" y="2537589"/>
                </a:cubicBezTo>
                <a:lnTo>
                  <a:pt x="2177245" y="2550014"/>
                </a:lnTo>
                <a:lnTo>
                  <a:pt x="2184148" y="2562440"/>
                </a:lnTo>
                <a:cubicBezTo>
                  <a:pt x="2290456" y="2540350"/>
                  <a:pt x="2293218" y="2677032"/>
                  <a:pt x="2442325" y="2642516"/>
                </a:cubicBezTo>
                <a:cubicBezTo>
                  <a:pt x="2493408" y="2630090"/>
                  <a:pt x="2561059" y="2610762"/>
                  <a:pt x="2612142" y="2598336"/>
                </a:cubicBezTo>
                <a:cubicBezTo>
                  <a:pt x="2688076" y="2580388"/>
                  <a:pt x="2711547" y="2614904"/>
                  <a:pt x="2762630" y="2628710"/>
                </a:cubicBezTo>
                <a:cubicBezTo>
                  <a:pt x="2741921" y="2588672"/>
                  <a:pt x="2469938" y="2449229"/>
                  <a:pt x="2395384" y="2465796"/>
                </a:cubicBezTo>
                <a:lnTo>
                  <a:pt x="2395384" y="2465796"/>
                </a:lnTo>
                <a:close/>
                <a:moveTo>
                  <a:pt x="2428519" y="2300121"/>
                </a:moveTo>
                <a:lnTo>
                  <a:pt x="2428519" y="2300121"/>
                </a:lnTo>
                <a:cubicBezTo>
                  <a:pt x="2475460" y="2251799"/>
                  <a:pt x="2497550" y="1983958"/>
                  <a:pt x="2476841" y="1949442"/>
                </a:cubicBezTo>
                <a:cubicBezTo>
                  <a:pt x="2463034" y="1993622"/>
                  <a:pt x="2478221" y="2026757"/>
                  <a:pt x="2429900" y="2076460"/>
                </a:cubicBezTo>
                <a:cubicBezTo>
                  <a:pt x="2396765" y="2109595"/>
                  <a:pt x="2351204" y="2149633"/>
                  <a:pt x="2318069" y="2182768"/>
                </a:cubicBezTo>
                <a:cubicBezTo>
                  <a:pt x="2222806" y="2278031"/>
                  <a:pt x="2323592" y="2342921"/>
                  <a:pt x="2258702" y="2413332"/>
                </a:cubicBezTo>
                <a:lnTo>
                  <a:pt x="2264225" y="2424377"/>
                </a:lnTo>
                <a:lnTo>
                  <a:pt x="2298740" y="2389862"/>
                </a:lnTo>
                <a:cubicBezTo>
                  <a:pt x="2313927" y="2377436"/>
                  <a:pt x="2374675" y="2363630"/>
                  <a:pt x="2428519" y="2300121"/>
                </a:cubicBezTo>
                <a:lnTo>
                  <a:pt x="2428519" y="2300121"/>
                </a:lnTo>
                <a:close/>
                <a:moveTo>
                  <a:pt x="2094408" y="2592814"/>
                </a:moveTo>
                <a:lnTo>
                  <a:pt x="2094408" y="2592814"/>
                </a:lnTo>
                <a:cubicBezTo>
                  <a:pt x="2171723" y="2590052"/>
                  <a:pt x="2413332" y="2776437"/>
                  <a:pt x="2427138" y="2819236"/>
                </a:cubicBezTo>
                <a:cubicBezTo>
                  <a:pt x="2380197" y="2797146"/>
                  <a:pt x="2362249" y="2758489"/>
                  <a:pt x="2284934" y="2762631"/>
                </a:cubicBezTo>
                <a:cubicBezTo>
                  <a:pt x="2232470" y="2765392"/>
                  <a:pt x="2163439" y="2772295"/>
                  <a:pt x="2110975" y="2775056"/>
                </a:cubicBezTo>
                <a:cubicBezTo>
                  <a:pt x="1959106" y="2783340"/>
                  <a:pt x="1979816" y="2648039"/>
                  <a:pt x="1870747" y="2650800"/>
                </a:cubicBezTo>
                <a:lnTo>
                  <a:pt x="1866605" y="2636994"/>
                </a:lnTo>
                <a:lnTo>
                  <a:pt x="1921830" y="2634232"/>
                </a:lnTo>
                <a:cubicBezTo>
                  <a:pt x="1942539" y="2630090"/>
                  <a:pt x="2000525" y="2588672"/>
                  <a:pt x="2094408" y="2592814"/>
                </a:cubicBezTo>
                <a:close/>
              </a:path>
            </a:pathLst>
          </a:custGeom>
          <a:gradFill flip="none" rotWithShape="1">
            <a:gsLst>
              <a:gs pos="47000">
                <a:srgbClr val="F6EFA5"/>
              </a:gs>
              <a:gs pos="62000">
                <a:srgbClr val="935C24"/>
              </a:gs>
              <a:gs pos="87000">
                <a:srgbClr val="DAA33C"/>
              </a:gs>
              <a:gs pos="27000">
                <a:srgbClr val="AA742E"/>
              </a:gs>
              <a:gs pos="16000">
                <a:srgbClr val="D9BB6E"/>
              </a:gs>
            </a:gsLst>
            <a:lin ang="5400000" scaled="1"/>
            <a:tileRect/>
          </a:gradFill>
          <a:ln w="13798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8" name="任意多边形: 形状 127">
            <a:extLst>
              <a:ext uri="{FF2B5EF4-FFF2-40B4-BE49-F238E27FC236}">
                <a16:creationId xmlns:a16="http://schemas.microsoft.com/office/drawing/2014/main" id="{3A6A36B8-797D-D7F0-59A9-56E5AC782A40}"/>
              </a:ext>
            </a:extLst>
          </p:cNvPr>
          <p:cNvSpPr/>
          <p:nvPr/>
        </p:nvSpPr>
        <p:spPr>
          <a:xfrm>
            <a:off x="4300591" y="1787407"/>
            <a:ext cx="2064342" cy="1776968"/>
          </a:xfrm>
          <a:custGeom>
            <a:avLst/>
            <a:gdLst>
              <a:gd name="connsiteX0" fmla="*/ 2086124 w 3352156"/>
              <a:gd name="connsiteY0" fmla="*/ 2487886 h 2885505"/>
              <a:gd name="connsiteX1" fmla="*/ 1917688 w 3352156"/>
              <a:gd name="connsiteY1" fmla="*/ 2548634 h 2885505"/>
              <a:gd name="connsiteX2" fmla="*/ 1870747 w 3352156"/>
              <a:gd name="connsiteY2" fmla="*/ 2576246 h 2885505"/>
              <a:gd name="connsiteX3" fmla="*/ 1866605 w 3352156"/>
              <a:gd name="connsiteY3" fmla="*/ 2562440 h 2885505"/>
              <a:gd name="connsiteX4" fmla="*/ 1999145 w 3352156"/>
              <a:gd name="connsiteY4" fmla="*/ 2326353 h 2885505"/>
              <a:gd name="connsiteX5" fmla="*/ 2152394 w 3352156"/>
              <a:gd name="connsiteY5" fmla="*/ 2242135 h 2885505"/>
              <a:gd name="connsiteX6" fmla="*/ 2240754 w 3352156"/>
              <a:gd name="connsiteY6" fmla="*/ 2116498 h 2885505"/>
              <a:gd name="connsiteX7" fmla="*/ 2086124 w 3352156"/>
              <a:gd name="connsiteY7" fmla="*/ 2487886 h 2885505"/>
              <a:gd name="connsiteX8" fmla="*/ 2086124 w 3352156"/>
              <a:gd name="connsiteY8" fmla="*/ 2487886 h 2885505"/>
              <a:gd name="connsiteX9" fmla="*/ 2374675 w 3352156"/>
              <a:gd name="connsiteY9" fmla="*/ 229184 h 2885505"/>
              <a:gd name="connsiteX10" fmla="*/ 2374675 w 3352156"/>
              <a:gd name="connsiteY10" fmla="*/ 229184 h 2885505"/>
              <a:gd name="connsiteX11" fmla="*/ 2311166 w 3352156"/>
              <a:gd name="connsiteY11" fmla="*/ 157391 h 2885505"/>
              <a:gd name="connsiteX12" fmla="*/ 2228328 w 3352156"/>
              <a:gd name="connsiteY12" fmla="*/ 136682 h 2885505"/>
              <a:gd name="connsiteX13" fmla="*/ 2170342 w 3352156"/>
              <a:gd name="connsiteY13" fmla="*/ 88360 h 2885505"/>
              <a:gd name="connsiteX14" fmla="*/ 2290456 w 3352156"/>
              <a:gd name="connsiteY14" fmla="*/ 244371 h 2885505"/>
              <a:gd name="connsiteX15" fmla="*/ 2377436 w 3352156"/>
              <a:gd name="connsiteY15" fmla="*/ 251274 h 2885505"/>
              <a:gd name="connsiteX16" fmla="*/ 2380197 w 3352156"/>
              <a:gd name="connsiteY16" fmla="*/ 252654 h 2885505"/>
              <a:gd name="connsiteX17" fmla="*/ 2558298 w 3352156"/>
              <a:gd name="connsiteY17" fmla="*/ 405904 h 2885505"/>
              <a:gd name="connsiteX18" fmla="*/ 2924163 w 3352156"/>
              <a:gd name="connsiteY18" fmla="*/ 1318497 h 2885505"/>
              <a:gd name="connsiteX19" fmla="*/ 2558298 w 3352156"/>
              <a:gd name="connsiteY19" fmla="*/ 2231090 h 2885505"/>
              <a:gd name="connsiteX20" fmla="*/ 1674698 w 3352156"/>
              <a:gd name="connsiteY20" fmla="*/ 2609381 h 2885505"/>
              <a:gd name="connsiteX21" fmla="*/ 791098 w 3352156"/>
              <a:gd name="connsiteY21" fmla="*/ 2231090 h 2885505"/>
              <a:gd name="connsiteX22" fmla="*/ 425232 w 3352156"/>
              <a:gd name="connsiteY22" fmla="*/ 1319877 h 2885505"/>
              <a:gd name="connsiteX23" fmla="*/ 791098 w 3352156"/>
              <a:gd name="connsiteY23" fmla="*/ 407284 h 2885505"/>
              <a:gd name="connsiteX24" fmla="*/ 969199 w 3352156"/>
              <a:gd name="connsiteY24" fmla="*/ 254035 h 2885505"/>
              <a:gd name="connsiteX25" fmla="*/ 971960 w 3352156"/>
              <a:gd name="connsiteY25" fmla="*/ 252654 h 2885505"/>
              <a:gd name="connsiteX26" fmla="*/ 1058939 w 3352156"/>
              <a:gd name="connsiteY26" fmla="*/ 245751 h 2885505"/>
              <a:gd name="connsiteX27" fmla="*/ 1179054 w 3352156"/>
              <a:gd name="connsiteY27" fmla="*/ 89741 h 2885505"/>
              <a:gd name="connsiteX28" fmla="*/ 1121067 w 3352156"/>
              <a:gd name="connsiteY28" fmla="*/ 138062 h 2885505"/>
              <a:gd name="connsiteX29" fmla="*/ 1038230 w 3352156"/>
              <a:gd name="connsiteY29" fmla="*/ 158772 h 2885505"/>
              <a:gd name="connsiteX30" fmla="*/ 974721 w 3352156"/>
              <a:gd name="connsiteY30" fmla="*/ 229184 h 2885505"/>
              <a:gd name="connsiteX31" fmla="*/ 777292 w 3352156"/>
              <a:gd name="connsiteY31" fmla="*/ 394859 h 2885505"/>
              <a:gd name="connsiteX32" fmla="*/ 405904 w 3352156"/>
              <a:gd name="connsiteY32" fmla="*/ 1319877 h 2885505"/>
              <a:gd name="connsiteX33" fmla="*/ 777292 w 3352156"/>
              <a:gd name="connsiteY33" fmla="*/ 2244896 h 2885505"/>
              <a:gd name="connsiteX34" fmla="*/ 1673317 w 3352156"/>
              <a:gd name="connsiteY34" fmla="*/ 2627329 h 2885505"/>
              <a:gd name="connsiteX35" fmla="*/ 2569343 w 3352156"/>
              <a:gd name="connsiteY35" fmla="*/ 2244896 h 2885505"/>
              <a:gd name="connsiteX36" fmla="*/ 2940731 w 3352156"/>
              <a:gd name="connsiteY36" fmla="*/ 1319877 h 2885505"/>
              <a:gd name="connsiteX37" fmla="*/ 2569343 w 3352156"/>
              <a:gd name="connsiteY37" fmla="*/ 394859 h 2885505"/>
              <a:gd name="connsiteX38" fmla="*/ 2374675 w 3352156"/>
              <a:gd name="connsiteY38" fmla="*/ 229184 h 2885505"/>
              <a:gd name="connsiteX39" fmla="*/ 2374675 w 3352156"/>
              <a:gd name="connsiteY39" fmla="*/ 229184 h 2885505"/>
              <a:gd name="connsiteX40" fmla="*/ 1859701 w 3352156"/>
              <a:gd name="connsiteY40" fmla="*/ 2867558 h 2885505"/>
              <a:gd name="connsiteX41" fmla="*/ 1859701 w 3352156"/>
              <a:gd name="connsiteY41" fmla="*/ 2867558 h 2885505"/>
              <a:gd name="connsiteX42" fmla="*/ 1906643 w 3352156"/>
              <a:gd name="connsiteY42" fmla="*/ 2820617 h 2885505"/>
              <a:gd name="connsiteX43" fmla="*/ 1859701 w 3352156"/>
              <a:gd name="connsiteY43" fmla="*/ 2773676 h 2885505"/>
              <a:gd name="connsiteX44" fmla="*/ 1812760 w 3352156"/>
              <a:gd name="connsiteY44" fmla="*/ 2820617 h 2885505"/>
              <a:gd name="connsiteX45" fmla="*/ 1859701 w 3352156"/>
              <a:gd name="connsiteY45" fmla="*/ 2867558 h 2885505"/>
              <a:gd name="connsiteX46" fmla="*/ 1859701 w 3352156"/>
              <a:gd name="connsiteY46" fmla="*/ 2867558 h 2885505"/>
              <a:gd name="connsiteX47" fmla="*/ 1493836 w 3352156"/>
              <a:gd name="connsiteY47" fmla="*/ 2867558 h 2885505"/>
              <a:gd name="connsiteX48" fmla="*/ 1493836 w 3352156"/>
              <a:gd name="connsiteY48" fmla="*/ 2867558 h 2885505"/>
              <a:gd name="connsiteX49" fmla="*/ 1540777 w 3352156"/>
              <a:gd name="connsiteY49" fmla="*/ 2820617 h 2885505"/>
              <a:gd name="connsiteX50" fmla="*/ 1493836 w 3352156"/>
              <a:gd name="connsiteY50" fmla="*/ 2773676 h 2885505"/>
              <a:gd name="connsiteX51" fmla="*/ 1446895 w 3352156"/>
              <a:gd name="connsiteY51" fmla="*/ 2820617 h 2885505"/>
              <a:gd name="connsiteX52" fmla="*/ 1493836 w 3352156"/>
              <a:gd name="connsiteY52" fmla="*/ 2867558 h 2885505"/>
              <a:gd name="connsiteX53" fmla="*/ 1493836 w 3352156"/>
              <a:gd name="connsiteY53" fmla="*/ 2867558 h 2885505"/>
              <a:gd name="connsiteX54" fmla="*/ 1678840 w 3352156"/>
              <a:gd name="connsiteY54" fmla="*/ 2885506 h 2885505"/>
              <a:gd name="connsiteX55" fmla="*/ 1678840 w 3352156"/>
              <a:gd name="connsiteY55" fmla="*/ 2885506 h 2885505"/>
              <a:gd name="connsiteX56" fmla="*/ 1761677 w 3352156"/>
              <a:gd name="connsiteY56" fmla="*/ 2802669 h 2885505"/>
              <a:gd name="connsiteX57" fmla="*/ 1678840 w 3352156"/>
              <a:gd name="connsiteY57" fmla="*/ 2719831 h 2885505"/>
              <a:gd name="connsiteX58" fmla="*/ 1596002 w 3352156"/>
              <a:gd name="connsiteY58" fmla="*/ 2802669 h 2885505"/>
              <a:gd name="connsiteX59" fmla="*/ 1678840 w 3352156"/>
              <a:gd name="connsiteY59" fmla="*/ 2885506 h 2885505"/>
              <a:gd name="connsiteX60" fmla="*/ 1678840 w 3352156"/>
              <a:gd name="connsiteY60" fmla="*/ 2885506 h 2885505"/>
              <a:gd name="connsiteX61" fmla="*/ 970579 w 3352156"/>
              <a:gd name="connsiteY61" fmla="*/ 320305 h 2885505"/>
              <a:gd name="connsiteX62" fmla="*/ 970579 w 3352156"/>
              <a:gd name="connsiteY62" fmla="*/ 320305 h 2885505"/>
              <a:gd name="connsiteX63" fmla="*/ 1166628 w 3352156"/>
              <a:gd name="connsiteY63" fmla="*/ 345156 h 2885505"/>
              <a:gd name="connsiteX64" fmla="*/ 1090694 w 3352156"/>
              <a:gd name="connsiteY64" fmla="*/ 352059 h 2885505"/>
              <a:gd name="connsiteX65" fmla="*/ 1017520 w 3352156"/>
              <a:gd name="connsiteY65" fmla="*/ 397620 h 2885505"/>
              <a:gd name="connsiteX66" fmla="*/ 883600 w 3352156"/>
              <a:gd name="connsiteY66" fmla="*/ 396239 h 2885505"/>
              <a:gd name="connsiteX67" fmla="*/ 878077 w 3352156"/>
              <a:gd name="connsiteY67" fmla="*/ 392097 h 2885505"/>
              <a:gd name="connsiteX68" fmla="*/ 901548 w 3352156"/>
              <a:gd name="connsiteY68" fmla="*/ 378291 h 2885505"/>
              <a:gd name="connsiteX69" fmla="*/ 970579 w 3352156"/>
              <a:gd name="connsiteY69" fmla="*/ 320305 h 2885505"/>
              <a:gd name="connsiteX70" fmla="*/ 970579 w 3352156"/>
              <a:gd name="connsiteY70" fmla="*/ 320305 h 2885505"/>
              <a:gd name="connsiteX71" fmla="*/ 942967 w 3352156"/>
              <a:gd name="connsiteY71" fmla="*/ 198810 h 2885505"/>
              <a:gd name="connsiteX72" fmla="*/ 942967 w 3352156"/>
              <a:gd name="connsiteY72" fmla="*/ 198810 h 2885505"/>
              <a:gd name="connsiteX73" fmla="*/ 876697 w 3352156"/>
              <a:gd name="connsiteY73" fmla="*/ 256796 h 2885505"/>
              <a:gd name="connsiteX74" fmla="*/ 860129 w 3352156"/>
              <a:gd name="connsiteY74" fmla="*/ 277506 h 2885505"/>
              <a:gd name="connsiteX75" fmla="*/ 855987 w 3352156"/>
              <a:gd name="connsiteY75" fmla="*/ 270602 h 2885505"/>
              <a:gd name="connsiteX76" fmla="*/ 875316 w 3352156"/>
              <a:gd name="connsiteY76" fmla="*/ 139443 h 2885505"/>
              <a:gd name="connsiteX77" fmla="*/ 930541 w 3352156"/>
              <a:gd name="connsiteY77" fmla="*/ 73173 h 2885505"/>
              <a:gd name="connsiteX78" fmla="*/ 948489 w 3352156"/>
              <a:gd name="connsiteY78" fmla="*/ 0 h 2885505"/>
              <a:gd name="connsiteX79" fmla="*/ 942967 w 3352156"/>
              <a:gd name="connsiteY79" fmla="*/ 198810 h 2885505"/>
              <a:gd name="connsiteX80" fmla="*/ 942967 w 3352156"/>
              <a:gd name="connsiteY80" fmla="*/ 198810 h 2885505"/>
              <a:gd name="connsiteX81" fmla="*/ 767627 w 3352156"/>
              <a:gd name="connsiteY81" fmla="*/ 332731 h 2885505"/>
              <a:gd name="connsiteX82" fmla="*/ 767627 w 3352156"/>
              <a:gd name="connsiteY82" fmla="*/ 332731 h 2885505"/>
              <a:gd name="connsiteX83" fmla="*/ 693074 w 3352156"/>
              <a:gd name="connsiteY83" fmla="*/ 396239 h 2885505"/>
              <a:gd name="connsiteX84" fmla="*/ 673745 w 3352156"/>
              <a:gd name="connsiteY84" fmla="*/ 419710 h 2885505"/>
              <a:gd name="connsiteX85" fmla="*/ 669603 w 3352156"/>
              <a:gd name="connsiteY85" fmla="*/ 414187 h 2885505"/>
              <a:gd name="connsiteX86" fmla="*/ 691693 w 3352156"/>
              <a:gd name="connsiteY86" fmla="*/ 267841 h 2885505"/>
              <a:gd name="connsiteX87" fmla="*/ 753821 w 3352156"/>
              <a:gd name="connsiteY87" fmla="*/ 194668 h 2885505"/>
              <a:gd name="connsiteX88" fmla="*/ 774530 w 3352156"/>
              <a:gd name="connsiteY88" fmla="*/ 113211 h 2885505"/>
              <a:gd name="connsiteX89" fmla="*/ 767627 w 3352156"/>
              <a:gd name="connsiteY89" fmla="*/ 332731 h 2885505"/>
              <a:gd name="connsiteX90" fmla="*/ 767627 w 3352156"/>
              <a:gd name="connsiteY90" fmla="*/ 332731 h 2885505"/>
              <a:gd name="connsiteX91" fmla="*/ 771769 w 3352156"/>
              <a:gd name="connsiteY91" fmla="*/ 485980 h 2885505"/>
              <a:gd name="connsiteX92" fmla="*/ 771769 w 3352156"/>
              <a:gd name="connsiteY92" fmla="*/ 485980 h 2885505"/>
              <a:gd name="connsiteX93" fmla="*/ 1010617 w 3352156"/>
              <a:gd name="connsiteY93" fmla="*/ 448703 h 2885505"/>
              <a:gd name="connsiteX94" fmla="*/ 925019 w 3352156"/>
              <a:gd name="connsiteY94" fmla="*/ 481838 h 2885505"/>
              <a:gd name="connsiteX95" fmla="*/ 853226 w 3352156"/>
              <a:gd name="connsiteY95" fmla="*/ 559153 h 2885505"/>
              <a:gd name="connsiteX96" fmla="*/ 695835 w 3352156"/>
              <a:gd name="connsiteY96" fmla="*/ 601952 h 2885505"/>
              <a:gd name="connsiteX97" fmla="*/ 688932 w 3352156"/>
              <a:gd name="connsiteY97" fmla="*/ 597811 h 2885505"/>
              <a:gd name="connsiteX98" fmla="*/ 712402 w 3352156"/>
              <a:gd name="connsiteY98" fmla="*/ 574340 h 2885505"/>
              <a:gd name="connsiteX99" fmla="*/ 771769 w 3352156"/>
              <a:gd name="connsiteY99" fmla="*/ 485980 h 2885505"/>
              <a:gd name="connsiteX100" fmla="*/ 771769 w 3352156"/>
              <a:gd name="connsiteY100" fmla="*/ 485980 h 2885505"/>
              <a:gd name="connsiteX101" fmla="*/ 617139 w 3352156"/>
              <a:gd name="connsiteY101" fmla="*/ 463890 h 2885505"/>
              <a:gd name="connsiteX102" fmla="*/ 617139 w 3352156"/>
              <a:gd name="connsiteY102" fmla="*/ 463890 h 2885505"/>
              <a:gd name="connsiteX103" fmla="*/ 557772 w 3352156"/>
              <a:gd name="connsiteY103" fmla="*/ 560534 h 2885505"/>
              <a:gd name="connsiteX104" fmla="*/ 545347 w 3352156"/>
              <a:gd name="connsiteY104" fmla="*/ 592288 h 2885505"/>
              <a:gd name="connsiteX105" fmla="*/ 538444 w 3352156"/>
              <a:gd name="connsiteY105" fmla="*/ 588146 h 2885505"/>
              <a:gd name="connsiteX106" fmla="*/ 510831 w 3352156"/>
              <a:gd name="connsiteY106" fmla="*/ 419710 h 2885505"/>
              <a:gd name="connsiteX107" fmla="*/ 553631 w 3352156"/>
              <a:gd name="connsiteY107" fmla="*/ 317544 h 2885505"/>
              <a:gd name="connsiteX108" fmla="*/ 548108 w 3352156"/>
              <a:gd name="connsiteY108" fmla="*/ 220900 h 2885505"/>
              <a:gd name="connsiteX109" fmla="*/ 617139 w 3352156"/>
              <a:gd name="connsiteY109" fmla="*/ 463890 h 2885505"/>
              <a:gd name="connsiteX110" fmla="*/ 617139 w 3352156"/>
              <a:gd name="connsiteY110" fmla="*/ 463890 h 2885505"/>
              <a:gd name="connsiteX111" fmla="*/ 509451 w 3352156"/>
              <a:gd name="connsiteY111" fmla="*/ 639229 h 2885505"/>
              <a:gd name="connsiteX112" fmla="*/ 509451 w 3352156"/>
              <a:gd name="connsiteY112" fmla="*/ 639229 h 2885505"/>
              <a:gd name="connsiteX113" fmla="*/ 474935 w 3352156"/>
              <a:gd name="connsiteY113" fmla="*/ 763486 h 2885505"/>
              <a:gd name="connsiteX114" fmla="*/ 472174 w 3352156"/>
              <a:gd name="connsiteY114" fmla="*/ 802143 h 2885505"/>
              <a:gd name="connsiteX115" fmla="*/ 462509 w 3352156"/>
              <a:gd name="connsiteY115" fmla="*/ 798001 h 2885505"/>
              <a:gd name="connsiteX116" fmla="*/ 378291 w 3352156"/>
              <a:gd name="connsiteY116" fmla="*/ 622662 h 2885505"/>
              <a:gd name="connsiteX117" fmla="*/ 392097 w 3352156"/>
              <a:gd name="connsiteY117" fmla="*/ 497025 h 2885505"/>
              <a:gd name="connsiteX118" fmla="*/ 354821 w 3352156"/>
              <a:gd name="connsiteY118" fmla="*/ 393478 h 2885505"/>
              <a:gd name="connsiteX119" fmla="*/ 509451 w 3352156"/>
              <a:gd name="connsiteY119" fmla="*/ 639229 h 2885505"/>
              <a:gd name="connsiteX120" fmla="*/ 509451 w 3352156"/>
              <a:gd name="connsiteY120" fmla="*/ 639229 h 2885505"/>
              <a:gd name="connsiteX121" fmla="*/ 596430 w 3352156"/>
              <a:gd name="connsiteY121" fmla="*/ 735873 h 2885505"/>
              <a:gd name="connsiteX122" fmla="*/ 596430 w 3352156"/>
              <a:gd name="connsiteY122" fmla="*/ 735873 h 2885505"/>
              <a:gd name="connsiteX123" fmla="*/ 855987 w 3352156"/>
              <a:gd name="connsiteY123" fmla="*/ 621281 h 2885505"/>
              <a:gd name="connsiteX124" fmla="*/ 769008 w 3352156"/>
              <a:gd name="connsiteY124" fmla="*/ 686171 h 2885505"/>
              <a:gd name="connsiteX125" fmla="*/ 711022 w 3352156"/>
              <a:gd name="connsiteY125" fmla="*/ 795240 h 2885505"/>
              <a:gd name="connsiteX126" fmla="*/ 546727 w 3352156"/>
              <a:gd name="connsiteY126" fmla="*/ 891884 h 2885505"/>
              <a:gd name="connsiteX127" fmla="*/ 537063 w 3352156"/>
              <a:gd name="connsiteY127" fmla="*/ 889122 h 2885505"/>
              <a:gd name="connsiteX128" fmla="*/ 556392 w 3352156"/>
              <a:gd name="connsiteY128" fmla="*/ 855987 h 2885505"/>
              <a:gd name="connsiteX129" fmla="*/ 596430 w 3352156"/>
              <a:gd name="connsiteY129" fmla="*/ 735873 h 2885505"/>
              <a:gd name="connsiteX130" fmla="*/ 596430 w 3352156"/>
              <a:gd name="connsiteY130" fmla="*/ 735873 h 2885505"/>
              <a:gd name="connsiteX131" fmla="*/ 396239 w 3352156"/>
              <a:gd name="connsiteY131" fmla="*/ 842181 h 2885505"/>
              <a:gd name="connsiteX132" fmla="*/ 396239 w 3352156"/>
              <a:gd name="connsiteY132" fmla="*/ 842181 h 2885505"/>
              <a:gd name="connsiteX133" fmla="*/ 392097 w 3352156"/>
              <a:gd name="connsiteY133" fmla="*/ 969199 h 2885505"/>
              <a:gd name="connsiteX134" fmla="*/ 397620 w 3352156"/>
              <a:gd name="connsiteY134" fmla="*/ 1007856 h 2885505"/>
              <a:gd name="connsiteX135" fmla="*/ 387956 w 3352156"/>
              <a:gd name="connsiteY135" fmla="*/ 1006476 h 2885505"/>
              <a:gd name="connsiteX136" fmla="*/ 266461 w 3352156"/>
              <a:gd name="connsiteY136" fmla="*/ 857368 h 2885505"/>
              <a:gd name="connsiteX137" fmla="*/ 249893 w 3352156"/>
              <a:gd name="connsiteY137" fmla="*/ 734492 h 2885505"/>
              <a:gd name="connsiteX138" fmla="*/ 190526 w 3352156"/>
              <a:gd name="connsiteY138" fmla="*/ 643371 h 2885505"/>
              <a:gd name="connsiteX139" fmla="*/ 396239 w 3352156"/>
              <a:gd name="connsiteY139" fmla="*/ 842181 h 2885505"/>
              <a:gd name="connsiteX140" fmla="*/ 396239 w 3352156"/>
              <a:gd name="connsiteY140" fmla="*/ 842181 h 2885505"/>
              <a:gd name="connsiteX141" fmla="*/ 498406 w 3352156"/>
              <a:gd name="connsiteY141" fmla="*/ 1054798 h 2885505"/>
              <a:gd name="connsiteX142" fmla="*/ 498406 w 3352156"/>
              <a:gd name="connsiteY142" fmla="*/ 1054798 h 2885505"/>
              <a:gd name="connsiteX143" fmla="*/ 719305 w 3352156"/>
              <a:gd name="connsiteY143" fmla="*/ 876697 h 2885505"/>
              <a:gd name="connsiteX144" fmla="*/ 651655 w 3352156"/>
              <a:gd name="connsiteY144" fmla="*/ 962296 h 2885505"/>
              <a:gd name="connsiteX145" fmla="*/ 624042 w 3352156"/>
              <a:gd name="connsiteY145" fmla="*/ 1083791 h 2885505"/>
              <a:gd name="connsiteX146" fmla="*/ 490122 w 3352156"/>
              <a:gd name="connsiteY146" fmla="*/ 1220472 h 2885505"/>
              <a:gd name="connsiteX147" fmla="*/ 480457 w 3352156"/>
              <a:gd name="connsiteY147" fmla="*/ 1220472 h 2885505"/>
              <a:gd name="connsiteX148" fmla="*/ 490122 w 3352156"/>
              <a:gd name="connsiteY148" fmla="*/ 1183196 h 2885505"/>
              <a:gd name="connsiteX149" fmla="*/ 498406 w 3352156"/>
              <a:gd name="connsiteY149" fmla="*/ 1054798 h 2885505"/>
              <a:gd name="connsiteX150" fmla="*/ 498406 w 3352156"/>
              <a:gd name="connsiteY150" fmla="*/ 1054798 h 2885505"/>
              <a:gd name="connsiteX151" fmla="*/ 339634 w 3352156"/>
              <a:gd name="connsiteY151" fmla="*/ 1065842 h 2885505"/>
              <a:gd name="connsiteX152" fmla="*/ 339634 w 3352156"/>
              <a:gd name="connsiteY152" fmla="*/ 1065842 h 2885505"/>
              <a:gd name="connsiteX153" fmla="*/ 95263 w 3352156"/>
              <a:gd name="connsiteY153" fmla="*/ 915354 h 2885505"/>
              <a:gd name="connsiteX154" fmla="*/ 173959 w 3352156"/>
              <a:gd name="connsiteY154" fmla="*/ 991289 h 2885505"/>
              <a:gd name="connsiteX155" fmla="*/ 216758 w 3352156"/>
              <a:gd name="connsiteY155" fmla="*/ 1108642 h 2885505"/>
              <a:gd name="connsiteX156" fmla="*/ 367246 w 3352156"/>
              <a:gd name="connsiteY156" fmla="*/ 1227376 h 2885505"/>
              <a:gd name="connsiteX157" fmla="*/ 376911 w 3352156"/>
              <a:gd name="connsiteY157" fmla="*/ 1225995 h 2885505"/>
              <a:gd name="connsiteX158" fmla="*/ 363104 w 3352156"/>
              <a:gd name="connsiteY158" fmla="*/ 1190099 h 2885505"/>
              <a:gd name="connsiteX159" fmla="*/ 339634 w 3352156"/>
              <a:gd name="connsiteY159" fmla="*/ 1065842 h 2885505"/>
              <a:gd name="connsiteX160" fmla="*/ 339634 w 3352156"/>
              <a:gd name="connsiteY160" fmla="*/ 1065842 h 2885505"/>
              <a:gd name="connsiteX161" fmla="*/ 298215 w 3352156"/>
              <a:gd name="connsiteY161" fmla="*/ 1297787 h 2885505"/>
              <a:gd name="connsiteX162" fmla="*/ 298215 w 3352156"/>
              <a:gd name="connsiteY162" fmla="*/ 1297787 h 2885505"/>
              <a:gd name="connsiteX163" fmla="*/ 358962 w 3352156"/>
              <a:gd name="connsiteY163" fmla="*/ 1422044 h 2885505"/>
              <a:gd name="connsiteX164" fmla="*/ 383814 w 3352156"/>
              <a:gd name="connsiteY164" fmla="*/ 1455179 h 2885505"/>
              <a:gd name="connsiteX165" fmla="*/ 374149 w 3352156"/>
              <a:gd name="connsiteY165" fmla="*/ 1459321 h 2885505"/>
              <a:gd name="connsiteX166" fmla="*/ 182242 w 3352156"/>
              <a:gd name="connsiteY166" fmla="*/ 1379244 h 2885505"/>
              <a:gd name="connsiteX167" fmla="*/ 103547 w 3352156"/>
              <a:gd name="connsiteY167" fmla="*/ 1268794 h 2885505"/>
              <a:gd name="connsiteX168" fmla="*/ 0 w 3352156"/>
              <a:gd name="connsiteY168" fmla="*/ 1212189 h 2885505"/>
              <a:gd name="connsiteX169" fmla="*/ 298215 w 3352156"/>
              <a:gd name="connsiteY169" fmla="*/ 1297787 h 2885505"/>
              <a:gd name="connsiteX170" fmla="*/ 298215 w 3352156"/>
              <a:gd name="connsiteY170" fmla="*/ 1297787 h 2885505"/>
              <a:gd name="connsiteX171" fmla="*/ 477696 w 3352156"/>
              <a:gd name="connsiteY171" fmla="*/ 1388909 h 2885505"/>
              <a:gd name="connsiteX172" fmla="*/ 477696 w 3352156"/>
              <a:gd name="connsiteY172" fmla="*/ 1388909 h 2885505"/>
              <a:gd name="connsiteX173" fmla="*/ 657177 w 3352156"/>
              <a:gd name="connsiteY173" fmla="*/ 1140396 h 2885505"/>
              <a:gd name="connsiteX174" fmla="*/ 610236 w 3352156"/>
              <a:gd name="connsiteY174" fmla="*/ 1248085 h 2885505"/>
              <a:gd name="connsiteX175" fmla="*/ 615759 w 3352156"/>
              <a:gd name="connsiteY175" fmla="*/ 1382006 h 2885505"/>
              <a:gd name="connsiteX176" fmla="*/ 514973 w 3352156"/>
              <a:gd name="connsiteY176" fmla="*/ 1562867 h 2885505"/>
              <a:gd name="connsiteX177" fmla="*/ 505309 w 3352156"/>
              <a:gd name="connsiteY177" fmla="*/ 1565629 h 2885505"/>
              <a:gd name="connsiteX178" fmla="*/ 503928 w 3352156"/>
              <a:gd name="connsiteY178" fmla="*/ 1524210 h 2885505"/>
              <a:gd name="connsiteX179" fmla="*/ 477696 w 3352156"/>
              <a:gd name="connsiteY179" fmla="*/ 1388909 h 2885505"/>
              <a:gd name="connsiteX180" fmla="*/ 477696 w 3352156"/>
              <a:gd name="connsiteY180" fmla="*/ 1388909 h 2885505"/>
              <a:gd name="connsiteX181" fmla="*/ 349298 w 3352156"/>
              <a:gd name="connsiteY181" fmla="*/ 1567009 h 2885505"/>
              <a:gd name="connsiteX182" fmla="*/ 349298 w 3352156"/>
              <a:gd name="connsiteY182" fmla="*/ 1567009 h 2885505"/>
              <a:gd name="connsiteX183" fmla="*/ 419710 w 3352156"/>
              <a:gd name="connsiteY183" fmla="*/ 1709214 h 2885505"/>
              <a:gd name="connsiteX184" fmla="*/ 448703 w 3352156"/>
              <a:gd name="connsiteY184" fmla="*/ 1747871 h 2885505"/>
              <a:gd name="connsiteX185" fmla="*/ 437658 w 3352156"/>
              <a:gd name="connsiteY185" fmla="*/ 1752013 h 2885505"/>
              <a:gd name="connsiteX186" fmla="*/ 216758 w 3352156"/>
              <a:gd name="connsiteY186" fmla="*/ 1659511 h 2885505"/>
              <a:gd name="connsiteX187" fmla="*/ 127017 w 3352156"/>
              <a:gd name="connsiteY187" fmla="*/ 1533874 h 2885505"/>
              <a:gd name="connsiteX188" fmla="*/ 8284 w 3352156"/>
              <a:gd name="connsiteY188" fmla="*/ 1468985 h 2885505"/>
              <a:gd name="connsiteX189" fmla="*/ 349298 w 3352156"/>
              <a:gd name="connsiteY189" fmla="*/ 1567009 h 2885505"/>
              <a:gd name="connsiteX190" fmla="*/ 349298 w 3352156"/>
              <a:gd name="connsiteY190" fmla="*/ 1567009 h 2885505"/>
              <a:gd name="connsiteX191" fmla="*/ 548108 w 3352156"/>
              <a:gd name="connsiteY191" fmla="*/ 1771342 h 2885505"/>
              <a:gd name="connsiteX192" fmla="*/ 548108 w 3352156"/>
              <a:gd name="connsiteY192" fmla="*/ 1771342 h 2885505"/>
              <a:gd name="connsiteX193" fmla="*/ 676506 w 3352156"/>
              <a:gd name="connsiteY193" fmla="*/ 1480030 h 2885505"/>
              <a:gd name="connsiteX194" fmla="*/ 653035 w 3352156"/>
              <a:gd name="connsiteY194" fmla="*/ 1598764 h 2885505"/>
              <a:gd name="connsiteX195" fmla="*/ 687551 w 3352156"/>
              <a:gd name="connsiteY195" fmla="*/ 1732684 h 2885505"/>
              <a:gd name="connsiteX196" fmla="*/ 624042 w 3352156"/>
              <a:gd name="connsiteY196" fmla="*/ 1937017 h 2885505"/>
              <a:gd name="connsiteX197" fmla="*/ 614378 w 3352156"/>
              <a:gd name="connsiteY197" fmla="*/ 1942539 h 2885505"/>
              <a:gd name="connsiteX198" fmla="*/ 604714 w 3352156"/>
              <a:gd name="connsiteY198" fmla="*/ 1899740 h 2885505"/>
              <a:gd name="connsiteX199" fmla="*/ 548108 w 3352156"/>
              <a:gd name="connsiteY199" fmla="*/ 1771342 h 2885505"/>
              <a:gd name="connsiteX200" fmla="*/ 548108 w 3352156"/>
              <a:gd name="connsiteY200" fmla="*/ 1771342 h 2885505"/>
              <a:gd name="connsiteX201" fmla="*/ 423852 w 3352156"/>
              <a:gd name="connsiteY201" fmla="*/ 1826567 h 2885505"/>
              <a:gd name="connsiteX202" fmla="*/ 423852 w 3352156"/>
              <a:gd name="connsiteY202" fmla="*/ 1826567 h 2885505"/>
              <a:gd name="connsiteX203" fmla="*/ 520496 w 3352156"/>
              <a:gd name="connsiteY203" fmla="*/ 1952204 h 2885505"/>
              <a:gd name="connsiteX204" fmla="*/ 556392 w 3352156"/>
              <a:gd name="connsiteY204" fmla="*/ 1983958 h 2885505"/>
              <a:gd name="connsiteX205" fmla="*/ 545347 w 3352156"/>
              <a:gd name="connsiteY205" fmla="*/ 1990861 h 2885505"/>
              <a:gd name="connsiteX206" fmla="*/ 310641 w 3352156"/>
              <a:gd name="connsiteY206" fmla="*/ 1943920 h 2885505"/>
              <a:gd name="connsiteX207" fmla="*/ 197429 w 3352156"/>
              <a:gd name="connsiteY207" fmla="*/ 1837612 h 2885505"/>
              <a:gd name="connsiteX208" fmla="*/ 67651 w 3352156"/>
              <a:gd name="connsiteY208" fmla="*/ 1797574 h 2885505"/>
              <a:gd name="connsiteX209" fmla="*/ 423852 w 3352156"/>
              <a:gd name="connsiteY209" fmla="*/ 1826567 h 2885505"/>
              <a:gd name="connsiteX210" fmla="*/ 423852 w 3352156"/>
              <a:gd name="connsiteY210" fmla="*/ 1826567 h 2885505"/>
              <a:gd name="connsiteX211" fmla="*/ 524637 w 3352156"/>
              <a:gd name="connsiteY211" fmla="*/ 2062654 h 2885505"/>
              <a:gd name="connsiteX212" fmla="*/ 524637 w 3352156"/>
              <a:gd name="connsiteY212" fmla="*/ 2062654 h 2885505"/>
              <a:gd name="connsiteX213" fmla="*/ 641991 w 3352156"/>
              <a:gd name="connsiteY213" fmla="*/ 2168962 h 2885505"/>
              <a:gd name="connsiteX214" fmla="*/ 683409 w 3352156"/>
              <a:gd name="connsiteY214" fmla="*/ 2193813 h 2885505"/>
              <a:gd name="connsiteX215" fmla="*/ 673745 w 3352156"/>
              <a:gd name="connsiteY215" fmla="*/ 2202097 h 2885505"/>
              <a:gd name="connsiteX216" fmla="*/ 434897 w 3352156"/>
              <a:gd name="connsiteY216" fmla="*/ 2197955 h 2885505"/>
              <a:gd name="connsiteX217" fmla="*/ 305118 w 3352156"/>
              <a:gd name="connsiteY217" fmla="*/ 2113737 h 2885505"/>
              <a:gd name="connsiteX218" fmla="*/ 169817 w 3352156"/>
              <a:gd name="connsiteY218" fmla="*/ 2097169 h 2885505"/>
              <a:gd name="connsiteX219" fmla="*/ 524637 w 3352156"/>
              <a:gd name="connsiteY219" fmla="*/ 2062654 h 2885505"/>
              <a:gd name="connsiteX220" fmla="*/ 524637 w 3352156"/>
              <a:gd name="connsiteY220" fmla="*/ 2062654 h 2885505"/>
              <a:gd name="connsiteX221" fmla="*/ 709641 w 3352156"/>
              <a:gd name="connsiteY221" fmla="*/ 2278031 h 2885505"/>
              <a:gd name="connsiteX222" fmla="*/ 709641 w 3352156"/>
              <a:gd name="connsiteY222" fmla="*/ 2278031 h 2885505"/>
              <a:gd name="connsiteX223" fmla="*/ 858749 w 3352156"/>
              <a:gd name="connsiteY223" fmla="*/ 2377436 h 2885505"/>
              <a:gd name="connsiteX224" fmla="*/ 908451 w 3352156"/>
              <a:gd name="connsiteY224" fmla="*/ 2398146 h 2885505"/>
              <a:gd name="connsiteX225" fmla="*/ 900167 w 3352156"/>
              <a:gd name="connsiteY225" fmla="*/ 2409190 h 2885505"/>
              <a:gd name="connsiteX226" fmla="*/ 632326 w 3352156"/>
              <a:gd name="connsiteY226" fmla="*/ 2443706 h 2885505"/>
              <a:gd name="connsiteX227" fmla="*/ 473554 w 3352156"/>
              <a:gd name="connsiteY227" fmla="*/ 2370533 h 2885505"/>
              <a:gd name="connsiteX228" fmla="*/ 320305 w 3352156"/>
              <a:gd name="connsiteY228" fmla="*/ 2374675 h 2885505"/>
              <a:gd name="connsiteX229" fmla="*/ 709641 w 3352156"/>
              <a:gd name="connsiteY229" fmla="*/ 2278031 h 2885505"/>
              <a:gd name="connsiteX230" fmla="*/ 709641 w 3352156"/>
              <a:gd name="connsiteY230" fmla="*/ 2278031 h 2885505"/>
              <a:gd name="connsiteX231" fmla="*/ 686171 w 3352156"/>
              <a:gd name="connsiteY231" fmla="*/ 1986719 h 2885505"/>
              <a:gd name="connsiteX232" fmla="*/ 686171 w 3352156"/>
              <a:gd name="connsiteY232" fmla="*/ 1986719 h 2885505"/>
              <a:gd name="connsiteX233" fmla="*/ 829755 w 3352156"/>
              <a:gd name="connsiteY233" fmla="*/ 1663653 h 2885505"/>
              <a:gd name="connsiteX234" fmla="*/ 803524 w 3352156"/>
              <a:gd name="connsiteY234" fmla="*/ 1796193 h 2885505"/>
              <a:gd name="connsiteX235" fmla="*/ 842181 w 3352156"/>
              <a:gd name="connsiteY235" fmla="*/ 1945301 h 2885505"/>
              <a:gd name="connsiteX236" fmla="*/ 771769 w 3352156"/>
              <a:gd name="connsiteY236" fmla="*/ 2173104 h 2885505"/>
              <a:gd name="connsiteX237" fmla="*/ 760724 w 3352156"/>
              <a:gd name="connsiteY237" fmla="*/ 2178626 h 2885505"/>
              <a:gd name="connsiteX238" fmla="*/ 749679 w 3352156"/>
              <a:gd name="connsiteY238" fmla="*/ 2131685 h 2885505"/>
              <a:gd name="connsiteX239" fmla="*/ 686171 w 3352156"/>
              <a:gd name="connsiteY239" fmla="*/ 1986719 h 2885505"/>
              <a:gd name="connsiteX240" fmla="*/ 686171 w 3352156"/>
              <a:gd name="connsiteY240" fmla="*/ 1986719 h 2885505"/>
              <a:gd name="connsiteX241" fmla="*/ 956773 w 3352156"/>
              <a:gd name="connsiteY241" fmla="*/ 2465796 h 2885505"/>
              <a:gd name="connsiteX242" fmla="*/ 956773 w 3352156"/>
              <a:gd name="connsiteY242" fmla="*/ 2465796 h 2885505"/>
              <a:gd name="connsiteX243" fmla="*/ 1121067 w 3352156"/>
              <a:gd name="connsiteY243" fmla="*/ 2537589 h 2885505"/>
              <a:gd name="connsiteX244" fmla="*/ 1174912 w 3352156"/>
              <a:gd name="connsiteY244" fmla="*/ 2550014 h 2885505"/>
              <a:gd name="connsiteX245" fmla="*/ 1168009 w 3352156"/>
              <a:gd name="connsiteY245" fmla="*/ 2562440 h 2885505"/>
              <a:gd name="connsiteX246" fmla="*/ 909832 w 3352156"/>
              <a:gd name="connsiteY246" fmla="*/ 2642516 h 2885505"/>
              <a:gd name="connsiteX247" fmla="*/ 740015 w 3352156"/>
              <a:gd name="connsiteY247" fmla="*/ 2598336 h 2885505"/>
              <a:gd name="connsiteX248" fmla="*/ 589527 w 3352156"/>
              <a:gd name="connsiteY248" fmla="*/ 2628710 h 2885505"/>
              <a:gd name="connsiteX249" fmla="*/ 956773 w 3352156"/>
              <a:gd name="connsiteY249" fmla="*/ 2465796 h 2885505"/>
              <a:gd name="connsiteX250" fmla="*/ 956773 w 3352156"/>
              <a:gd name="connsiteY250" fmla="*/ 2465796 h 2885505"/>
              <a:gd name="connsiteX251" fmla="*/ 923638 w 3352156"/>
              <a:gd name="connsiteY251" fmla="*/ 2300121 h 2885505"/>
              <a:gd name="connsiteX252" fmla="*/ 923638 w 3352156"/>
              <a:gd name="connsiteY252" fmla="*/ 2300121 h 2885505"/>
              <a:gd name="connsiteX253" fmla="*/ 875316 w 3352156"/>
              <a:gd name="connsiteY253" fmla="*/ 1949442 h 2885505"/>
              <a:gd name="connsiteX254" fmla="*/ 922257 w 3352156"/>
              <a:gd name="connsiteY254" fmla="*/ 2076460 h 2885505"/>
              <a:gd name="connsiteX255" fmla="*/ 1034088 w 3352156"/>
              <a:gd name="connsiteY255" fmla="*/ 2182768 h 2885505"/>
              <a:gd name="connsiteX256" fmla="*/ 1093455 w 3352156"/>
              <a:gd name="connsiteY256" fmla="*/ 2413332 h 2885505"/>
              <a:gd name="connsiteX257" fmla="*/ 1087932 w 3352156"/>
              <a:gd name="connsiteY257" fmla="*/ 2424377 h 2885505"/>
              <a:gd name="connsiteX258" fmla="*/ 1053417 w 3352156"/>
              <a:gd name="connsiteY258" fmla="*/ 2389862 h 2885505"/>
              <a:gd name="connsiteX259" fmla="*/ 923638 w 3352156"/>
              <a:gd name="connsiteY259" fmla="*/ 2300121 h 2885505"/>
              <a:gd name="connsiteX260" fmla="*/ 923638 w 3352156"/>
              <a:gd name="connsiteY260" fmla="*/ 2300121 h 2885505"/>
              <a:gd name="connsiteX261" fmla="*/ 1257749 w 3352156"/>
              <a:gd name="connsiteY261" fmla="*/ 2592814 h 2885505"/>
              <a:gd name="connsiteX262" fmla="*/ 1257749 w 3352156"/>
              <a:gd name="connsiteY262" fmla="*/ 2592814 h 2885505"/>
              <a:gd name="connsiteX263" fmla="*/ 1431708 w 3352156"/>
              <a:gd name="connsiteY263" fmla="*/ 2634232 h 2885505"/>
              <a:gd name="connsiteX264" fmla="*/ 1486933 w 3352156"/>
              <a:gd name="connsiteY264" fmla="*/ 2636994 h 2885505"/>
              <a:gd name="connsiteX265" fmla="*/ 1482791 w 3352156"/>
              <a:gd name="connsiteY265" fmla="*/ 2650800 h 2885505"/>
              <a:gd name="connsiteX266" fmla="*/ 1242562 w 3352156"/>
              <a:gd name="connsiteY266" fmla="*/ 2775056 h 2885505"/>
              <a:gd name="connsiteX267" fmla="*/ 1068604 w 3352156"/>
              <a:gd name="connsiteY267" fmla="*/ 2762631 h 2885505"/>
              <a:gd name="connsiteX268" fmla="*/ 926399 w 3352156"/>
              <a:gd name="connsiteY268" fmla="*/ 2819236 h 2885505"/>
              <a:gd name="connsiteX269" fmla="*/ 1257749 w 3352156"/>
              <a:gd name="connsiteY269" fmla="*/ 2592814 h 2885505"/>
              <a:gd name="connsiteX270" fmla="*/ 1257749 w 3352156"/>
              <a:gd name="connsiteY270" fmla="*/ 2592814 h 2885505"/>
              <a:gd name="connsiteX271" fmla="*/ 1266033 w 3352156"/>
              <a:gd name="connsiteY271" fmla="*/ 2487886 h 2885505"/>
              <a:gd name="connsiteX272" fmla="*/ 1266033 w 3352156"/>
              <a:gd name="connsiteY272" fmla="*/ 2487886 h 2885505"/>
              <a:gd name="connsiteX273" fmla="*/ 1111403 w 3352156"/>
              <a:gd name="connsiteY273" fmla="*/ 2117879 h 2885505"/>
              <a:gd name="connsiteX274" fmla="*/ 1199763 w 3352156"/>
              <a:gd name="connsiteY274" fmla="*/ 2243515 h 2885505"/>
              <a:gd name="connsiteX275" fmla="*/ 1353012 w 3352156"/>
              <a:gd name="connsiteY275" fmla="*/ 2327734 h 2885505"/>
              <a:gd name="connsiteX276" fmla="*/ 1485552 w 3352156"/>
              <a:gd name="connsiteY276" fmla="*/ 2563821 h 2885505"/>
              <a:gd name="connsiteX277" fmla="*/ 1481410 w 3352156"/>
              <a:gd name="connsiteY277" fmla="*/ 2577627 h 2885505"/>
              <a:gd name="connsiteX278" fmla="*/ 1434469 w 3352156"/>
              <a:gd name="connsiteY278" fmla="*/ 2550014 h 2885505"/>
              <a:gd name="connsiteX279" fmla="*/ 1266033 w 3352156"/>
              <a:gd name="connsiteY279" fmla="*/ 2487886 h 2885505"/>
              <a:gd name="connsiteX280" fmla="*/ 1266033 w 3352156"/>
              <a:gd name="connsiteY280" fmla="*/ 2487886 h 2885505"/>
              <a:gd name="connsiteX281" fmla="*/ 2381578 w 3352156"/>
              <a:gd name="connsiteY281" fmla="*/ 320305 h 2885505"/>
              <a:gd name="connsiteX282" fmla="*/ 2381578 w 3352156"/>
              <a:gd name="connsiteY282" fmla="*/ 320305 h 2885505"/>
              <a:gd name="connsiteX283" fmla="*/ 2449228 w 3352156"/>
              <a:gd name="connsiteY283" fmla="*/ 378291 h 2885505"/>
              <a:gd name="connsiteX284" fmla="*/ 2472699 w 3352156"/>
              <a:gd name="connsiteY284" fmla="*/ 392097 h 2885505"/>
              <a:gd name="connsiteX285" fmla="*/ 2467176 w 3352156"/>
              <a:gd name="connsiteY285" fmla="*/ 396239 h 2885505"/>
              <a:gd name="connsiteX286" fmla="*/ 2333256 w 3352156"/>
              <a:gd name="connsiteY286" fmla="*/ 397620 h 2885505"/>
              <a:gd name="connsiteX287" fmla="*/ 2260083 w 3352156"/>
              <a:gd name="connsiteY287" fmla="*/ 352059 h 2885505"/>
              <a:gd name="connsiteX288" fmla="*/ 2184148 w 3352156"/>
              <a:gd name="connsiteY288" fmla="*/ 345156 h 2885505"/>
              <a:gd name="connsiteX289" fmla="*/ 2381578 w 3352156"/>
              <a:gd name="connsiteY289" fmla="*/ 320305 h 2885505"/>
              <a:gd name="connsiteX290" fmla="*/ 2381578 w 3352156"/>
              <a:gd name="connsiteY290" fmla="*/ 320305 h 2885505"/>
              <a:gd name="connsiteX291" fmla="*/ 2407810 w 3352156"/>
              <a:gd name="connsiteY291" fmla="*/ 198810 h 2885505"/>
              <a:gd name="connsiteX292" fmla="*/ 2407810 w 3352156"/>
              <a:gd name="connsiteY292" fmla="*/ 198810 h 2885505"/>
              <a:gd name="connsiteX293" fmla="*/ 2402287 w 3352156"/>
              <a:gd name="connsiteY293" fmla="*/ 1381 h 2885505"/>
              <a:gd name="connsiteX294" fmla="*/ 2420235 w 3352156"/>
              <a:gd name="connsiteY294" fmla="*/ 74554 h 2885505"/>
              <a:gd name="connsiteX295" fmla="*/ 2475460 w 3352156"/>
              <a:gd name="connsiteY295" fmla="*/ 140824 h 2885505"/>
              <a:gd name="connsiteX296" fmla="*/ 2494789 w 3352156"/>
              <a:gd name="connsiteY296" fmla="*/ 271983 h 2885505"/>
              <a:gd name="connsiteX297" fmla="*/ 2490647 w 3352156"/>
              <a:gd name="connsiteY297" fmla="*/ 277506 h 2885505"/>
              <a:gd name="connsiteX298" fmla="*/ 2474080 w 3352156"/>
              <a:gd name="connsiteY298" fmla="*/ 256796 h 2885505"/>
              <a:gd name="connsiteX299" fmla="*/ 2407810 w 3352156"/>
              <a:gd name="connsiteY299" fmla="*/ 198810 h 2885505"/>
              <a:gd name="connsiteX300" fmla="*/ 2407810 w 3352156"/>
              <a:gd name="connsiteY300" fmla="*/ 198810 h 2885505"/>
              <a:gd name="connsiteX301" fmla="*/ 2584530 w 3352156"/>
              <a:gd name="connsiteY301" fmla="*/ 332731 h 2885505"/>
              <a:gd name="connsiteX302" fmla="*/ 2584530 w 3352156"/>
              <a:gd name="connsiteY302" fmla="*/ 332731 h 2885505"/>
              <a:gd name="connsiteX303" fmla="*/ 2577626 w 3352156"/>
              <a:gd name="connsiteY303" fmla="*/ 113211 h 2885505"/>
              <a:gd name="connsiteX304" fmla="*/ 2598336 w 3352156"/>
              <a:gd name="connsiteY304" fmla="*/ 194668 h 2885505"/>
              <a:gd name="connsiteX305" fmla="*/ 2660464 w 3352156"/>
              <a:gd name="connsiteY305" fmla="*/ 267841 h 2885505"/>
              <a:gd name="connsiteX306" fmla="*/ 2682554 w 3352156"/>
              <a:gd name="connsiteY306" fmla="*/ 414187 h 2885505"/>
              <a:gd name="connsiteX307" fmla="*/ 2678412 w 3352156"/>
              <a:gd name="connsiteY307" fmla="*/ 419710 h 2885505"/>
              <a:gd name="connsiteX308" fmla="*/ 2659083 w 3352156"/>
              <a:gd name="connsiteY308" fmla="*/ 396239 h 2885505"/>
              <a:gd name="connsiteX309" fmla="*/ 2584530 w 3352156"/>
              <a:gd name="connsiteY309" fmla="*/ 332731 h 2885505"/>
              <a:gd name="connsiteX310" fmla="*/ 2584530 w 3352156"/>
              <a:gd name="connsiteY310" fmla="*/ 332731 h 2885505"/>
              <a:gd name="connsiteX311" fmla="*/ 2580388 w 3352156"/>
              <a:gd name="connsiteY311" fmla="*/ 485980 h 2885505"/>
              <a:gd name="connsiteX312" fmla="*/ 2580388 w 3352156"/>
              <a:gd name="connsiteY312" fmla="*/ 485980 h 2885505"/>
              <a:gd name="connsiteX313" fmla="*/ 2639754 w 3352156"/>
              <a:gd name="connsiteY313" fmla="*/ 575721 h 2885505"/>
              <a:gd name="connsiteX314" fmla="*/ 2663225 w 3352156"/>
              <a:gd name="connsiteY314" fmla="*/ 599191 h 2885505"/>
              <a:gd name="connsiteX315" fmla="*/ 2656322 w 3352156"/>
              <a:gd name="connsiteY315" fmla="*/ 603333 h 2885505"/>
              <a:gd name="connsiteX316" fmla="*/ 2498931 w 3352156"/>
              <a:gd name="connsiteY316" fmla="*/ 560534 h 2885505"/>
              <a:gd name="connsiteX317" fmla="*/ 2427138 w 3352156"/>
              <a:gd name="connsiteY317" fmla="*/ 483219 h 2885505"/>
              <a:gd name="connsiteX318" fmla="*/ 2341540 w 3352156"/>
              <a:gd name="connsiteY318" fmla="*/ 450084 h 2885505"/>
              <a:gd name="connsiteX319" fmla="*/ 2580388 w 3352156"/>
              <a:gd name="connsiteY319" fmla="*/ 485980 h 2885505"/>
              <a:gd name="connsiteX320" fmla="*/ 2580388 w 3352156"/>
              <a:gd name="connsiteY320" fmla="*/ 485980 h 2885505"/>
              <a:gd name="connsiteX321" fmla="*/ 2735018 w 3352156"/>
              <a:gd name="connsiteY321" fmla="*/ 463890 h 2885505"/>
              <a:gd name="connsiteX322" fmla="*/ 2735018 w 3352156"/>
              <a:gd name="connsiteY322" fmla="*/ 463890 h 2885505"/>
              <a:gd name="connsiteX323" fmla="*/ 2805429 w 3352156"/>
              <a:gd name="connsiteY323" fmla="*/ 219519 h 2885505"/>
              <a:gd name="connsiteX324" fmla="*/ 2799907 w 3352156"/>
              <a:gd name="connsiteY324" fmla="*/ 316163 h 2885505"/>
              <a:gd name="connsiteX325" fmla="*/ 2842706 w 3352156"/>
              <a:gd name="connsiteY325" fmla="*/ 418329 h 2885505"/>
              <a:gd name="connsiteX326" fmla="*/ 2815094 w 3352156"/>
              <a:gd name="connsiteY326" fmla="*/ 586766 h 2885505"/>
              <a:gd name="connsiteX327" fmla="*/ 2808191 w 3352156"/>
              <a:gd name="connsiteY327" fmla="*/ 592288 h 2885505"/>
              <a:gd name="connsiteX328" fmla="*/ 2795765 w 3352156"/>
              <a:gd name="connsiteY328" fmla="*/ 560534 h 2885505"/>
              <a:gd name="connsiteX329" fmla="*/ 2735018 w 3352156"/>
              <a:gd name="connsiteY329" fmla="*/ 463890 h 2885505"/>
              <a:gd name="connsiteX330" fmla="*/ 2735018 w 3352156"/>
              <a:gd name="connsiteY330" fmla="*/ 463890 h 2885505"/>
              <a:gd name="connsiteX331" fmla="*/ 2842706 w 3352156"/>
              <a:gd name="connsiteY331" fmla="*/ 639229 h 2885505"/>
              <a:gd name="connsiteX332" fmla="*/ 2842706 w 3352156"/>
              <a:gd name="connsiteY332" fmla="*/ 639229 h 2885505"/>
              <a:gd name="connsiteX333" fmla="*/ 2997336 w 3352156"/>
              <a:gd name="connsiteY333" fmla="*/ 394859 h 2885505"/>
              <a:gd name="connsiteX334" fmla="*/ 2960059 w 3352156"/>
              <a:gd name="connsiteY334" fmla="*/ 498406 h 2885505"/>
              <a:gd name="connsiteX335" fmla="*/ 2973866 w 3352156"/>
              <a:gd name="connsiteY335" fmla="*/ 624042 h 2885505"/>
              <a:gd name="connsiteX336" fmla="*/ 2889648 w 3352156"/>
              <a:gd name="connsiteY336" fmla="*/ 799382 h 2885505"/>
              <a:gd name="connsiteX337" fmla="*/ 2879983 w 3352156"/>
              <a:gd name="connsiteY337" fmla="*/ 803524 h 2885505"/>
              <a:gd name="connsiteX338" fmla="*/ 2877222 w 3352156"/>
              <a:gd name="connsiteY338" fmla="*/ 764866 h 2885505"/>
              <a:gd name="connsiteX339" fmla="*/ 2842706 w 3352156"/>
              <a:gd name="connsiteY339" fmla="*/ 639229 h 2885505"/>
              <a:gd name="connsiteX340" fmla="*/ 2842706 w 3352156"/>
              <a:gd name="connsiteY340" fmla="*/ 639229 h 2885505"/>
              <a:gd name="connsiteX341" fmla="*/ 2755727 w 3352156"/>
              <a:gd name="connsiteY341" fmla="*/ 735873 h 2885505"/>
              <a:gd name="connsiteX342" fmla="*/ 2755727 w 3352156"/>
              <a:gd name="connsiteY342" fmla="*/ 735873 h 2885505"/>
              <a:gd name="connsiteX343" fmla="*/ 2795765 w 3352156"/>
              <a:gd name="connsiteY343" fmla="*/ 855987 h 2885505"/>
              <a:gd name="connsiteX344" fmla="*/ 2815094 w 3352156"/>
              <a:gd name="connsiteY344" fmla="*/ 889122 h 2885505"/>
              <a:gd name="connsiteX345" fmla="*/ 2805429 w 3352156"/>
              <a:gd name="connsiteY345" fmla="*/ 891884 h 2885505"/>
              <a:gd name="connsiteX346" fmla="*/ 2641135 w 3352156"/>
              <a:gd name="connsiteY346" fmla="*/ 795240 h 2885505"/>
              <a:gd name="connsiteX347" fmla="*/ 2583149 w 3352156"/>
              <a:gd name="connsiteY347" fmla="*/ 686171 h 2885505"/>
              <a:gd name="connsiteX348" fmla="*/ 2496170 w 3352156"/>
              <a:gd name="connsiteY348" fmla="*/ 621281 h 2885505"/>
              <a:gd name="connsiteX349" fmla="*/ 2755727 w 3352156"/>
              <a:gd name="connsiteY349" fmla="*/ 735873 h 2885505"/>
              <a:gd name="connsiteX350" fmla="*/ 2755727 w 3352156"/>
              <a:gd name="connsiteY350" fmla="*/ 735873 h 2885505"/>
              <a:gd name="connsiteX351" fmla="*/ 2955918 w 3352156"/>
              <a:gd name="connsiteY351" fmla="*/ 842181 h 2885505"/>
              <a:gd name="connsiteX352" fmla="*/ 2955918 w 3352156"/>
              <a:gd name="connsiteY352" fmla="*/ 842181 h 2885505"/>
              <a:gd name="connsiteX353" fmla="*/ 3161631 w 3352156"/>
              <a:gd name="connsiteY353" fmla="*/ 643371 h 2885505"/>
              <a:gd name="connsiteX354" fmla="*/ 3102264 w 3352156"/>
              <a:gd name="connsiteY354" fmla="*/ 734492 h 2885505"/>
              <a:gd name="connsiteX355" fmla="*/ 3085696 w 3352156"/>
              <a:gd name="connsiteY355" fmla="*/ 857368 h 2885505"/>
              <a:gd name="connsiteX356" fmla="*/ 2964201 w 3352156"/>
              <a:gd name="connsiteY356" fmla="*/ 1006476 h 2885505"/>
              <a:gd name="connsiteX357" fmla="*/ 2954537 w 3352156"/>
              <a:gd name="connsiteY357" fmla="*/ 1007856 h 2885505"/>
              <a:gd name="connsiteX358" fmla="*/ 2960059 w 3352156"/>
              <a:gd name="connsiteY358" fmla="*/ 969199 h 2885505"/>
              <a:gd name="connsiteX359" fmla="*/ 2955918 w 3352156"/>
              <a:gd name="connsiteY359" fmla="*/ 842181 h 2885505"/>
              <a:gd name="connsiteX360" fmla="*/ 2955918 w 3352156"/>
              <a:gd name="connsiteY360" fmla="*/ 842181 h 2885505"/>
              <a:gd name="connsiteX361" fmla="*/ 2852371 w 3352156"/>
              <a:gd name="connsiteY361" fmla="*/ 1054798 h 2885505"/>
              <a:gd name="connsiteX362" fmla="*/ 2852371 w 3352156"/>
              <a:gd name="connsiteY362" fmla="*/ 1054798 h 2885505"/>
              <a:gd name="connsiteX363" fmla="*/ 2859274 w 3352156"/>
              <a:gd name="connsiteY363" fmla="*/ 1181815 h 2885505"/>
              <a:gd name="connsiteX364" fmla="*/ 2868938 w 3352156"/>
              <a:gd name="connsiteY364" fmla="*/ 1219092 h 2885505"/>
              <a:gd name="connsiteX365" fmla="*/ 2859274 w 3352156"/>
              <a:gd name="connsiteY365" fmla="*/ 1219092 h 2885505"/>
              <a:gd name="connsiteX366" fmla="*/ 2725353 w 3352156"/>
              <a:gd name="connsiteY366" fmla="*/ 1082410 h 2885505"/>
              <a:gd name="connsiteX367" fmla="*/ 2697741 w 3352156"/>
              <a:gd name="connsiteY367" fmla="*/ 960915 h 2885505"/>
              <a:gd name="connsiteX368" fmla="*/ 2630090 w 3352156"/>
              <a:gd name="connsiteY368" fmla="*/ 875316 h 2885505"/>
              <a:gd name="connsiteX369" fmla="*/ 2852371 w 3352156"/>
              <a:gd name="connsiteY369" fmla="*/ 1054798 h 2885505"/>
              <a:gd name="connsiteX370" fmla="*/ 2852371 w 3352156"/>
              <a:gd name="connsiteY370" fmla="*/ 1054798 h 2885505"/>
              <a:gd name="connsiteX371" fmla="*/ 3012523 w 3352156"/>
              <a:gd name="connsiteY371" fmla="*/ 1065842 h 2885505"/>
              <a:gd name="connsiteX372" fmla="*/ 3012523 w 3352156"/>
              <a:gd name="connsiteY372" fmla="*/ 1065842 h 2885505"/>
              <a:gd name="connsiteX373" fmla="*/ 2989053 w 3352156"/>
              <a:gd name="connsiteY373" fmla="*/ 1191479 h 2885505"/>
              <a:gd name="connsiteX374" fmla="*/ 2975246 w 3352156"/>
              <a:gd name="connsiteY374" fmla="*/ 1227376 h 2885505"/>
              <a:gd name="connsiteX375" fmla="*/ 2984911 w 3352156"/>
              <a:gd name="connsiteY375" fmla="*/ 1228756 h 2885505"/>
              <a:gd name="connsiteX376" fmla="*/ 3135399 w 3352156"/>
              <a:gd name="connsiteY376" fmla="*/ 1110023 h 2885505"/>
              <a:gd name="connsiteX377" fmla="*/ 3178198 w 3352156"/>
              <a:gd name="connsiteY377" fmla="*/ 992669 h 2885505"/>
              <a:gd name="connsiteX378" fmla="*/ 3256894 w 3352156"/>
              <a:gd name="connsiteY378" fmla="*/ 916735 h 2885505"/>
              <a:gd name="connsiteX379" fmla="*/ 3012523 w 3352156"/>
              <a:gd name="connsiteY379" fmla="*/ 1065842 h 2885505"/>
              <a:gd name="connsiteX380" fmla="*/ 3012523 w 3352156"/>
              <a:gd name="connsiteY380" fmla="*/ 1065842 h 2885505"/>
              <a:gd name="connsiteX381" fmla="*/ 3053942 w 3352156"/>
              <a:gd name="connsiteY381" fmla="*/ 1297787 h 2885505"/>
              <a:gd name="connsiteX382" fmla="*/ 3053942 w 3352156"/>
              <a:gd name="connsiteY382" fmla="*/ 1297787 h 2885505"/>
              <a:gd name="connsiteX383" fmla="*/ 3352157 w 3352156"/>
              <a:gd name="connsiteY383" fmla="*/ 1212189 h 2885505"/>
              <a:gd name="connsiteX384" fmla="*/ 3248610 w 3352156"/>
              <a:gd name="connsiteY384" fmla="*/ 1268794 h 2885505"/>
              <a:gd name="connsiteX385" fmla="*/ 3169915 w 3352156"/>
              <a:gd name="connsiteY385" fmla="*/ 1379244 h 2885505"/>
              <a:gd name="connsiteX386" fmla="*/ 2978008 w 3352156"/>
              <a:gd name="connsiteY386" fmla="*/ 1459321 h 2885505"/>
              <a:gd name="connsiteX387" fmla="*/ 2968343 w 3352156"/>
              <a:gd name="connsiteY387" fmla="*/ 1455179 h 2885505"/>
              <a:gd name="connsiteX388" fmla="*/ 2993194 w 3352156"/>
              <a:gd name="connsiteY388" fmla="*/ 1422044 h 2885505"/>
              <a:gd name="connsiteX389" fmla="*/ 3053942 w 3352156"/>
              <a:gd name="connsiteY389" fmla="*/ 1297787 h 2885505"/>
              <a:gd name="connsiteX390" fmla="*/ 3053942 w 3352156"/>
              <a:gd name="connsiteY390" fmla="*/ 1297787 h 2885505"/>
              <a:gd name="connsiteX391" fmla="*/ 2873080 w 3352156"/>
              <a:gd name="connsiteY391" fmla="*/ 1388909 h 2885505"/>
              <a:gd name="connsiteX392" fmla="*/ 2873080 w 3352156"/>
              <a:gd name="connsiteY392" fmla="*/ 1388909 h 2885505"/>
              <a:gd name="connsiteX393" fmla="*/ 2845468 w 3352156"/>
              <a:gd name="connsiteY393" fmla="*/ 1522829 h 2885505"/>
              <a:gd name="connsiteX394" fmla="*/ 2844087 w 3352156"/>
              <a:gd name="connsiteY394" fmla="*/ 1564248 h 2885505"/>
              <a:gd name="connsiteX395" fmla="*/ 2834423 w 3352156"/>
              <a:gd name="connsiteY395" fmla="*/ 1561487 h 2885505"/>
              <a:gd name="connsiteX396" fmla="*/ 2733637 w 3352156"/>
              <a:gd name="connsiteY396" fmla="*/ 1380625 h 2885505"/>
              <a:gd name="connsiteX397" fmla="*/ 2739159 w 3352156"/>
              <a:gd name="connsiteY397" fmla="*/ 1246704 h 2885505"/>
              <a:gd name="connsiteX398" fmla="*/ 2692218 w 3352156"/>
              <a:gd name="connsiteY398" fmla="*/ 1139016 h 2885505"/>
              <a:gd name="connsiteX399" fmla="*/ 2873080 w 3352156"/>
              <a:gd name="connsiteY399" fmla="*/ 1388909 h 2885505"/>
              <a:gd name="connsiteX400" fmla="*/ 2873080 w 3352156"/>
              <a:gd name="connsiteY400" fmla="*/ 1388909 h 2885505"/>
              <a:gd name="connsiteX401" fmla="*/ 3002859 w 3352156"/>
              <a:gd name="connsiteY401" fmla="*/ 1567009 h 2885505"/>
              <a:gd name="connsiteX402" fmla="*/ 3002859 w 3352156"/>
              <a:gd name="connsiteY402" fmla="*/ 1567009 h 2885505"/>
              <a:gd name="connsiteX403" fmla="*/ 3345254 w 3352156"/>
              <a:gd name="connsiteY403" fmla="*/ 1468985 h 2885505"/>
              <a:gd name="connsiteX404" fmla="*/ 3226520 w 3352156"/>
              <a:gd name="connsiteY404" fmla="*/ 1533874 h 2885505"/>
              <a:gd name="connsiteX405" fmla="*/ 3136779 w 3352156"/>
              <a:gd name="connsiteY405" fmla="*/ 1659511 h 2885505"/>
              <a:gd name="connsiteX406" fmla="*/ 2915879 w 3352156"/>
              <a:gd name="connsiteY406" fmla="*/ 1752013 h 2885505"/>
              <a:gd name="connsiteX407" fmla="*/ 2904834 w 3352156"/>
              <a:gd name="connsiteY407" fmla="*/ 1747871 h 2885505"/>
              <a:gd name="connsiteX408" fmla="*/ 2933828 w 3352156"/>
              <a:gd name="connsiteY408" fmla="*/ 1709214 h 2885505"/>
              <a:gd name="connsiteX409" fmla="*/ 3002859 w 3352156"/>
              <a:gd name="connsiteY409" fmla="*/ 1567009 h 2885505"/>
              <a:gd name="connsiteX410" fmla="*/ 3002859 w 3352156"/>
              <a:gd name="connsiteY410" fmla="*/ 1567009 h 2885505"/>
              <a:gd name="connsiteX411" fmla="*/ 2804049 w 3352156"/>
              <a:gd name="connsiteY411" fmla="*/ 1771342 h 2885505"/>
              <a:gd name="connsiteX412" fmla="*/ 2804049 w 3352156"/>
              <a:gd name="connsiteY412" fmla="*/ 1771342 h 2885505"/>
              <a:gd name="connsiteX413" fmla="*/ 2747443 w 3352156"/>
              <a:gd name="connsiteY413" fmla="*/ 1901121 h 2885505"/>
              <a:gd name="connsiteX414" fmla="*/ 2737779 w 3352156"/>
              <a:gd name="connsiteY414" fmla="*/ 1943920 h 2885505"/>
              <a:gd name="connsiteX415" fmla="*/ 2728115 w 3352156"/>
              <a:gd name="connsiteY415" fmla="*/ 1938397 h 2885505"/>
              <a:gd name="connsiteX416" fmla="*/ 2664606 w 3352156"/>
              <a:gd name="connsiteY416" fmla="*/ 1734065 h 2885505"/>
              <a:gd name="connsiteX417" fmla="*/ 2699121 w 3352156"/>
              <a:gd name="connsiteY417" fmla="*/ 1600144 h 2885505"/>
              <a:gd name="connsiteX418" fmla="*/ 2675651 w 3352156"/>
              <a:gd name="connsiteY418" fmla="*/ 1481411 h 2885505"/>
              <a:gd name="connsiteX419" fmla="*/ 2804049 w 3352156"/>
              <a:gd name="connsiteY419" fmla="*/ 1771342 h 2885505"/>
              <a:gd name="connsiteX420" fmla="*/ 2804049 w 3352156"/>
              <a:gd name="connsiteY420" fmla="*/ 1771342 h 2885505"/>
              <a:gd name="connsiteX421" fmla="*/ 2928305 w 3352156"/>
              <a:gd name="connsiteY421" fmla="*/ 1826567 h 2885505"/>
              <a:gd name="connsiteX422" fmla="*/ 2928305 w 3352156"/>
              <a:gd name="connsiteY422" fmla="*/ 1826567 h 2885505"/>
              <a:gd name="connsiteX423" fmla="*/ 3283126 w 3352156"/>
              <a:gd name="connsiteY423" fmla="*/ 1797574 h 2885505"/>
              <a:gd name="connsiteX424" fmla="*/ 3153347 w 3352156"/>
              <a:gd name="connsiteY424" fmla="*/ 1837612 h 2885505"/>
              <a:gd name="connsiteX425" fmla="*/ 3040136 w 3352156"/>
              <a:gd name="connsiteY425" fmla="*/ 1943920 h 2885505"/>
              <a:gd name="connsiteX426" fmla="*/ 2805429 w 3352156"/>
              <a:gd name="connsiteY426" fmla="*/ 1990861 h 2885505"/>
              <a:gd name="connsiteX427" fmla="*/ 2794384 w 3352156"/>
              <a:gd name="connsiteY427" fmla="*/ 1983958 h 2885505"/>
              <a:gd name="connsiteX428" fmla="*/ 2830281 w 3352156"/>
              <a:gd name="connsiteY428" fmla="*/ 1952204 h 2885505"/>
              <a:gd name="connsiteX429" fmla="*/ 2928305 w 3352156"/>
              <a:gd name="connsiteY429" fmla="*/ 1826567 h 2885505"/>
              <a:gd name="connsiteX430" fmla="*/ 2928305 w 3352156"/>
              <a:gd name="connsiteY430" fmla="*/ 1826567 h 2885505"/>
              <a:gd name="connsiteX431" fmla="*/ 2827520 w 3352156"/>
              <a:gd name="connsiteY431" fmla="*/ 2062654 h 2885505"/>
              <a:gd name="connsiteX432" fmla="*/ 2827520 w 3352156"/>
              <a:gd name="connsiteY432" fmla="*/ 2062654 h 2885505"/>
              <a:gd name="connsiteX433" fmla="*/ 3180959 w 3352156"/>
              <a:gd name="connsiteY433" fmla="*/ 2097169 h 2885505"/>
              <a:gd name="connsiteX434" fmla="*/ 3045658 w 3352156"/>
              <a:gd name="connsiteY434" fmla="*/ 2113737 h 2885505"/>
              <a:gd name="connsiteX435" fmla="*/ 2915879 w 3352156"/>
              <a:gd name="connsiteY435" fmla="*/ 2197955 h 2885505"/>
              <a:gd name="connsiteX436" fmla="*/ 2677031 w 3352156"/>
              <a:gd name="connsiteY436" fmla="*/ 2202097 h 2885505"/>
              <a:gd name="connsiteX437" fmla="*/ 2667367 w 3352156"/>
              <a:gd name="connsiteY437" fmla="*/ 2193813 h 2885505"/>
              <a:gd name="connsiteX438" fmla="*/ 2708786 w 3352156"/>
              <a:gd name="connsiteY438" fmla="*/ 2168962 h 2885505"/>
              <a:gd name="connsiteX439" fmla="*/ 2827520 w 3352156"/>
              <a:gd name="connsiteY439" fmla="*/ 2062654 h 2885505"/>
              <a:gd name="connsiteX440" fmla="*/ 2827520 w 3352156"/>
              <a:gd name="connsiteY440" fmla="*/ 2062654 h 2885505"/>
              <a:gd name="connsiteX441" fmla="*/ 2641135 w 3352156"/>
              <a:gd name="connsiteY441" fmla="*/ 2278031 h 2885505"/>
              <a:gd name="connsiteX442" fmla="*/ 2641135 w 3352156"/>
              <a:gd name="connsiteY442" fmla="*/ 2278031 h 2885505"/>
              <a:gd name="connsiteX443" fmla="*/ 3030471 w 3352156"/>
              <a:gd name="connsiteY443" fmla="*/ 2374675 h 2885505"/>
              <a:gd name="connsiteX444" fmla="*/ 2877222 w 3352156"/>
              <a:gd name="connsiteY444" fmla="*/ 2370533 h 2885505"/>
              <a:gd name="connsiteX445" fmla="*/ 2718450 w 3352156"/>
              <a:gd name="connsiteY445" fmla="*/ 2443706 h 2885505"/>
              <a:gd name="connsiteX446" fmla="*/ 2450609 w 3352156"/>
              <a:gd name="connsiteY446" fmla="*/ 2409190 h 2885505"/>
              <a:gd name="connsiteX447" fmla="*/ 2442325 w 3352156"/>
              <a:gd name="connsiteY447" fmla="*/ 2398146 h 2885505"/>
              <a:gd name="connsiteX448" fmla="*/ 2492028 w 3352156"/>
              <a:gd name="connsiteY448" fmla="*/ 2377436 h 2885505"/>
              <a:gd name="connsiteX449" fmla="*/ 2641135 w 3352156"/>
              <a:gd name="connsiteY449" fmla="*/ 2278031 h 2885505"/>
              <a:gd name="connsiteX450" fmla="*/ 2641135 w 3352156"/>
              <a:gd name="connsiteY450" fmla="*/ 2278031 h 2885505"/>
              <a:gd name="connsiteX451" fmla="*/ 2665986 w 3352156"/>
              <a:gd name="connsiteY451" fmla="*/ 1986719 h 2885505"/>
              <a:gd name="connsiteX452" fmla="*/ 2665986 w 3352156"/>
              <a:gd name="connsiteY452" fmla="*/ 1986719 h 2885505"/>
              <a:gd name="connsiteX453" fmla="*/ 2602478 w 3352156"/>
              <a:gd name="connsiteY453" fmla="*/ 2131685 h 2885505"/>
              <a:gd name="connsiteX454" fmla="*/ 2591433 w 3352156"/>
              <a:gd name="connsiteY454" fmla="*/ 2178626 h 2885505"/>
              <a:gd name="connsiteX455" fmla="*/ 2580388 w 3352156"/>
              <a:gd name="connsiteY455" fmla="*/ 2173104 h 2885505"/>
              <a:gd name="connsiteX456" fmla="*/ 2509976 w 3352156"/>
              <a:gd name="connsiteY456" fmla="*/ 1945301 h 2885505"/>
              <a:gd name="connsiteX457" fmla="*/ 2548633 w 3352156"/>
              <a:gd name="connsiteY457" fmla="*/ 1796193 h 2885505"/>
              <a:gd name="connsiteX458" fmla="*/ 2522401 w 3352156"/>
              <a:gd name="connsiteY458" fmla="*/ 1663653 h 2885505"/>
              <a:gd name="connsiteX459" fmla="*/ 2665986 w 3352156"/>
              <a:gd name="connsiteY459" fmla="*/ 1986719 h 2885505"/>
              <a:gd name="connsiteX460" fmla="*/ 2665986 w 3352156"/>
              <a:gd name="connsiteY460" fmla="*/ 1986719 h 2885505"/>
              <a:gd name="connsiteX461" fmla="*/ 2395384 w 3352156"/>
              <a:gd name="connsiteY461" fmla="*/ 2465796 h 2885505"/>
              <a:gd name="connsiteX462" fmla="*/ 2395384 w 3352156"/>
              <a:gd name="connsiteY462" fmla="*/ 2465796 h 2885505"/>
              <a:gd name="connsiteX463" fmla="*/ 2231090 w 3352156"/>
              <a:gd name="connsiteY463" fmla="*/ 2537589 h 2885505"/>
              <a:gd name="connsiteX464" fmla="*/ 2177245 w 3352156"/>
              <a:gd name="connsiteY464" fmla="*/ 2550014 h 2885505"/>
              <a:gd name="connsiteX465" fmla="*/ 2184148 w 3352156"/>
              <a:gd name="connsiteY465" fmla="*/ 2562440 h 2885505"/>
              <a:gd name="connsiteX466" fmla="*/ 2442325 w 3352156"/>
              <a:gd name="connsiteY466" fmla="*/ 2642516 h 2885505"/>
              <a:gd name="connsiteX467" fmla="*/ 2612142 w 3352156"/>
              <a:gd name="connsiteY467" fmla="*/ 2598336 h 2885505"/>
              <a:gd name="connsiteX468" fmla="*/ 2762630 w 3352156"/>
              <a:gd name="connsiteY468" fmla="*/ 2628710 h 2885505"/>
              <a:gd name="connsiteX469" fmla="*/ 2395384 w 3352156"/>
              <a:gd name="connsiteY469" fmla="*/ 2465796 h 2885505"/>
              <a:gd name="connsiteX470" fmla="*/ 2395384 w 3352156"/>
              <a:gd name="connsiteY470" fmla="*/ 2465796 h 2885505"/>
              <a:gd name="connsiteX471" fmla="*/ 2428519 w 3352156"/>
              <a:gd name="connsiteY471" fmla="*/ 2300121 h 2885505"/>
              <a:gd name="connsiteX472" fmla="*/ 2428519 w 3352156"/>
              <a:gd name="connsiteY472" fmla="*/ 2300121 h 2885505"/>
              <a:gd name="connsiteX473" fmla="*/ 2476841 w 3352156"/>
              <a:gd name="connsiteY473" fmla="*/ 1949442 h 2885505"/>
              <a:gd name="connsiteX474" fmla="*/ 2429900 w 3352156"/>
              <a:gd name="connsiteY474" fmla="*/ 2076460 h 2885505"/>
              <a:gd name="connsiteX475" fmla="*/ 2318069 w 3352156"/>
              <a:gd name="connsiteY475" fmla="*/ 2182768 h 2885505"/>
              <a:gd name="connsiteX476" fmla="*/ 2258702 w 3352156"/>
              <a:gd name="connsiteY476" fmla="*/ 2413332 h 2885505"/>
              <a:gd name="connsiteX477" fmla="*/ 2264225 w 3352156"/>
              <a:gd name="connsiteY477" fmla="*/ 2424377 h 2885505"/>
              <a:gd name="connsiteX478" fmla="*/ 2298740 w 3352156"/>
              <a:gd name="connsiteY478" fmla="*/ 2389862 h 2885505"/>
              <a:gd name="connsiteX479" fmla="*/ 2428519 w 3352156"/>
              <a:gd name="connsiteY479" fmla="*/ 2300121 h 2885505"/>
              <a:gd name="connsiteX480" fmla="*/ 2428519 w 3352156"/>
              <a:gd name="connsiteY480" fmla="*/ 2300121 h 2885505"/>
              <a:gd name="connsiteX481" fmla="*/ 2094408 w 3352156"/>
              <a:gd name="connsiteY481" fmla="*/ 2592814 h 2885505"/>
              <a:gd name="connsiteX482" fmla="*/ 2094408 w 3352156"/>
              <a:gd name="connsiteY482" fmla="*/ 2592814 h 2885505"/>
              <a:gd name="connsiteX483" fmla="*/ 2427138 w 3352156"/>
              <a:gd name="connsiteY483" fmla="*/ 2819236 h 2885505"/>
              <a:gd name="connsiteX484" fmla="*/ 2284934 w 3352156"/>
              <a:gd name="connsiteY484" fmla="*/ 2762631 h 2885505"/>
              <a:gd name="connsiteX485" fmla="*/ 2110975 w 3352156"/>
              <a:gd name="connsiteY485" fmla="*/ 2775056 h 2885505"/>
              <a:gd name="connsiteX486" fmla="*/ 1870747 w 3352156"/>
              <a:gd name="connsiteY486" fmla="*/ 2650800 h 2885505"/>
              <a:gd name="connsiteX487" fmla="*/ 1866605 w 3352156"/>
              <a:gd name="connsiteY487" fmla="*/ 2636994 h 2885505"/>
              <a:gd name="connsiteX488" fmla="*/ 1921830 w 3352156"/>
              <a:gd name="connsiteY488" fmla="*/ 2634232 h 2885505"/>
              <a:gd name="connsiteX489" fmla="*/ 2094408 w 3352156"/>
              <a:gd name="connsiteY489" fmla="*/ 2592814 h 2885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</a:cxnLst>
            <a:rect l="l" t="t" r="r" b="b"/>
            <a:pathLst>
              <a:path w="3352156" h="2885505">
                <a:moveTo>
                  <a:pt x="2086124" y="2487886"/>
                </a:moveTo>
                <a:cubicBezTo>
                  <a:pt x="2010190" y="2543111"/>
                  <a:pt x="1938397" y="2540350"/>
                  <a:pt x="1917688" y="2548634"/>
                </a:cubicBezTo>
                <a:lnTo>
                  <a:pt x="1870747" y="2576246"/>
                </a:lnTo>
                <a:lnTo>
                  <a:pt x="1866605" y="2562440"/>
                </a:lnTo>
                <a:cubicBezTo>
                  <a:pt x="1959106" y="2504454"/>
                  <a:pt x="1867985" y="2403668"/>
                  <a:pt x="1999145" y="2326353"/>
                </a:cubicBezTo>
                <a:cubicBezTo>
                  <a:pt x="2044705" y="2300121"/>
                  <a:pt x="2106833" y="2268367"/>
                  <a:pt x="2152394" y="2242135"/>
                </a:cubicBezTo>
                <a:cubicBezTo>
                  <a:pt x="2220045" y="2203477"/>
                  <a:pt x="2213142" y="2162059"/>
                  <a:pt x="2240754" y="2116498"/>
                </a:cubicBezTo>
                <a:cubicBezTo>
                  <a:pt x="2253180" y="2159297"/>
                  <a:pt x="2152394" y="2447848"/>
                  <a:pt x="2086124" y="2487886"/>
                </a:cubicBezTo>
                <a:lnTo>
                  <a:pt x="2086124" y="2487886"/>
                </a:lnTo>
                <a:close/>
                <a:moveTo>
                  <a:pt x="2374675" y="229184"/>
                </a:moveTo>
                <a:lnTo>
                  <a:pt x="2374675" y="229184"/>
                </a:lnTo>
                <a:cubicBezTo>
                  <a:pt x="2362249" y="205713"/>
                  <a:pt x="2362249" y="171197"/>
                  <a:pt x="2311166" y="157391"/>
                </a:cubicBezTo>
                <a:cubicBezTo>
                  <a:pt x="2286315" y="150488"/>
                  <a:pt x="2253180" y="143585"/>
                  <a:pt x="2228328" y="136682"/>
                </a:cubicBezTo>
                <a:cubicBezTo>
                  <a:pt x="2191051" y="127017"/>
                  <a:pt x="2189671" y="106308"/>
                  <a:pt x="2170342" y="88360"/>
                </a:cubicBezTo>
                <a:cubicBezTo>
                  <a:pt x="2170342" y="110450"/>
                  <a:pt x="2253180" y="234706"/>
                  <a:pt x="2290456" y="244371"/>
                </a:cubicBezTo>
                <a:cubicBezTo>
                  <a:pt x="2333256" y="260938"/>
                  <a:pt x="2366391" y="251274"/>
                  <a:pt x="2377436" y="251274"/>
                </a:cubicBezTo>
                <a:lnTo>
                  <a:pt x="2380197" y="252654"/>
                </a:lnTo>
                <a:cubicBezTo>
                  <a:pt x="2443706" y="298215"/>
                  <a:pt x="2504453" y="349298"/>
                  <a:pt x="2558298" y="405904"/>
                </a:cubicBezTo>
                <a:cubicBezTo>
                  <a:pt x="2784720" y="639229"/>
                  <a:pt x="2924163" y="962296"/>
                  <a:pt x="2924163" y="1318497"/>
                </a:cubicBezTo>
                <a:cubicBezTo>
                  <a:pt x="2924163" y="1674698"/>
                  <a:pt x="2784720" y="1997764"/>
                  <a:pt x="2558298" y="2231090"/>
                </a:cubicBezTo>
                <a:cubicBezTo>
                  <a:pt x="2331875" y="2464415"/>
                  <a:pt x="2019854" y="2609381"/>
                  <a:pt x="1674698" y="2609381"/>
                </a:cubicBezTo>
                <a:cubicBezTo>
                  <a:pt x="1329542" y="2609381"/>
                  <a:pt x="1017520" y="2464415"/>
                  <a:pt x="791098" y="2231090"/>
                </a:cubicBezTo>
                <a:cubicBezTo>
                  <a:pt x="566056" y="1999145"/>
                  <a:pt x="425232" y="1676079"/>
                  <a:pt x="425232" y="1319877"/>
                </a:cubicBezTo>
                <a:cubicBezTo>
                  <a:pt x="425232" y="963676"/>
                  <a:pt x="564676" y="640610"/>
                  <a:pt x="791098" y="407284"/>
                </a:cubicBezTo>
                <a:cubicBezTo>
                  <a:pt x="846323" y="350679"/>
                  <a:pt x="905690" y="299596"/>
                  <a:pt x="969199" y="254035"/>
                </a:cubicBezTo>
                <a:lnTo>
                  <a:pt x="971960" y="252654"/>
                </a:lnTo>
                <a:cubicBezTo>
                  <a:pt x="983005" y="251274"/>
                  <a:pt x="1016140" y="260938"/>
                  <a:pt x="1058939" y="245751"/>
                </a:cubicBezTo>
                <a:cubicBezTo>
                  <a:pt x="1094835" y="236087"/>
                  <a:pt x="1179054" y="111831"/>
                  <a:pt x="1179054" y="89741"/>
                </a:cubicBezTo>
                <a:cubicBezTo>
                  <a:pt x="1159725" y="107689"/>
                  <a:pt x="1158344" y="128398"/>
                  <a:pt x="1121067" y="138062"/>
                </a:cubicBezTo>
                <a:cubicBezTo>
                  <a:pt x="1096216" y="144966"/>
                  <a:pt x="1063081" y="151869"/>
                  <a:pt x="1038230" y="158772"/>
                </a:cubicBezTo>
                <a:cubicBezTo>
                  <a:pt x="988527" y="172578"/>
                  <a:pt x="988527" y="205713"/>
                  <a:pt x="974721" y="229184"/>
                </a:cubicBezTo>
                <a:cubicBezTo>
                  <a:pt x="904309" y="277506"/>
                  <a:pt x="838039" y="334111"/>
                  <a:pt x="777292" y="394859"/>
                </a:cubicBezTo>
                <a:cubicBezTo>
                  <a:pt x="548108" y="630946"/>
                  <a:pt x="405904" y="958154"/>
                  <a:pt x="405904" y="1319877"/>
                </a:cubicBezTo>
                <a:cubicBezTo>
                  <a:pt x="405904" y="1680221"/>
                  <a:pt x="548108" y="2007429"/>
                  <a:pt x="777292" y="2244896"/>
                </a:cubicBezTo>
                <a:cubicBezTo>
                  <a:pt x="1006475" y="2480983"/>
                  <a:pt x="1322639" y="2627329"/>
                  <a:pt x="1673317" y="2627329"/>
                </a:cubicBezTo>
                <a:cubicBezTo>
                  <a:pt x="2022615" y="2627329"/>
                  <a:pt x="2340159" y="2480983"/>
                  <a:pt x="2569343" y="2244896"/>
                </a:cubicBezTo>
                <a:cubicBezTo>
                  <a:pt x="2798526" y="2008809"/>
                  <a:pt x="2940731" y="1681601"/>
                  <a:pt x="2940731" y="1319877"/>
                </a:cubicBezTo>
                <a:cubicBezTo>
                  <a:pt x="2940731" y="959534"/>
                  <a:pt x="2798526" y="632326"/>
                  <a:pt x="2569343" y="394859"/>
                </a:cubicBezTo>
                <a:cubicBezTo>
                  <a:pt x="2511356" y="332731"/>
                  <a:pt x="2446467" y="277506"/>
                  <a:pt x="2374675" y="229184"/>
                </a:cubicBezTo>
                <a:lnTo>
                  <a:pt x="2374675" y="229184"/>
                </a:lnTo>
                <a:close/>
                <a:moveTo>
                  <a:pt x="1859701" y="2867558"/>
                </a:moveTo>
                <a:lnTo>
                  <a:pt x="1859701" y="2867558"/>
                </a:lnTo>
                <a:cubicBezTo>
                  <a:pt x="1885933" y="2867558"/>
                  <a:pt x="1906643" y="2846849"/>
                  <a:pt x="1906643" y="2820617"/>
                </a:cubicBezTo>
                <a:cubicBezTo>
                  <a:pt x="1906643" y="2794385"/>
                  <a:pt x="1885933" y="2773676"/>
                  <a:pt x="1859701" y="2773676"/>
                </a:cubicBezTo>
                <a:cubicBezTo>
                  <a:pt x="1833470" y="2773676"/>
                  <a:pt x="1812760" y="2794385"/>
                  <a:pt x="1812760" y="2820617"/>
                </a:cubicBezTo>
                <a:cubicBezTo>
                  <a:pt x="1811380" y="2845468"/>
                  <a:pt x="1833470" y="2867558"/>
                  <a:pt x="1859701" y="2867558"/>
                </a:cubicBezTo>
                <a:lnTo>
                  <a:pt x="1859701" y="2867558"/>
                </a:lnTo>
                <a:close/>
                <a:moveTo>
                  <a:pt x="1493836" y="2867558"/>
                </a:moveTo>
                <a:lnTo>
                  <a:pt x="1493836" y="2867558"/>
                </a:lnTo>
                <a:cubicBezTo>
                  <a:pt x="1520068" y="2867558"/>
                  <a:pt x="1540777" y="2846849"/>
                  <a:pt x="1540777" y="2820617"/>
                </a:cubicBezTo>
                <a:cubicBezTo>
                  <a:pt x="1540777" y="2794385"/>
                  <a:pt x="1520068" y="2773676"/>
                  <a:pt x="1493836" y="2773676"/>
                </a:cubicBezTo>
                <a:cubicBezTo>
                  <a:pt x="1467604" y="2773676"/>
                  <a:pt x="1446895" y="2794385"/>
                  <a:pt x="1446895" y="2820617"/>
                </a:cubicBezTo>
                <a:cubicBezTo>
                  <a:pt x="1446895" y="2845468"/>
                  <a:pt x="1467604" y="2867558"/>
                  <a:pt x="1493836" y="2867558"/>
                </a:cubicBezTo>
                <a:lnTo>
                  <a:pt x="1493836" y="2867558"/>
                </a:lnTo>
                <a:close/>
                <a:moveTo>
                  <a:pt x="1678840" y="2885506"/>
                </a:moveTo>
                <a:lnTo>
                  <a:pt x="1678840" y="2885506"/>
                </a:lnTo>
                <a:cubicBezTo>
                  <a:pt x="1724400" y="2885506"/>
                  <a:pt x="1761677" y="2848229"/>
                  <a:pt x="1761677" y="2802669"/>
                </a:cubicBezTo>
                <a:cubicBezTo>
                  <a:pt x="1761677" y="2757108"/>
                  <a:pt x="1724400" y="2719831"/>
                  <a:pt x="1678840" y="2719831"/>
                </a:cubicBezTo>
                <a:cubicBezTo>
                  <a:pt x="1633279" y="2719831"/>
                  <a:pt x="1596002" y="2757108"/>
                  <a:pt x="1596002" y="2802669"/>
                </a:cubicBezTo>
                <a:cubicBezTo>
                  <a:pt x="1596002" y="2848229"/>
                  <a:pt x="1633279" y="2885506"/>
                  <a:pt x="1678840" y="2885506"/>
                </a:cubicBezTo>
                <a:lnTo>
                  <a:pt x="1678840" y="2885506"/>
                </a:lnTo>
                <a:close/>
                <a:moveTo>
                  <a:pt x="970579" y="320305"/>
                </a:moveTo>
                <a:lnTo>
                  <a:pt x="970579" y="320305"/>
                </a:lnTo>
                <a:cubicBezTo>
                  <a:pt x="1003714" y="300976"/>
                  <a:pt x="1151441" y="328589"/>
                  <a:pt x="1166628" y="345156"/>
                </a:cubicBezTo>
                <a:cubicBezTo>
                  <a:pt x="1140396" y="346537"/>
                  <a:pt x="1125209" y="332731"/>
                  <a:pt x="1090694" y="352059"/>
                </a:cubicBezTo>
                <a:cubicBezTo>
                  <a:pt x="1068604" y="364485"/>
                  <a:pt x="1039610" y="383814"/>
                  <a:pt x="1017520" y="397620"/>
                </a:cubicBezTo>
                <a:cubicBezTo>
                  <a:pt x="952631" y="434897"/>
                  <a:pt x="931922" y="371388"/>
                  <a:pt x="883600" y="396239"/>
                </a:cubicBezTo>
                <a:lnTo>
                  <a:pt x="878077" y="392097"/>
                </a:lnTo>
                <a:lnTo>
                  <a:pt x="901548" y="378291"/>
                </a:lnTo>
                <a:cubicBezTo>
                  <a:pt x="911212" y="370007"/>
                  <a:pt x="927780" y="339634"/>
                  <a:pt x="970579" y="320305"/>
                </a:cubicBezTo>
                <a:lnTo>
                  <a:pt x="970579" y="320305"/>
                </a:lnTo>
                <a:close/>
                <a:moveTo>
                  <a:pt x="942967" y="198810"/>
                </a:moveTo>
                <a:lnTo>
                  <a:pt x="942967" y="198810"/>
                </a:lnTo>
                <a:cubicBezTo>
                  <a:pt x="918115" y="237467"/>
                  <a:pt x="884980" y="248512"/>
                  <a:pt x="876697" y="256796"/>
                </a:cubicBezTo>
                <a:lnTo>
                  <a:pt x="860129" y="277506"/>
                </a:lnTo>
                <a:lnTo>
                  <a:pt x="855987" y="270602"/>
                </a:lnTo>
                <a:cubicBezTo>
                  <a:pt x="887742" y="227803"/>
                  <a:pt x="828375" y="197429"/>
                  <a:pt x="875316" y="139443"/>
                </a:cubicBezTo>
                <a:cubicBezTo>
                  <a:pt x="891884" y="118734"/>
                  <a:pt x="913974" y="93882"/>
                  <a:pt x="930541" y="73173"/>
                </a:cubicBezTo>
                <a:cubicBezTo>
                  <a:pt x="954012" y="42799"/>
                  <a:pt x="944347" y="26232"/>
                  <a:pt x="948489" y="0"/>
                </a:cubicBezTo>
                <a:cubicBezTo>
                  <a:pt x="962295" y="19329"/>
                  <a:pt x="966437" y="168436"/>
                  <a:pt x="942967" y="198810"/>
                </a:cubicBezTo>
                <a:lnTo>
                  <a:pt x="942967" y="198810"/>
                </a:lnTo>
                <a:close/>
                <a:moveTo>
                  <a:pt x="767627" y="332731"/>
                </a:moveTo>
                <a:lnTo>
                  <a:pt x="767627" y="332731"/>
                </a:lnTo>
                <a:cubicBezTo>
                  <a:pt x="738634" y="375530"/>
                  <a:pt x="702738" y="387956"/>
                  <a:pt x="693074" y="396239"/>
                </a:cubicBezTo>
                <a:lnTo>
                  <a:pt x="673745" y="419710"/>
                </a:lnTo>
                <a:lnTo>
                  <a:pt x="669603" y="414187"/>
                </a:lnTo>
                <a:cubicBezTo>
                  <a:pt x="705499" y="367246"/>
                  <a:pt x="639229" y="332731"/>
                  <a:pt x="691693" y="267841"/>
                </a:cubicBezTo>
                <a:cubicBezTo>
                  <a:pt x="709641" y="245751"/>
                  <a:pt x="735873" y="216758"/>
                  <a:pt x="753821" y="194668"/>
                </a:cubicBezTo>
                <a:cubicBezTo>
                  <a:pt x="781434" y="161533"/>
                  <a:pt x="769008" y="142204"/>
                  <a:pt x="774530" y="113211"/>
                </a:cubicBezTo>
                <a:cubicBezTo>
                  <a:pt x="788337" y="132540"/>
                  <a:pt x="793859" y="299596"/>
                  <a:pt x="767627" y="332731"/>
                </a:cubicBezTo>
                <a:lnTo>
                  <a:pt x="767627" y="332731"/>
                </a:lnTo>
                <a:close/>
                <a:moveTo>
                  <a:pt x="771769" y="485980"/>
                </a:moveTo>
                <a:lnTo>
                  <a:pt x="771769" y="485980"/>
                </a:lnTo>
                <a:cubicBezTo>
                  <a:pt x="803524" y="452845"/>
                  <a:pt x="987147" y="436277"/>
                  <a:pt x="1010617" y="448703"/>
                </a:cubicBezTo>
                <a:cubicBezTo>
                  <a:pt x="980244" y="458367"/>
                  <a:pt x="956773" y="448703"/>
                  <a:pt x="925019" y="481838"/>
                </a:cubicBezTo>
                <a:cubicBezTo>
                  <a:pt x="902929" y="503928"/>
                  <a:pt x="875316" y="537063"/>
                  <a:pt x="853226" y="559153"/>
                </a:cubicBezTo>
                <a:cubicBezTo>
                  <a:pt x="789717" y="625423"/>
                  <a:pt x="742776" y="556392"/>
                  <a:pt x="695835" y="601952"/>
                </a:cubicBezTo>
                <a:lnTo>
                  <a:pt x="688932" y="597811"/>
                </a:lnTo>
                <a:lnTo>
                  <a:pt x="712402" y="574340"/>
                </a:lnTo>
                <a:cubicBezTo>
                  <a:pt x="719305" y="563295"/>
                  <a:pt x="728970" y="521876"/>
                  <a:pt x="771769" y="485980"/>
                </a:cubicBezTo>
                <a:lnTo>
                  <a:pt x="771769" y="485980"/>
                </a:lnTo>
                <a:close/>
                <a:moveTo>
                  <a:pt x="617139" y="463890"/>
                </a:moveTo>
                <a:lnTo>
                  <a:pt x="617139" y="463890"/>
                </a:lnTo>
                <a:cubicBezTo>
                  <a:pt x="600572" y="521876"/>
                  <a:pt x="564676" y="548108"/>
                  <a:pt x="557772" y="560534"/>
                </a:cubicBezTo>
                <a:lnTo>
                  <a:pt x="545347" y="592288"/>
                </a:lnTo>
                <a:lnTo>
                  <a:pt x="538444" y="588146"/>
                </a:lnTo>
                <a:cubicBezTo>
                  <a:pt x="561914" y="523257"/>
                  <a:pt x="476316" y="509451"/>
                  <a:pt x="510831" y="419710"/>
                </a:cubicBezTo>
                <a:cubicBezTo>
                  <a:pt x="523257" y="387956"/>
                  <a:pt x="541205" y="347917"/>
                  <a:pt x="553631" y="317544"/>
                </a:cubicBezTo>
                <a:cubicBezTo>
                  <a:pt x="571579" y="270602"/>
                  <a:pt x="552250" y="254035"/>
                  <a:pt x="548108" y="220900"/>
                </a:cubicBezTo>
                <a:cubicBezTo>
                  <a:pt x="568817" y="236087"/>
                  <a:pt x="633707" y="418329"/>
                  <a:pt x="617139" y="463890"/>
                </a:cubicBezTo>
                <a:lnTo>
                  <a:pt x="617139" y="463890"/>
                </a:lnTo>
                <a:close/>
                <a:moveTo>
                  <a:pt x="509451" y="639229"/>
                </a:moveTo>
                <a:lnTo>
                  <a:pt x="509451" y="639229"/>
                </a:lnTo>
                <a:cubicBezTo>
                  <a:pt x="510831" y="706880"/>
                  <a:pt x="479077" y="748299"/>
                  <a:pt x="474935" y="763486"/>
                </a:cubicBezTo>
                <a:lnTo>
                  <a:pt x="472174" y="802143"/>
                </a:lnTo>
                <a:lnTo>
                  <a:pt x="462509" y="798001"/>
                </a:lnTo>
                <a:cubicBezTo>
                  <a:pt x="466651" y="719306"/>
                  <a:pt x="368627" y="731731"/>
                  <a:pt x="378291" y="622662"/>
                </a:cubicBezTo>
                <a:cubicBezTo>
                  <a:pt x="381052" y="585385"/>
                  <a:pt x="387956" y="534302"/>
                  <a:pt x="392097" y="497025"/>
                </a:cubicBezTo>
                <a:cubicBezTo>
                  <a:pt x="397620" y="440419"/>
                  <a:pt x="370007" y="427994"/>
                  <a:pt x="354821" y="393478"/>
                </a:cubicBezTo>
                <a:cubicBezTo>
                  <a:pt x="385194" y="405904"/>
                  <a:pt x="513592" y="585385"/>
                  <a:pt x="509451" y="639229"/>
                </a:cubicBezTo>
                <a:lnTo>
                  <a:pt x="509451" y="639229"/>
                </a:lnTo>
                <a:close/>
                <a:moveTo>
                  <a:pt x="596430" y="735873"/>
                </a:moveTo>
                <a:lnTo>
                  <a:pt x="596430" y="735873"/>
                </a:lnTo>
                <a:cubicBezTo>
                  <a:pt x="622662" y="688932"/>
                  <a:pt x="825614" y="612997"/>
                  <a:pt x="855987" y="621281"/>
                </a:cubicBezTo>
                <a:cubicBezTo>
                  <a:pt x="824233" y="641991"/>
                  <a:pt x="795240" y="637849"/>
                  <a:pt x="769008" y="686171"/>
                </a:cubicBezTo>
                <a:cubicBezTo>
                  <a:pt x="751060" y="717925"/>
                  <a:pt x="728970" y="763486"/>
                  <a:pt x="711022" y="795240"/>
                </a:cubicBezTo>
                <a:cubicBezTo>
                  <a:pt x="658558" y="889122"/>
                  <a:pt x="585385" y="825614"/>
                  <a:pt x="546727" y="891884"/>
                </a:cubicBezTo>
                <a:lnTo>
                  <a:pt x="537063" y="889122"/>
                </a:lnTo>
                <a:lnTo>
                  <a:pt x="556392" y="855987"/>
                </a:lnTo>
                <a:cubicBezTo>
                  <a:pt x="561914" y="840801"/>
                  <a:pt x="559153" y="789717"/>
                  <a:pt x="596430" y="735873"/>
                </a:cubicBezTo>
                <a:lnTo>
                  <a:pt x="596430" y="735873"/>
                </a:lnTo>
                <a:close/>
                <a:moveTo>
                  <a:pt x="396239" y="842181"/>
                </a:moveTo>
                <a:lnTo>
                  <a:pt x="396239" y="842181"/>
                </a:lnTo>
                <a:cubicBezTo>
                  <a:pt x="412807" y="907071"/>
                  <a:pt x="392097" y="952631"/>
                  <a:pt x="392097" y="969199"/>
                </a:cubicBezTo>
                <a:lnTo>
                  <a:pt x="397620" y="1007856"/>
                </a:lnTo>
                <a:lnTo>
                  <a:pt x="387956" y="1006476"/>
                </a:lnTo>
                <a:cubicBezTo>
                  <a:pt x="374149" y="930541"/>
                  <a:pt x="283028" y="965057"/>
                  <a:pt x="266461" y="857368"/>
                </a:cubicBezTo>
                <a:cubicBezTo>
                  <a:pt x="260938" y="820091"/>
                  <a:pt x="255416" y="770389"/>
                  <a:pt x="249893" y="734492"/>
                </a:cubicBezTo>
                <a:cubicBezTo>
                  <a:pt x="241609" y="679267"/>
                  <a:pt x="212616" y="673745"/>
                  <a:pt x="190526" y="643371"/>
                </a:cubicBezTo>
                <a:cubicBezTo>
                  <a:pt x="222281" y="647513"/>
                  <a:pt x="387956" y="788337"/>
                  <a:pt x="396239" y="842181"/>
                </a:cubicBezTo>
                <a:lnTo>
                  <a:pt x="396239" y="842181"/>
                </a:lnTo>
                <a:close/>
                <a:moveTo>
                  <a:pt x="498406" y="1054798"/>
                </a:moveTo>
                <a:lnTo>
                  <a:pt x="498406" y="1054798"/>
                </a:lnTo>
                <a:cubicBezTo>
                  <a:pt x="512212" y="1002334"/>
                  <a:pt x="687551" y="876697"/>
                  <a:pt x="719305" y="876697"/>
                </a:cubicBezTo>
                <a:cubicBezTo>
                  <a:pt x="694454" y="904309"/>
                  <a:pt x="665461" y="908451"/>
                  <a:pt x="651655" y="962296"/>
                </a:cubicBezTo>
                <a:cubicBezTo>
                  <a:pt x="643371" y="998192"/>
                  <a:pt x="633707" y="1046514"/>
                  <a:pt x="624042" y="1083791"/>
                </a:cubicBezTo>
                <a:cubicBezTo>
                  <a:pt x="597811" y="1188718"/>
                  <a:pt x="510831" y="1145919"/>
                  <a:pt x="490122" y="1220472"/>
                </a:cubicBezTo>
                <a:lnTo>
                  <a:pt x="480457" y="1220472"/>
                </a:lnTo>
                <a:lnTo>
                  <a:pt x="490122" y="1183196"/>
                </a:lnTo>
                <a:cubicBezTo>
                  <a:pt x="492883" y="1165248"/>
                  <a:pt x="476316" y="1116926"/>
                  <a:pt x="498406" y="1054798"/>
                </a:cubicBezTo>
                <a:lnTo>
                  <a:pt x="498406" y="1054798"/>
                </a:lnTo>
                <a:close/>
                <a:moveTo>
                  <a:pt x="339634" y="1065842"/>
                </a:moveTo>
                <a:lnTo>
                  <a:pt x="339634" y="1065842"/>
                </a:lnTo>
                <a:cubicBezTo>
                  <a:pt x="318924" y="1014759"/>
                  <a:pt x="127017" y="911212"/>
                  <a:pt x="95263" y="915354"/>
                </a:cubicBezTo>
                <a:cubicBezTo>
                  <a:pt x="124256" y="940206"/>
                  <a:pt x="153249" y="940206"/>
                  <a:pt x="173959" y="991289"/>
                </a:cubicBezTo>
                <a:cubicBezTo>
                  <a:pt x="187765" y="1025804"/>
                  <a:pt x="202952" y="1072746"/>
                  <a:pt x="216758" y="1108642"/>
                </a:cubicBezTo>
                <a:cubicBezTo>
                  <a:pt x="256796" y="1209427"/>
                  <a:pt x="336872" y="1155583"/>
                  <a:pt x="367246" y="1227376"/>
                </a:cubicBezTo>
                <a:lnTo>
                  <a:pt x="376911" y="1225995"/>
                </a:lnTo>
                <a:lnTo>
                  <a:pt x="363104" y="1190099"/>
                </a:lnTo>
                <a:cubicBezTo>
                  <a:pt x="358962" y="1174912"/>
                  <a:pt x="368627" y="1125209"/>
                  <a:pt x="339634" y="1065842"/>
                </a:cubicBezTo>
                <a:lnTo>
                  <a:pt x="339634" y="1065842"/>
                </a:lnTo>
                <a:close/>
                <a:moveTo>
                  <a:pt x="298215" y="1297787"/>
                </a:moveTo>
                <a:lnTo>
                  <a:pt x="298215" y="1297787"/>
                </a:lnTo>
                <a:cubicBezTo>
                  <a:pt x="346537" y="1351632"/>
                  <a:pt x="350679" y="1405476"/>
                  <a:pt x="358962" y="1422044"/>
                </a:cubicBezTo>
                <a:lnTo>
                  <a:pt x="383814" y="1455179"/>
                </a:lnTo>
                <a:lnTo>
                  <a:pt x="374149" y="1459321"/>
                </a:lnTo>
                <a:cubicBezTo>
                  <a:pt x="321686" y="1393051"/>
                  <a:pt x="252654" y="1473127"/>
                  <a:pt x="182242" y="1379244"/>
                </a:cubicBezTo>
                <a:cubicBezTo>
                  <a:pt x="157391" y="1346109"/>
                  <a:pt x="128398" y="1301929"/>
                  <a:pt x="103547" y="1268794"/>
                </a:cubicBezTo>
                <a:cubicBezTo>
                  <a:pt x="67651" y="1220472"/>
                  <a:pt x="37277" y="1230137"/>
                  <a:pt x="0" y="1212189"/>
                </a:cubicBezTo>
                <a:cubicBezTo>
                  <a:pt x="31754" y="1199763"/>
                  <a:pt x="262319" y="1250846"/>
                  <a:pt x="298215" y="1297787"/>
                </a:cubicBezTo>
                <a:lnTo>
                  <a:pt x="298215" y="1297787"/>
                </a:lnTo>
                <a:close/>
                <a:moveTo>
                  <a:pt x="477696" y="1388909"/>
                </a:moveTo>
                <a:lnTo>
                  <a:pt x="477696" y="1388909"/>
                </a:lnTo>
                <a:cubicBezTo>
                  <a:pt x="476316" y="1330922"/>
                  <a:pt x="625423" y="1148680"/>
                  <a:pt x="657177" y="1140396"/>
                </a:cubicBezTo>
                <a:cubicBezTo>
                  <a:pt x="639229" y="1176292"/>
                  <a:pt x="608855" y="1188718"/>
                  <a:pt x="610236" y="1248085"/>
                </a:cubicBezTo>
                <a:cubicBezTo>
                  <a:pt x="611617" y="1288123"/>
                  <a:pt x="615759" y="1341967"/>
                  <a:pt x="615759" y="1382006"/>
                </a:cubicBezTo>
                <a:cubicBezTo>
                  <a:pt x="618520" y="1497978"/>
                  <a:pt x="514973" y="1478649"/>
                  <a:pt x="514973" y="1562867"/>
                </a:cubicBezTo>
                <a:lnTo>
                  <a:pt x="505309" y="1565629"/>
                </a:lnTo>
                <a:lnTo>
                  <a:pt x="503928" y="1524210"/>
                </a:lnTo>
                <a:cubicBezTo>
                  <a:pt x="502547" y="1506262"/>
                  <a:pt x="473554" y="1460701"/>
                  <a:pt x="477696" y="1388909"/>
                </a:cubicBezTo>
                <a:lnTo>
                  <a:pt x="477696" y="1388909"/>
                </a:lnTo>
                <a:close/>
                <a:moveTo>
                  <a:pt x="349298" y="1567009"/>
                </a:moveTo>
                <a:lnTo>
                  <a:pt x="349298" y="1567009"/>
                </a:lnTo>
                <a:cubicBezTo>
                  <a:pt x="405904" y="1629137"/>
                  <a:pt x="410046" y="1691266"/>
                  <a:pt x="419710" y="1709214"/>
                </a:cubicBezTo>
                <a:lnTo>
                  <a:pt x="448703" y="1747871"/>
                </a:lnTo>
                <a:lnTo>
                  <a:pt x="437658" y="1752013"/>
                </a:lnTo>
                <a:cubicBezTo>
                  <a:pt x="378291" y="1676079"/>
                  <a:pt x="298215" y="1767200"/>
                  <a:pt x="216758" y="1659511"/>
                </a:cubicBezTo>
                <a:cubicBezTo>
                  <a:pt x="189146" y="1622234"/>
                  <a:pt x="154630" y="1571151"/>
                  <a:pt x="127017" y="1533874"/>
                </a:cubicBezTo>
                <a:cubicBezTo>
                  <a:pt x="85599" y="1478649"/>
                  <a:pt x="49702" y="1488314"/>
                  <a:pt x="8284" y="1468985"/>
                </a:cubicBezTo>
                <a:cubicBezTo>
                  <a:pt x="44180" y="1453798"/>
                  <a:pt x="307879" y="1513165"/>
                  <a:pt x="349298" y="1567009"/>
                </a:cubicBezTo>
                <a:lnTo>
                  <a:pt x="349298" y="1567009"/>
                </a:lnTo>
                <a:close/>
                <a:moveTo>
                  <a:pt x="548108" y="1771342"/>
                </a:moveTo>
                <a:lnTo>
                  <a:pt x="548108" y="1771342"/>
                </a:lnTo>
                <a:cubicBezTo>
                  <a:pt x="534302" y="1711975"/>
                  <a:pt x="646132" y="1496597"/>
                  <a:pt x="676506" y="1480030"/>
                </a:cubicBezTo>
                <a:cubicBezTo>
                  <a:pt x="665461" y="1520068"/>
                  <a:pt x="637849" y="1539397"/>
                  <a:pt x="653035" y="1598764"/>
                </a:cubicBezTo>
                <a:cubicBezTo>
                  <a:pt x="662700" y="1638802"/>
                  <a:pt x="677887" y="1692646"/>
                  <a:pt x="687551" y="1732684"/>
                </a:cubicBezTo>
                <a:cubicBezTo>
                  <a:pt x="715164" y="1850037"/>
                  <a:pt x="607475" y="1852799"/>
                  <a:pt x="624042" y="1937017"/>
                </a:cubicBezTo>
                <a:lnTo>
                  <a:pt x="614378" y="1942539"/>
                </a:lnTo>
                <a:lnTo>
                  <a:pt x="604714" y="1899740"/>
                </a:lnTo>
                <a:cubicBezTo>
                  <a:pt x="597811" y="1884553"/>
                  <a:pt x="557772" y="1845896"/>
                  <a:pt x="548108" y="1771342"/>
                </a:cubicBezTo>
                <a:lnTo>
                  <a:pt x="548108" y="1771342"/>
                </a:lnTo>
                <a:close/>
                <a:moveTo>
                  <a:pt x="423852" y="1826567"/>
                </a:moveTo>
                <a:lnTo>
                  <a:pt x="423852" y="1826567"/>
                </a:lnTo>
                <a:cubicBezTo>
                  <a:pt x="491502" y="1876269"/>
                  <a:pt x="508070" y="1937017"/>
                  <a:pt x="520496" y="1952204"/>
                </a:cubicBezTo>
                <a:lnTo>
                  <a:pt x="556392" y="1983958"/>
                </a:lnTo>
                <a:lnTo>
                  <a:pt x="545347" y="1990861"/>
                </a:lnTo>
                <a:cubicBezTo>
                  <a:pt x="472174" y="1928733"/>
                  <a:pt x="411426" y="2033660"/>
                  <a:pt x="310641" y="1943920"/>
                </a:cubicBezTo>
                <a:cubicBezTo>
                  <a:pt x="276125" y="1913546"/>
                  <a:pt x="231945" y="1869366"/>
                  <a:pt x="197429" y="1837612"/>
                </a:cubicBezTo>
                <a:cubicBezTo>
                  <a:pt x="146346" y="1790671"/>
                  <a:pt x="113211" y="1808619"/>
                  <a:pt x="67651" y="1797574"/>
                </a:cubicBezTo>
                <a:cubicBezTo>
                  <a:pt x="102166" y="1775484"/>
                  <a:pt x="372769" y="1781006"/>
                  <a:pt x="423852" y="1826567"/>
                </a:cubicBezTo>
                <a:lnTo>
                  <a:pt x="423852" y="1826567"/>
                </a:lnTo>
                <a:close/>
                <a:moveTo>
                  <a:pt x="524637" y="2062654"/>
                </a:moveTo>
                <a:lnTo>
                  <a:pt x="524637" y="2062654"/>
                </a:lnTo>
                <a:cubicBezTo>
                  <a:pt x="599191" y="2098550"/>
                  <a:pt x="626804" y="2155156"/>
                  <a:pt x="641991" y="2168962"/>
                </a:cubicBezTo>
                <a:lnTo>
                  <a:pt x="683409" y="2193813"/>
                </a:lnTo>
                <a:lnTo>
                  <a:pt x="673745" y="2202097"/>
                </a:lnTo>
                <a:cubicBezTo>
                  <a:pt x="589527" y="2153775"/>
                  <a:pt x="549489" y="2268367"/>
                  <a:pt x="434897" y="2197955"/>
                </a:cubicBezTo>
                <a:cubicBezTo>
                  <a:pt x="394859" y="2173104"/>
                  <a:pt x="343776" y="2138588"/>
                  <a:pt x="305118" y="2113737"/>
                </a:cubicBezTo>
                <a:cubicBezTo>
                  <a:pt x="245751" y="2077840"/>
                  <a:pt x="216758" y="2099931"/>
                  <a:pt x="169817" y="2097169"/>
                </a:cubicBezTo>
                <a:cubicBezTo>
                  <a:pt x="198810" y="2070937"/>
                  <a:pt x="466651" y="2028138"/>
                  <a:pt x="524637" y="2062654"/>
                </a:cubicBezTo>
                <a:lnTo>
                  <a:pt x="524637" y="2062654"/>
                </a:lnTo>
                <a:close/>
                <a:moveTo>
                  <a:pt x="709641" y="2278031"/>
                </a:moveTo>
                <a:lnTo>
                  <a:pt x="709641" y="2278031"/>
                </a:lnTo>
                <a:cubicBezTo>
                  <a:pt x="799382" y="2307024"/>
                  <a:pt x="839420" y="2365011"/>
                  <a:pt x="858749" y="2377436"/>
                </a:cubicBezTo>
                <a:lnTo>
                  <a:pt x="908451" y="2398146"/>
                </a:lnTo>
                <a:lnTo>
                  <a:pt x="900167" y="2409190"/>
                </a:lnTo>
                <a:cubicBezTo>
                  <a:pt x="798001" y="2369152"/>
                  <a:pt x="771769" y="2503073"/>
                  <a:pt x="632326" y="2443706"/>
                </a:cubicBezTo>
                <a:cubicBezTo>
                  <a:pt x="584004" y="2422997"/>
                  <a:pt x="520496" y="2391243"/>
                  <a:pt x="473554" y="2370533"/>
                </a:cubicBezTo>
                <a:cubicBezTo>
                  <a:pt x="401762" y="2340159"/>
                  <a:pt x="372769" y="2369152"/>
                  <a:pt x="320305" y="2374675"/>
                </a:cubicBezTo>
                <a:cubicBezTo>
                  <a:pt x="347917" y="2340159"/>
                  <a:pt x="639229" y="2247657"/>
                  <a:pt x="709641" y="2278031"/>
                </a:cubicBezTo>
                <a:lnTo>
                  <a:pt x="709641" y="2278031"/>
                </a:lnTo>
                <a:close/>
                <a:moveTo>
                  <a:pt x="686171" y="1986719"/>
                </a:moveTo>
                <a:lnTo>
                  <a:pt x="686171" y="1986719"/>
                </a:lnTo>
                <a:cubicBezTo>
                  <a:pt x="670984" y="1920449"/>
                  <a:pt x="795240" y="1681601"/>
                  <a:pt x="829755" y="1663653"/>
                </a:cubicBezTo>
                <a:cubicBezTo>
                  <a:pt x="817330" y="1707833"/>
                  <a:pt x="786956" y="1728542"/>
                  <a:pt x="803524" y="1796193"/>
                </a:cubicBezTo>
                <a:cubicBezTo>
                  <a:pt x="814569" y="1840373"/>
                  <a:pt x="831136" y="1899740"/>
                  <a:pt x="842181" y="1945301"/>
                </a:cubicBezTo>
                <a:cubicBezTo>
                  <a:pt x="872555" y="2076460"/>
                  <a:pt x="752440" y="2079221"/>
                  <a:pt x="771769" y="2173104"/>
                </a:cubicBezTo>
                <a:lnTo>
                  <a:pt x="760724" y="2178626"/>
                </a:lnTo>
                <a:lnTo>
                  <a:pt x="749679" y="2131685"/>
                </a:lnTo>
                <a:cubicBezTo>
                  <a:pt x="741396" y="2112356"/>
                  <a:pt x="697216" y="2068176"/>
                  <a:pt x="686171" y="1986719"/>
                </a:cubicBezTo>
                <a:lnTo>
                  <a:pt x="686171" y="1986719"/>
                </a:lnTo>
                <a:close/>
                <a:moveTo>
                  <a:pt x="956773" y="2465796"/>
                </a:moveTo>
                <a:lnTo>
                  <a:pt x="956773" y="2465796"/>
                </a:lnTo>
                <a:cubicBezTo>
                  <a:pt x="1049275" y="2478222"/>
                  <a:pt x="1100358" y="2529305"/>
                  <a:pt x="1121067" y="2537589"/>
                </a:cubicBezTo>
                <a:lnTo>
                  <a:pt x="1174912" y="2550014"/>
                </a:lnTo>
                <a:lnTo>
                  <a:pt x="1168009" y="2562440"/>
                </a:lnTo>
                <a:cubicBezTo>
                  <a:pt x="1061700" y="2540350"/>
                  <a:pt x="1058939" y="2677032"/>
                  <a:pt x="909832" y="2642516"/>
                </a:cubicBezTo>
                <a:cubicBezTo>
                  <a:pt x="858749" y="2630090"/>
                  <a:pt x="791098" y="2610762"/>
                  <a:pt x="740015" y="2598336"/>
                </a:cubicBezTo>
                <a:cubicBezTo>
                  <a:pt x="664080" y="2580388"/>
                  <a:pt x="640610" y="2614904"/>
                  <a:pt x="589527" y="2628710"/>
                </a:cubicBezTo>
                <a:cubicBezTo>
                  <a:pt x="610236" y="2588672"/>
                  <a:pt x="882219" y="2449229"/>
                  <a:pt x="956773" y="2465796"/>
                </a:cubicBezTo>
                <a:lnTo>
                  <a:pt x="956773" y="2465796"/>
                </a:lnTo>
                <a:close/>
                <a:moveTo>
                  <a:pt x="923638" y="2300121"/>
                </a:moveTo>
                <a:lnTo>
                  <a:pt x="923638" y="2300121"/>
                </a:lnTo>
                <a:cubicBezTo>
                  <a:pt x="876697" y="2251799"/>
                  <a:pt x="854607" y="1983958"/>
                  <a:pt x="875316" y="1949442"/>
                </a:cubicBezTo>
                <a:cubicBezTo>
                  <a:pt x="889122" y="1993622"/>
                  <a:pt x="873935" y="2026757"/>
                  <a:pt x="922257" y="2076460"/>
                </a:cubicBezTo>
                <a:cubicBezTo>
                  <a:pt x="955392" y="2109595"/>
                  <a:pt x="1000953" y="2149633"/>
                  <a:pt x="1034088" y="2182768"/>
                </a:cubicBezTo>
                <a:cubicBezTo>
                  <a:pt x="1129351" y="2278031"/>
                  <a:pt x="1028565" y="2342921"/>
                  <a:pt x="1093455" y="2413332"/>
                </a:cubicBezTo>
                <a:lnTo>
                  <a:pt x="1087932" y="2424377"/>
                </a:lnTo>
                <a:lnTo>
                  <a:pt x="1053417" y="2389862"/>
                </a:lnTo>
                <a:cubicBezTo>
                  <a:pt x="1036849" y="2377436"/>
                  <a:pt x="976102" y="2363630"/>
                  <a:pt x="923638" y="2300121"/>
                </a:cubicBezTo>
                <a:lnTo>
                  <a:pt x="923638" y="2300121"/>
                </a:lnTo>
                <a:close/>
                <a:moveTo>
                  <a:pt x="1257749" y="2592814"/>
                </a:moveTo>
                <a:lnTo>
                  <a:pt x="1257749" y="2592814"/>
                </a:lnTo>
                <a:cubicBezTo>
                  <a:pt x="1351632" y="2588672"/>
                  <a:pt x="1409618" y="2630090"/>
                  <a:pt x="1431708" y="2634232"/>
                </a:cubicBezTo>
                <a:lnTo>
                  <a:pt x="1486933" y="2636994"/>
                </a:lnTo>
                <a:lnTo>
                  <a:pt x="1482791" y="2650800"/>
                </a:lnTo>
                <a:cubicBezTo>
                  <a:pt x="1373722" y="2648039"/>
                  <a:pt x="1395812" y="2783340"/>
                  <a:pt x="1242562" y="2775056"/>
                </a:cubicBezTo>
                <a:cubicBezTo>
                  <a:pt x="1190099" y="2772295"/>
                  <a:pt x="1119687" y="2765392"/>
                  <a:pt x="1068604" y="2762631"/>
                </a:cubicBezTo>
                <a:cubicBezTo>
                  <a:pt x="989908" y="2758489"/>
                  <a:pt x="973340" y="2797146"/>
                  <a:pt x="926399" y="2819236"/>
                </a:cubicBezTo>
                <a:cubicBezTo>
                  <a:pt x="938825" y="2776437"/>
                  <a:pt x="1180434" y="2590052"/>
                  <a:pt x="1257749" y="2592814"/>
                </a:cubicBezTo>
                <a:lnTo>
                  <a:pt x="1257749" y="2592814"/>
                </a:lnTo>
                <a:close/>
                <a:moveTo>
                  <a:pt x="1266033" y="2487886"/>
                </a:moveTo>
                <a:lnTo>
                  <a:pt x="1266033" y="2487886"/>
                </a:lnTo>
                <a:cubicBezTo>
                  <a:pt x="1199763" y="2449229"/>
                  <a:pt x="1098977" y="2160678"/>
                  <a:pt x="1111403" y="2117879"/>
                </a:cubicBezTo>
                <a:cubicBezTo>
                  <a:pt x="1139015" y="2162059"/>
                  <a:pt x="1132112" y="2203477"/>
                  <a:pt x="1199763" y="2243515"/>
                </a:cubicBezTo>
                <a:cubicBezTo>
                  <a:pt x="1245323" y="2269747"/>
                  <a:pt x="1307452" y="2301502"/>
                  <a:pt x="1353012" y="2327734"/>
                </a:cubicBezTo>
                <a:cubicBezTo>
                  <a:pt x="1484172" y="2405049"/>
                  <a:pt x="1393050" y="2505834"/>
                  <a:pt x="1485552" y="2563821"/>
                </a:cubicBezTo>
                <a:lnTo>
                  <a:pt x="1481410" y="2577627"/>
                </a:lnTo>
                <a:lnTo>
                  <a:pt x="1434469" y="2550014"/>
                </a:lnTo>
                <a:cubicBezTo>
                  <a:pt x="1413760" y="2538969"/>
                  <a:pt x="1341967" y="2541731"/>
                  <a:pt x="1266033" y="2487886"/>
                </a:cubicBezTo>
                <a:lnTo>
                  <a:pt x="1266033" y="2487886"/>
                </a:lnTo>
                <a:close/>
                <a:moveTo>
                  <a:pt x="2381578" y="320305"/>
                </a:moveTo>
                <a:lnTo>
                  <a:pt x="2381578" y="320305"/>
                </a:lnTo>
                <a:cubicBezTo>
                  <a:pt x="2424377" y="339634"/>
                  <a:pt x="2439564" y="370007"/>
                  <a:pt x="2449228" y="378291"/>
                </a:cubicBezTo>
                <a:lnTo>
                  <a:pt x="2472699" y="392097"/>
                </a:lnTo>
                <a:lnTo>
                  <a:pt x="2467176" y="396239"/>
                </a:lnTo>
                <a:cubicBezTo>
                  <a:pt x="2420235" y="370007"/>
                  <a:pt x="2399526" y="434897"/>
                  <a:pt x="2333256" y="397620"/>
                </a:cubicBezTo>
                <a:cubicBezTo>
                  <a:pt x="2311166" y="385194"/>
                  <a:pt x="2282173" y="365866"/>
                  <a:pt x="2260083" y="352059"/>
                </a:cubicBezTo>
                <a:cubicBezTo>
                  <a:pt x="2226948" y="332731"/>
                  <a:pt x="2210380" y="345156"/>
                  <a:pt x="2184148" y="345156"/>
                </a:cubicBezTo>
                <a:cubicBezTo>
                  <a:pt x="2200716" y="328589"/>
                  <a:pt x="2348443" y="300976"/>
                  <a:pt x="2381578" y="320305"/>
                </a:cubicBezTo>
                <a:lnTo>
                  <a:pt x="2381578" y="320305"/>
                </a:lnTo>
                <a:close/>
                <a:moveTo>
                  <a:pt x="2407810" y="198810"/>
                </a:moveTo>
                <a:lnTo>
                  <a:pt x="2407810" y="198810"/>
                </a:lnTo>
                <a:cubicBezTo>
                  <a:pt x="2384339" y="169817"/>
                  <a:pt x="2388481" y="19329"/>
                  <a:pt x="2402287" y="1381"/>
                </a:cubicBezTo>
                <a:cubicBezTo>
                  <a:pt x="2406429" y="26232"/>
                  <a:pt x="2396765" y="44180"/>
                  <a:pt x="2420235" y="74554"/>
                </a:cubicBezTo>
                <a:cubicBezTo>
                  <a:pt x="2436803" y="93882"/>
                  <a:pt x="2458893" y="120114"/>
                  <a:pt x="2475460" y="140824"/>
                </a:cubicBezTo>
                <a:cubicBezTo>
                  <a:pt x="2522401" y="198810"/>
                  <a:pt x="2463034" y="229184"/>
                  <a:pt x="2494789" y="271983"/>
                </a:cubicBezTo>
                <a:lnTo>
                  <a:pt x="2490647" y="277506"/>
                </a:lnTo>
                <a:lnTo>
                  <a:pt x="2474080" y="256796"/>
                </a:lnTo>
                <a:cubicBezTo>
                  <a:pt x="2465796" y="248512"/>
                  <a:pt x="2434041" y="236087"/>
                  <a:pt x="2407810" y="198810"/>
                </a:cubicBezTo>
                <a:lnTo>
                  <a:pt x="2407810" y="198810"/>
                </a:lnTo>
                <a:close/>
                <a:moveTo>
                  <a:pt x="2584530" y="332731"/>
                </a:moveTo>
                <a:lnTo>
                  <a:pt x="2584530" y="332731"/>
                </a:lnTo>
                <a:cubicBezTo>
                  <a:pt x="2558298" y="299596"/>
                  <a:pt x="2563820" y="132540"/>
                  <a:pt x="2577626" y="113211"/>
                </a:cubicBezTo>
                <a:cubicBezTo>
                  <a:pt x="2583149" y="140824"/>
                  <a:pt x="2572104" y="161533"/>
                  <a:pt x="2598336" y="194668"/>
                </a:cubicBezTo>
                <a:cubicBezTo>
                  <a:pt x="2616284" y="216758"/>
                  <a:pt x="2642516" y="245751"/>
                  <a:pt x="2660464" y="267841"/>
                </a:cubicBezTo>
                <a:cubicBezTo>
                  <a:pt x="2712928" y="332731"/>
                  <a:pt x="2645277" y="367246"/>
                  <a:pt x="2682554" y="414187"/>
                </a:cubicBezTo>
                <a:lnTo>
                  <a:pt x="2678412" y="419710"/>
                </a:lnTo>
                <a:lnTo>
                  <a:pt x="2659083" y="396239"/>
                </a:lnTo>
                <a:cubicBezTo>
                  <a:pt x="2649419" y="387956"/>
                  <a:pt x="2612142" y="375530"/>
                  <a:pt x="2584530" y="332731"/>
                </a:cubicBezTo>
                <a:lnTo>
                  <a:pt x="2584530" y="332731"/>
                </a:lnTo>
                <a:close/>
                <a:moveTo>
                  <a:pt x="2580388" y="485980"/>
                </a:moveTo>
                <a:lnTo>
                  <a:pt x="2580388" y="485980"/>
                </a:lnTo>
                <a:cubicBezTo>
                  <a:pt x="2623187" y="523257"/>
                  <a:pt x="2632851" y="564676"/>
                  <a:pt x="2639754" y="575721"/>
                </a:cubicBezTo>
                <a:lnTo>
                  <a:pt x="2663225" y="599191"/>
                </a:lnTo>
                <a:lnTo>
                  <a:pt x="2656322" y="603333"/>
                </a:lnTo>
                <a:cubicBezTo>
                  <a:pt x="2609381" y="557772"/>
                  <a:pt x="2563820" y="625423"/>
                  <a:pt x="2498931" y="560534"/>
                </a:cubicBezTo>
                <a:cubicBezTo>
                  <a:pt x="2476841" y="538444"/>
                  <a:pt x="2449228" y="505309"/>
                  <a:pt x="2427138" y="483219"/>
                </a:cubicBezTo>
                <a:cubicBezTo>
                  <a:pt x="2394003" y="448703"/>
                  <a:pt x="2370533" y="459748"/>
                  <a:pt x="2341540" y="450084"/>
                </a:cubicBezTo>
                <a:cubicBezTo>
                  <a:pt x="2363630" y="434897"/>
                  <a:pt x="2547253" y="452845"/>
                  <a:pt x="2580388" y="485980"/>
                </a:cubicBezTo>
                <a:lnTo>
                  <a:pt x="2580388" y="485980"/>
                </a:lnTo>
                <a:close/>
                <a:moveTo>
                  <a:pt x="2735018" y="463890"/>
                </a:moveTo>
                <a:lnTo>
                  <a:pt x="2735018" y="463890"/>
                </a:lnTo>
                <a:cubicBezTo>
                  <a:pt x="2718450" y="418329"/>
                  <a:pt x="2781959" y="236087"/>
                  <a:pt x="2805429" y="219519"/>
                </a:cubicBezTo>
                <a:cubicBezTo>
                  <a:pt x="2801288" y="252654"/>
                  <a:pt x="2781959" y="270602"/>
                  <a:pt x="2799907" y="316163"/>
                </a:cubicBezTo>
                <a:cubicBezTo>
                  <a:pt x="2812333" y="346537"/>
                  <a:pt x="2830281" y="387956"/>
                  <a:pt x="2842706" y="418329"/>
                </a:cubicBezTo>
                <a:cubicBezTo>
                  <a:pt x="2877222" y="508070"/>
                  <a:pt x="2791623" y="521876"/>
                  <a:pt x="2815094" y="586766"/>
                </a:cubicBezTo>
                <a:lnTo>
                  <a:pt x="2808191" y="592288"/>
                </a:lnTo>
                <a:lnTo>
                  <a:pt x="2795765" y="560534"/>
                </a:lnTo>
                <a:cubicBezTo>
                  <a:pt x="2787481" y="548108"/>
                  <a:pt x="2750204" y="521876"/>
                  <a:pt x="2735018" y="463890"/>
                </a:cubicBezTo>
                <a:lnTo>
                  <a:pt x="2735018" y="463890"/>
                </a:lnTo>
                <a:close/>
                <a:moveTo>
                  <a:pt x="2842706" y="639229"/>
                </a:moveTo>
                <a:lnTo>
                  <a:pt x="2842706" y="639229"/>
                </a:lnTo>
                <a:cubicBezTo>
                  <a:pt x="2838565" y="584004"/>
                  <a:pt x="2966963" y="405904"/>
                  <a:pt x="2997336" y="394859"/>
                </a:cubicBezTo>
                <a:cubicBezTo>
                  <a:pt x="2982149" y="429374"/>
                  <a:pt x="2954537" y="443181"/>
                  <a:pt x="2960059" y="498406"/>
                </a:cubicBezTo>
                <a:cubicBezTo>
                  <a:pt x="2962821" y="535682"/>
                  <a:pt x="2971104" y="585385"/>
                  <a:pt x="2973866" y="624042"/>
                </a:cubicBezTo>
                <a:cubicBezTo>
                  <a:pt x="2983530" y="733112"/>
                  <a:pt x="2885506" y="720686"/>
                  <a:pt x="2889648" y="799382"/>
                </a:cubicBezTo>
                <a:lnTo>
                  <a:pt x="2879983" y="803524"/>
                </a:lnTo>
                <a:lnTo>
                  <a:pt x="2877222" y="764866"/>
                </a:lnTo>
                <a:cubicBezTo>
                  <a:pt x="2873080" y="748299"/>
                  <a:pt x="2842706" y="708261"/>
                  <a:pt x="2842706" y="639229"/>
                </a:cubicBezTo>
                <a:lnTo>
                  <a:pt x="2842706" y="639229"/>
                </a:lnTo>
                <a:close/>
                <a:moveTo>
                  <a:pt x="2755727" y="735873"/>
                </a:moveTo>
                <a:lnTo>
                  <a:pt x="2755727" y="735873"/>
                </a:lnTo>
                <a:cubicBezTo>
                  <a:pt x="2793004" y="791098"/>
                  <a:pt x="2790243" y="840801"/>
                  <a:pt x="2795765" y="855987"/>
                </a:cubicBezTo>
                <a:lnTo>
                  <a:pt x="2815094" y="889122"/>
                </a:lnTo>
                <a:lnTo>
                  <a:pt x="2805429" y="891884"/>
                </a:lnTo>
                <a:cubicBezTo>
                  <a:pt x="2766772" y="825614"/>
                  <a:pt x="2693599" y="889122"/>
                  <a:pt x="2641135" y="795240"/>
                </a:cubicBezTo>
                <a:cubicBezTo>
                  <a:pt x="2623187" y="762105"/>
                  <a:pt x="2601097" y="717925"/>
                  <a:pt x="2583149" y="686171"/>
                </a:cubicBezTo>
                <a:cubicBezTo>
                  <a:pt x="2556917" y="637849"/>
                  <a:pt x="2526543" y="641991"/>
                  <a:pt x="2496170" y="621281"/>
                </a:cubicBezTo>
                <a:cubicBezTo>
                  <a:pt x="2526543" y="612997"/>
                  <a:pt x="2728115" y="687551"/>
                  <a:pt x="2755727" y="735873"/>
                </a:cubicBezTo>
                <a:lnTo>
                  <a:pt x="2755727" y="735873"/>
                </a:lnTo>
                <a:close/>
                <a:moveTo>
                  <a:pt x="2955918" y="842181"/>
                </a:moveTo>
                <a:lnTo>
                  <a:pt x="2955918" y="842181"/>
                </a:lnTo>
                <a:cubicBezTo>
                  <a:pt x="2964201" y="788337"/>
                  <a:pt x="3129876" y="646132"/>
                  <a:pt x="3161631" y="643371"/>
                </a:cubicBezTo>
                <a:cubicBezTo>
                  <a:pt x="3139541" y="673745"/>
                  <a:pt x="3110548" y="679267"/>
                  <a:pt x="3102264" y="734492"/>
                </a:cubicBezTo>
                <a:cubicBezTo>
                  <a:pt x="3096741" y="771769"/>
                  <a:pt x="3091219" y="821472"/>
                  <a:pt x="3085696" y="857368"/>
                </a:cubicBezTo>
                <a:cubicBezTo>
                  <a:pt x="3069129" y="965057"/>
                  <a:pt x="2978008" y="929161"/>
                  <a:pt x="2964201" y="1006476"/>
                </a:cubicBezTo>
                <a:lnTo>
                  <a:pt x="2954537" y="1007856"/>
                </a:lnTo>
                <a:lnTo>
                  <a:pt x="2960059" y="969199"/>
                </a:lnTo>
                <a:cubicBezTo>
                  <a:pt x="2958679" y="954012"/>
                  <a:pt x="2939350" y="907071"/>
                  <a:pt x="2955918" y="842181"/>
                </a:cubicBezTo>
                <a:lnTo>
                  <a:pt x="2955918" y="842181"/>
                </a:lnTo>
                <a:close/>
                <a:moveTo>
                  <a:pt x="2852371" y="1054798"/>
                </a:moveTo>
                <a:lnTo>
                  <a:pt x="2852371" y="1054798"/>
                </a:lnTo>
                <a:cubicBezTo>
                  <a:pt x="2874461" y="1116926"/>
                  <a:pt x="2857893" y="1165248"/>
                  <a:pt x="2859274" y="1181815"/>
                </a:cubicBezTo>
                <a:lnTo>
                  <a:pt x="2868938" y="1219092"/>
                </a:lnTo>
                <a:lnTo>
                  <a:pt x="2859274" y="1219092"/>
                </a:lnTo>
                <a:cubicBezTo>
                  <a:pt x="2838565" y="1144538"/>
                  <a:pt x="2751585" y="1187337"/>
                  <a:pt x="2725353" y="1082410"/>
                </a:cubicBezTo>
                <a:cubicBezTo>
                  <a:pt x="2715689" y="1046514"/>
                  <a:pt x="2707405" y="998192"/>
                  <a:pt x="2697741" y="960915"/>
                </a:cubicBezTo>
                <a:cubicBezTo>
                  <a:pt x="2685315" y="907071"/>
                  <a:pt x="2654941" y="902929"/>
                  <a:pt x="2630090" y="875316"/>
                </a:cubicBezTo>
                <a:cubicBezTo>
                  <a:pt x="2663225" y="876697"/>
                  <a:pt x="2839945" y="1002334"/>
                  <a:pt x="2852371" y="1054798"/>
                </a:cubicBezTo>
                <a:lnTo>
                  <a:pt x="2852371" y="1054798"/>
                </a:lnTo>
                <a:close/>
                <a:moveTo>
                  <a:pt x="3012523" y="1065842"/>
                </a:moveTo>
                <a:lnTo>
                  <a:pt x="3012523" y="1065842"/>
                </a:lnTo>
                <a:cubicBezTo>
                  <a:pt x="2982149" y="1125209"/>
                  <a:pt x="2991814" y="1174912"/>
                  <a:pt x="2989053" y="1191479"/>
                </a:cubicBezTo>
                <a:lnTo>
                  <a:pt x="2975246" y="1227376"/>
                </a:lnTo>
                <a:lnTo>
                  <a:pt x="2984911" y="1228756"/>
                </a:lnTo>
                <a:cubicBezTo>
                  <a:pt x="3015284" y="1156964"/>
                  <a:pt x="3096741" y="1210808"/>
                  <a:pt x="3135399" y="1110023"/>
                </a:cubicBezTo>
                <a:cubicBezTo>
                  <a:pt x="3149205" y="1075507"/>
                  <a:pt x="3164392" y="1027185"/>
                  <a:pt x="3178198" y="992669"/>
                </a:cubicBezTo>
                <a:cubicBezTo>
                  <a:pt x="3197527" y="940206"/>
                  <a:pt x="3227901" y="940206"/>
                  <a:pt x="3256894" y="916735"/>
                </a:cubicBezTo>
                <a:cubicBezTo>
                  <a:pt x="3223759" y="911212"/>
                  <a:pt x="3033233" y="1014759"/>
                  <a:pt x="3012523" y="1065842"/>
                </a:cubicBezTo>
                <a:lnTo>
                  <a:pt x="3012523" y="1065842"/>
                </a:lnTo>
                <a:close/>
                <a:moveTo>
                  <a:pt x="3053942" y="1297787"/>
                </a:moveTo>
                <a:lnTo>
                  <a:pt x="3053942" y="1297787"/>
                </a:lnTo>
                <a:cubicBezTo>
                  <a:pt x="3089838" y="1250846"/>
                  <a:pt x="3320403" y="1199763"/>
                  <a:pt x="3352157" y="1212189"/>
                </a:cubicBezTo>
                <a:cubicBezTo>
                  <a:pt x="3314880" y="1228756"/>
                  <a:pt x="3284506" y="1220472"/>
                  <a:pt x="3248610" y="1268794"/>
                </a:cubicBezTo>
                <a:cubicBezTo>
                  <a:pt x="3225139" y="1300549"/>
                  <a:pt x="3194766" y="1346109"/>
                  <a:pt x="3169915" y="1379244"/>
                </a:cubicBezTo>
                <a:cubicBezTo>
                  <a:pt x="3099503" y="1473127"/>
                  <a:pt x="3030471" y="1394431"/>
                  <a:pt x="2978008" y="1459321"/>
                </a:cubicBezTo>
                <a:lnTo>
                  <a:pt x="2968343" y="1455179"/>
                </a:lnTo>
                <a:lnTo>
                  <a:pt x="2993194" y="1422044"/>
                </a:lnTo>
                <a:cubicBezTo>
                  <a:pt x="3001478" y="1406857"/>
                  <a:pt x="3005620" y="1351632"/>
                  <a:pt x="3053942" y="1297787"/>
                </a:cubicBezTo>
                <a:lnTo>
                  <a:pt x="3053942" y="1297787"/>
                </a:lnTo>
                <a:close/>
                <a:moveTo>
                  <a:pt x="2873080" y="1388909"/>
                </a:moveTo>
                <a:lnTo>
                  <a:pt x="2873080" y="1388909"/>
                </a:lnTo>
                <a:cubicBezTo>
                  <a:pt x="2878603" y="1460701"/>
                  <a:pt x="2848229" y="1506262"/>
                  <a:pt x="2845468" y="1522829"/>
                </a:cubicBezTo>
                <a:lnTo>
                  <a:pt x="2844087" y="1564248"/>
                </a:lnTo>
                <a:lnTo>
                  <a:pt x="2834423" y="1561487"/>
                </a:lnTo>
                <a:cubicBezTo>
                  <a:pt x="2834423" y="1478649"/>
                  <a:pt x="2730876" y="1497978"/>
                  <a:pt x="2733637" y="1380625"/>
                </a:cubicBezTo>
                <a:cubicBezTo>
                  <a:pt x="2735018" y="1340587"/>
                  <a:pt x="2739159" y="1286742"/>
                  <a:pt x="2739159" y="1246704"/>
                </a:cubicBezTo>
                <a:cubicBezTo>
                  <a:pt x="2740540" y="1187337"/>
                  <a:pt x="2711547" y="1174912"/>
                  <a:pt x="2692218" y="1139016"/>
                </a:cubicBezTo>
                <a:cubicBezTo>
                  <a:pt x="2726734" y="1150061"/>
                  <a:pt x="2874461" y="1330922"/>
                  <a:pt x="2873080" y="1388909"/>
                </a:cubicBezTo>
                <a:lnTo>
                  <a:pt x="2873080" y="1388909"/>
                </a:lnTo>
                <a:close/>
                <a:moveTo>
                  <a:pt x="3002859" y="1567009"/>
                </a:moveTo>
                <a:lnTo>
                  <a:pt x="3002859" y="1567009"/>
                </a:lnTo>
                <a:cubicBezTo>
                  <a:pt x="3044278" y="1513165"/>
                  <a:pt x="3307977" y="1453798"/>
                  <a:pt x="3345254" y="1468985"/>
                </a:cubicBezTo>
                <a:cubicBezTo>
                  <a:pt x="3302454" y="1488314"/>
                  <a:pt x="3267939" y="1478649"/>
                  <a:pt x="3226520" y="1533874"/>
                </a:cubicBezTo>
                <a:cubicBezTo>
                  <a:pt x="3198907" y="1571151"/>
                  <a:pt x="3164392" y="1622234"/>
                  <a:pt x="3136779" y="1659511"/>
                </a:cubicBezTo>
                <a:cubicBezTo>
                  <a:pt x="3055323" y="1767200"/>
                  <a:pt x="2976627" y="1676079"/>
                  <a:pt x="2915879" y="1752013"/>
                </a:cubicBezTo>
                <a:lnTo>
                  <a:pt x="2904834" y="1747871"/>
                </a:lnTo>
                <a:lnTo>
                  <a:pt x="2933828" y="1709214"/>
                </a:lnTo>
                <a:cubicBezTo>
                  <a:pt x="2942111" y="1691266"/>
                  <a:pt x="2946253" y="1629137"/>
                  <a:pt x="3002859" y="1567009"/>
                </a:cubicBezTo>
                <a:lnTo>
                  <a:pt x="3002859" y="1567009"/>
                </a:lnTo>
                <a:close/>
                <a:moveTo>
                  <a:pt x="2804049" y="1771342"/>
                </a:moveTo>
                <a:lnTo>
                  <a:pt x="2804049" y="1771342"/>
                </a:lnTo>
                <a:cubicBezTo>
                  <a:pt x="2794384" y="1844515"/>
                  <a:pt x="2754346" y="1884553"/>
                  <a:pt x="2747443" y="1901121"/>
                </a:cubicBezTo>
                <a:lnTo>
                  <a:pt x="2737779" y="1943920"/>
                </a:lnTo>
                <a:lnTo>
                  <a:pt x="2728115" y="1938397"/>
                </a:lnTo>
                <a:cubicBezTo>
                  <a:pt x="2746063" y="1854179"/>
                  <a:pt x="2636993" y="1851418"/>
                  <a:pt x="2664606" y="1734065"/>
                </a:cubicBezTo>
                <a:cubicBezTo>
                  <a:pt x="2674270" y="1694027"/>
                  <a:pt x="2689457" y="1640182"/>
                  <a:pt x="2699121" y="1600144"/>
                </a:cubicBezTo>
                <a:cubicBezTo>
                  <a:pt x="2712928" y="1539397"/>
                  <a:pt x="2686696" y="1521449"/>
                  <a:pt x="2675651" y="1481411"/>
                </a:cubicBezTo>
                <a:cubicBezTo>
                  <a:pt x="2706025" y="1497978"/>
                  <a:pt x="2817855" y="1711975"/>
                  <a:pt x="2804049" y="1771342"/>
                </a:cubicBezTo>
                <a:lnTo>
                  <a:pt x="2804049" y="1771342"/>
                </a:lnTo>
                <a:close/>
                <a:moveTo>
                  <a:pt x="2928305" y="1826567"/>
                </a:moveTo>
                <a:lnTo>
                  <a:pt x="2928305" y="1826567"/>
                </a:lnTo>
                <a:cubicBezTo>
                  <a:pt x="2979388" y="1781006"/>
                  <a:pt x="3249991" y="1775484"/>
                  <a:pt x="3283126" y="1797574"/>
                </a:cubicBezTo>
                <a:cubicBezTo>
                  <a:pt x="3237565" y="1808619"/>
                  <a:pt x="3204430" y="1792051"/>
                  <a:pt x="3153347" y="1837612"/>
                </a:cubicBezTo>
                <a:cubicBezTo>
                  <a:pt x="3118831" y="1867985"/>
                  <a:pt x="3074651" y="1912165"/>
                  <a:pt x="3040136" y="1943920"/>
                </a:cubicBezTo>
                <a:cubicBezTo>
                  <a:pt x="2939350" y="2033660"/>
                  <a:pt x="2879983" y="1928733"/>
                  <a:pt x="2805429" y="1990861"/>
                </a:cubicBezTo>
                <a:lnTo>
                  <a:pt x="2794384" y="1983958"/>
                </a:lnTo>
                <a:lnTo>
                  <a:pt x="2830281" y="1952204"/>
                </a:lnTo>
                <a:cubicBezTo>
                  <a:pt x="2844087" y="1935636"/>
                  <a:pt x="2860654" y="1874889"/>
                  <a:pt x="2928305" y="1826567"/>
                </a:cubicBezTo>
                <a:lnTo>
                  <a:pt x="2928305" y="1826567"/>
                </a:lnTo>
                <a:close/>
                <a:moveTo>
                  <a:pt x="2827520" y="2062654"/>
                </a:moveTo>
                <a:lnTo>
                  <a:pt x="2827520" y="2062654"/>
                </a:lnTo>
                <a:cubicBezTo>
                  <a:pt x="2885506" y="2028138"/>
                  <a:pt x="3153347" y="2070937"/>
                  <a:pt x="3180959" y="2097169"/>
                </a:cubicBezTo>
                <a:cubicBezTo>
                  <a:pt x="3134018" y="2099931"/>
                  <a:pt x="3105025" y="2077840"/>
                  <a:pt x="3045658" y="2113737"/>
                </a:cubicBezTo>
                <a:cubicBezTo>
                  <a:pt x="3005620" y="2138588"/>
                  <a:pt x="2954537" y="2173104"/>
                  <a:pt x="2915879" y="2197955"/>
                </a:cubicBezTo>
                <a:cubicBezTo>
                  <a:pt x="2801288" y="2268367"/>
                  <a:pt x="2759869" y="2153775"/>
                  <a:pt x="2677031" y="2202097"/>
                </a:cubicBezTo>
                <a:lnTo>
                  <a:pt x="2667367" y="2193813"/>
                </a:lnTo>
                <a:lnTo>
                  <a:pt x="2708786" y="2168962"/>
                </a:lnTo>
                <a:cubicBezTo>
                  <a:pt x="2725353" y="2156536"/>
                  <a:pt x="2752966" y="2099931"/>
                  <a:pt x="2827520" y="2062654"/>
                </a:cubicBezTo>
                <a:lnTo>
                  <a:pt x="2827520" y="2062654"/>
                </a:lnTo>
                <a:close/>
                <a:moveTo>
                  <a:pt x="2641135" y="2278031"/>
                </a:moveTo>
                <a:lnTo>
                  <a:pt x="2641135" y="2278031"/>
                </a:lnTo>
                <a:cubicBezTo>
                  <a:pt x="2711547" y="2247657"/>
                  <a:pt x="3004240" y="2340159"/>
                  <a:pt x="3030471" y="2374675"/>
                </a:cubicBezTo>
                <a:cubicBezTo>
                  <a:pt x="2978008" y="2370533"/>
                  <a:pt x="2949015" y="2340159"/>
                  <a:pt x="2877222" y="2370533"/>
                </a:cubicBezTo>
                <a:cubicBezTo>
                  <a:pt x="2828900" y="2391243"/>
                  <a:pt x="2766772" y="2422997"/>
                  <a:pt x="2718450" y="2443706"/>
                </a:cubicBezTo>
                <a:cubicBezTo>
                  <a:pt x="2577626" y="2503073"/>
                  <a:pt x="2551395" y="2369152"/>
                  <a:pt x="2450609" y="2409190"/>
                </a:cubicBezTo>
                <a:lnTo>
                  <a:pt x="2442325" y="2398146"/>
                </a:lnTo>
                <a:lnTo>
                  <a:pt x="2492028" y="2377436"/>
                </a:lnTo>
                <a:cubicBezTo>
                  <a:pt x="2511356" y="2365011"/>
                  <a:pt x="2551395" y="2307024"/>
                  <a:pt x="2641135" y="2278031"/>
                </a:cubicBezTo>
                <a:lnTo>
                  <a:pt x="2641135" y="2278031"/>
                </a:lnTo>
                <a:close/>
                <a:moveTo>
                  <a:pt x="2665986" y="1986719"/>
                </a:moveTo>
                <a:lnTo>
                  <a:pt x="2665986" y="1986719"/>
                </a:lnTo>
                <a:cubicBezTo>
                  <a:pt x="2654941" y="2068176"/>
                  <a:pt x="2609381" y="2112356"/>
                  <a:pt x="2602478" y="2131685"/>
                </a:cubicBezTo>
                <a:lnTo>
                  <a:pt x="2591433" y="2178626"/>
                </a:lnTo>
                <a:lnTo>
                  <a:pt x="2580388" y="2173104"/>
                </a:lnTo>
                <a:cubicBezTo>
                  <a:pt x="2599716" y="2079221"/>
                  <a:pt x="2479602" y="2076460"/>
                  <a:pt x="2509976" y="1945301"/>
                </a:cubicBezTo>
                <a:cubicBezTo>
                  <a:pt x="2521021" y="1899740"/>
                  <a:pt x="2537588" y="1840373"/>
                  <a:pt x="2548633" y="1796193"/>
                </a:cubicBezTo>
                <a:cubicBezTo>
                  <a:pt x="2565201" y="1728542"/>
                  <a:pt x="2534827" y="1707833"/>
                  <a:pt x="2522401" y="1663653"/>
                </a:cubicBezTo>
                <a:cubicBezTo>
                  <a:pt x="2556917" y="1681601"/>
                  <a:pt x="2681173" y="1920449"/>
                  <a:pt x="2665986" y="1986719"/>
                </a:cubicBezTo>
                <a:lnTo>
                  <a:pt x="2665986" y="1986719"/>
                </a:lnTo>
                <a:close/>
                <a:moveTo>
                  <a:pt x="2395384" y="2465796"/>
                </a:moveTo>
                <a:lnTo>
                  <a:pt x="2395384" y="2465796"/>
                </a:lnTo>
                <a:cubicBezTo>
                  <a:pt x="2302882" y="2478222"/>
                  <a:pt x="2251799" y="2529305"/>
                  <a:pt x="2231090" y="2537589"/>
                </a:cubicBezTo>
                <a:lnTo>
                  <a:pt x="2177245" y="2550014"/>
                </a:lnTo>
                <a:lnTo>
                  <a:pt x="2184148" y="2562440"/>
                </a:lnTo>
                <a:cubicBezTo>
                  <a:pt x="2290456" y="2540350"/>
                  <a:pt x="2293218" y="2677032"/>
                  <a:pt x="2442325" y="2642516"/>
                </a:cubicBezTo>
                <a:cubicBezTo>
                  <a:pt x="2493408" y="2630090"/>
                  <a:pt x="2561059" y="2610762"/>
                  <a:pt x="2612142" y="2598336"/>
                </a:cubicBezTo>
                <a:cubicBezTo>
                  <a:pt x="2688076" y="2580388"/>
                  <a:pt x="2711547" y="2614904"/>
                  <a:pt x="2762630" y="2628710"/>
                </a:cubicBezTo>
                <a:cubicBezTo>
                  <a:pt x="2741921" y="2588672"/>
                  <a:pt x="2469938" y="2449229"/>
                  <a:pt x="2395384" y="2465796"/>
                </a:cubicBezTo>
                <a:lnTo>
                  <a:pt x="2395384" y="2465796"/>
                </a:lnTo>
                <a:close/>
                <a:moveTo>
                  <a:pt x="2428519" y="2300121"/>
                </a:moveTo>
                <a:lnTo>
                  <a:pt x="2428519" y="2300121"/>
                </a:lnTo>
                <a:cubicBezTo>
                  <a:pt x="2475460" y="2251799"/>
                  <a:pt x="2497550" y="1983958"/>
                  <a:pt x="2476841" y="1949442"/>
                </a:cubicBezTo>
                <a:cubicBezTo>
                  <a:pt x="2463034" y="1993622"/>
                  <a:pt x="2478221" y="2026757"/>
                  <a:pt x="2429900" y="2076460"/>
                </a:cubicBezTo>
                <a:cubicBezTo>
                  <a:pt x="2396765" y="2109595"/>
                  <a:pt x="2351204" y="2149633"/>
                  <a:pt x="2318069" y="2182768"/>
                </a:cubicBezTo>
                <a:cubicBezTo>
                  <a:pt x="2222806" y="2278031"/>
                  <a:pt x="2323592" y="2342921"/>
                  <a:pt x="2258702" y="2413332"/>
                </a:cubicBezTo>
                <a:lnTo>
                  <a:pt x="2264225" y="2424377"/>
                </a:lnTo>
                <a:lnTo>
                  <a:pt x="2298740" y="2389862"/>
                </a:lnTo>
                <a:cubicBezTo>
                  <a:pt x="2313927" y="2377436"/>
                  <a:pt x="2374675" y="2363630"/>
                  <a:pt x="2428519" y="2300121"/>
                </a:cubicBezTo>
                <a:lnTo>
                  <a:pt x="2428519" y="2300121"/>
                </a:lnTo>
                <a:close/>
                <a:moveTo>
                  <a:pt x="2094408" y="2592814"/>
                </a:moveTo>
                <a:lnTo>
                  <a:pt x="2094408" y="2592814"/>
                </a:lnTo>
                <a:cubicBezTo>
                  <a:pt x="2171723" y="2590052"/>
                  <a:pt x="2413332" y="2776437"/>
                  <a:pt x="2427138" y="2819236"/>
                </a:cubicBezTo>
                <a:cubicBezTo>
                  <a:pt x="2380197" y="2797146"/>
                  <a:pt x="2362249" y="2758489"/>
                  <a:pt x="2284934" y="2762631"/>
                </a:cubicBezTo>
                <a:cubicBezTo>
                  <a:pt x="2232470" y="2765392"/>
                  <a:pt x="2163439" y="2772295"/>
                  <a:pt x="2110975" y="2775056"/>
                </a:cubicBezTo>
                <a:cubicBezTo>
                  <a:pt x="1959106" y="2783340"/>
                  <a:pt x="1979816" y="2648039"/>
                  <a:pt x="1870747" y="2650800"/>
                </a:cubicBezTo>
                <a:lnTo>
                  <a:pt x="1866605" y="2636994"/>
                </a:lnTo>
                <a:lnTo>
                  <a:pt x="1921830" y="2634232"/>
                </a:lnTo>
                <a:cubicBezTo>
                  <a:pt x="1942539" y="2630090"/>
                  <a:pt x="2000525" y="2588672"/>
                  <a:pt x="2094408" y="2592814"/>
                </a:cubicBezTo>
                <a:close/>
              </a:path>
            </a:pathLst>
          </a:custGeom>
          <a:gradFill flip="none" rotWithShape="1">
            <a:gsLst>
              <a:gs pos="47000">
                <a:srgbClr val="F6EFA5"/>
              </a:gs>
              <a:gs pos="62000">
                <a:srgbClr val="935C24"/>
              </a:gs>
              <a:gs pos="87000">
                <a:srgbClr val="DAA33C"/>
              </a:gs>
              <a:gs pos="27000">
                <a:srgbClr val="AA742E"/>
              </a:gs>
              <a:gs pos="16000">
                <a:srgbClr val="D9BB6E"/>
              </a:gs>
            </a:gsLst>
            <a:lin ang="5400000" scaled="1"/>
            <a:tileRect/>
          </a:gradFill>
          <a:ln w="13798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id="{A2E045C4-C43E-5F4F-D63B-4EDE91558AE8}"/>
              </a:ext>
            </a:extLst>
          </p:cNvPr>
          <p:cNvSpPr/>
          <p:nvPr/>
        </p:nvSpPr>
        <p:spPr>
          <a:xfrm>
            <a:off x="4300591" y="4101854"/>
            <a:ext cx="2064342" cy="1776968"/>
          </a:xfrm>
          <a:custGeom>
            <a:avLst/>
            <a:gdLst>
              <a:gd name="connsiteX0" fmla="*/ 2086124 w 3352156"/>
              <a:gd name="connsiteY0" fmla="*/ 2487886 h 2885505"/>
              <a:gd name="connsiteX1" fmla="*/ 1917688 w 3352156"/>
              <a:gd name="connsiteY1" fmla="*/ 2548634 h 2885505"/>
              <a:gd name="connsiteX2" fmla="*/ 1870747 w 3352156"/>
              <a:gd name="connsiteY2" fmla="*/ 2576246 h 2885505"/>
              <a:gd name="connsiteX3" fmla="*/ 1866605 w 3352156"/>
              <a:gd name="connsiteY3" fmla="*/ 2562440 h 2885505"/>
              <a:gd name="connsiteX4" fmla="*/ 1999145 w 3352156"/>
              <a:gd name="connsiteY4" fmla="*/ 2326353 h 2885505"/>
              <a:gd name="connsiteX5" fmla="*/ 2152394 w 3352156"/>
              <a:gd name="connsiteY5" fmla="*/ 2242135 h 2885505"/>
              <a:gd name="connsiteX6" fmla="*/ 2240754 w 3352156"/>
              <a:gd name="connsiteY6" fmla="*/ 2116498 h 2885505"/>
              <a:gd name="connsiteX7" fmla="*/ 2086124 w 3352156"/>
              <a:gd name="connsiteY7" fmla="*/ 2487886 h 2885505"/>
              <a:gd name="connsiteX8" fmla="*/ 2086124 w 3352156"/>
              <a:gd name="connsiteY8" fmla="*/ 2487886 h 2885505"/>
              <a:gd name="connsiteX9" fmla="*/ 2374675 w 3352156"/>
              <a:gd name="connsiteY9" fmla="*/ 229184 h 2885505"/>
              <a:gd name="connsiteX10" fmla="*/ 2374675 w 3352156"/>
              <a:gd name="connsiteY10" fmla="*/ 229184 h 2885505"/>
              <a:gd name="connsiteX11" fmla="*/ 2311166 w 3352156"/>
              <a:gd name="connsiteY11" fmla="*/ 157391 h 2885505"/>
              <a:gd name="connsiteX12" fmla="*/ 2228328 w 3352156"/>
              <a:gd name="connsiteY12" fmla="*/ 136682 h 2885505"/>
              <a:gd name="connsiteX13" fmla="*/ 2170342 w 3352156"/>
              <a:gd name="connsiteY13" fmla="*/ 88360 h 2885505"/>
              <a:gd name="connsiteX14" fmla="*/ 2290456 w 3352156"/>
              <a:gd name="connsiteY14" fmla="*/ 244371 h 2885505"/>
              <a:gd name="connsiteX15" fmla="*/ 2377436 w 3352156"/>
              <a:gd name="connsiteY15" fmla="*/ 251274 h 2885505"/>
              <a:gd name="connsiteX16" fmla="*/ 2380197 w 3352156"/>
              <a:gd name="connsiteY16" fmla="*/ 252654 h 2885505"/>
              <a:gd name="connsiteX17" fmla="*/ 2558298 w 3352156"/>
              <a:gd name="connsiteY17" fmla="*/ 405904 h 2885505"/>
              <a:gd name="connsiteX18" fmla="*/ 2924163 w 3352156"/>
              <a:gd name="connsiteY18" fmla="*/ 1318497 h 2885505"/>
              <a:gd name="connsiteX19" fmla="*/ 2558298 w 3352156"/>
              <a:gd name="connsiteY19" fmla="*/ 2231090 h 2885505"/>
              <a:gd name="connsiteX20" fmla="*/ 1674698 w 3352156"/>
              <a:gd name="connsiteY20" fmla="*/ 2609381 h 2885505"/>
              <a:gd name="connsiteX21" fmla="*/ 791098 w 3352156"/>
              <a:gd name="connsiteY21" fmla="*/ 2231090 h 2885505"/>
              <a:gd name="connsiteX22" fmla="*/ 425232 w 3352156"/>
              <a:gd name="connsiteY22" fmla="*/ 1319877 h 2885505"/>
              <a:gd name="connsiteX23" fmla="*/ 791098 w 3352156"/>
              <a:gd name="connsiteY23" fmla="*/ 407284 h 2885505"/>
              <a:gd name="connsiteX24" fmla="*/ 969199 w 3352156"/>
              <a:gd name="connsiteY24" fmla="*/ 254035 h 2885505"/>
              <a:gd name="connsiteX25" fmla="*/ 971960 w 3352156"/>
              <a:gd name="connsiteY25" fmla="*/ 252654 h 2885505"/>
              <a:gd name="connsiteX26" fmla="*/ 1058939 w 3352156"/>
              <a:gd name="connsiteY26" fmla="*/ 245751 h 2885505"/>
              <a:gd name="connsiteX27" fmla="*/ 1179054 w 3352156"/>
              <a:gd name="connsiteY27" fmla="*/ 89741 h 2885505"/>
              <a:gd name="connsiteX28" fmla="*/ 1121067 w 3352156"/>
              <a:gd name="connsiteY28" fmla="*/ 138062 h 2885505"/>
              <a:gd name="connsiteX29" fmla="*/ 1038230 w 3352156"/>
              <a:gd name="connsiteY29" fmla="*/ 158772 h 2885505"/>
              <a:gd name="connsiteX30" fmla="*/ 974721 w 3352156"/>
              <a:gd name="connsiteY30" fmla="*/ 229184 h 2885505"/>
              <a:gd name="connsiteX31" fmla="*/ 777292 w 3352156"/>
              <a:gd name="connsiteY31" fmla="*/ 394859 h 2885505"/>
              <a:gd name="connsiteX32" fmla="*/ 405904 w 3352156"/>
              <a:gd name="connsiteY32" fmla="*/ 1319877 h 2885505"/>
              <a:gd name="connsiteX33" fmla="*/ 777292 w 3352156"/>
              <a:gd name="connsiteY33" fmla="*/ 2244896 h 2885505"/>
              <a:gd name="connsiteX34" fmla="*/ 1673317 w 3352156"/>
              <a:gd name="connsiteY34" fmla="*/ 2627329 h 2885505"/>
              <a:gd name="connsiteX35" fmla="*/ 2569343 w 3352156"/>
              <a:gd name="connsiteY35" fmla="*/ 2244896 h 2885505"/>
              <a:gd name="connsiteX36" fmla="*/ 2940731 w 3352156"/>
              <a:gd name="connsiteY36" fmla="*/ 1319877 h 2885505"/>
              <a:gd name="connsiteX37" fmla="*/ 2569343 w 3352156"/>
              <a:gd name="connsiteY37" fmla="*/ 394859 h 2885505"/>
              <a:gd name="connsiteX38" fmla="*/ 2374675 w 3352156"/>
              <a:gd name="connsiteY38" fmla="*/ 229184 h 2885505"/>
              <a:gd name="connsiteX39" fmla="*/ 2374675 w 3352156"/>
              <a:gd name="connsiteY39" fmla="*/ 229184 h 2885505"/>
              <a:gd name="connsiteX40" fmla="*/ 1859701 w 3352156"/>
              <a:gd name="connsiteY40" fmla="*/ 2867558 h 2885505"/>
              <a:gd name="connsiteX41" fmla="*/ 1859701 w 3352156"/>
              <a:gd name="connsiteY41" fmla="*/ 2867558 h 2885505"/>
              <a:gd name="connsiteX42" fmla="*/ 1906643 w 3352156"/>
              <a:gd name="connsiteY42" fmla="*/ 2820617 h 2885505"/>
              <a:gd name="connsiteX43" fmla="*/ 1859701 w 3352156"/>
              <a:gd name="connsiteY43" fmla="*/ 2773676 h 2885505"/>
              <a:gd name="connsiteX44" fmla="*/ 1812760 w 3352156"/>
              <a:gd name="connsiteY44" fmla="*/ 2820617 h 2885505"/>
              <a:gd name="connsiteX45" fmla="*/ 1859701 w 3352156"/>
              <a:gd name="connsiteY45" fmla="*/ 2867558 h 2885505"/>
              <a:gd name="connsiteX46" fmla="*/ 1859701 w 3352156"/>
              <a:gd name="connsiteY46" fmla="*/ 2867558 h 2885505"/>
              <a:gd name="connsiteX47" fmla="*/ 1493836 w 3352156"/>
              <a:gd name="connsiteY47" fmla="*/ 2867558 h 2885505"/>
              <a:gd name="connsiteX48" fmla="*/ 1493836 w 3352156"/>
              <a:gd name="connsiteY48" fmla="*/ 2867558 h 2885505"/>
              <a:gd name="connsiteX49" fmla="*/ 1540777 w 3352156"/>
              <a:gd name="connsiteY49" fmla="*/ 2820617 h 2885505"/>
              <a:gd name="connsiteX50" fmla="*/ 1493836 w 3352156"/>
              <a:gd name="connsiteY50" fmla="*/ 2773676 h 2885505"/>
              <a:gd name="connsiteX51" fmla="*/ 1446895 w 3352156"/>
              <a:gd name="connsiteY51" fmla="*/ 2820617 h 2885505"/>
              <a:gd name="connsiteX52" fmla="*/ 1493836 w 3352156"/>
              <a:gd name="connsiteY52" fmla="*/ 2867558 h 2885505"/>
              <a:gd name="connsiteX53" fmla="*/ 1493836 w 3352156"/>
              <a:gd name="connsiteY53" fmla="*/ 2867558 h 2885505"/>
              <a:gd name="connsiteX54" fmla="*/ 1678840 w 3352156"/>
              <a:gd name="connsiteY54" fmla="*/ 2885506 h 2885505"/>
              <a:gd name="connsiteX55" fmla="*/ 1678840 w 3352156"/>
              <a:gd name="connsiteY55" fmla="*/ 2885506 h 2885505"/>
              <a:gd name="connsiteX56" fmla="*/ 1761677 w 3352156"/>
              <a:gd name="connsiteY56" fmla="*/ 2802669 h 2885505"/>
              <a:gd name="connsiteX57" fmla="*/ 1678840 w 3352156"/>
              <a:gd name="connsiteY57" fmla="*/ 2719831 h 2885505"/>
              <a:gd name="connsiteX58" fmla="*/ 1596002 w 3352156"/>
              <a:gd name="connsiteY58" fmla="*/ 2802669 h 2885505"/>
              <a:gd name="connsiteX59" fmla="*/ 1678840 w 3352156"/>
              <a:gd name="connsiteY59" fmla="*/ 2885506 h 2885505"/>
              <a:gd name="connsiteX60" fmla="*/ 1678840 w 3352156"/>
              <a:gd name="connsiteY60" fmla="*/ 2885506 h 2885505"/>
              <a:gd name="connsiteX61" fmla="*/ 970579 w 3352156"/>
              <a:gd name="connsiteY61" fmla="*/ 320305 h 2885505"/>
              <a:gd name="connsiteX62" fmla="*/ 970579 w 3352156"/>
              <a:gd name="connsiteY62" fmla="*/ 320305 h 2885505"/>
              <a:gd name="connsiteX63" fmla="*/ 1166628 w 3352156"/>
              <a:gd name="connsiteY63" fmla="*/ 345156 h 2885505"/>
              <a:gd name="connsiteX64" fmla="*/ 1090694 w 3352156"/>
              <a:gd name="connsiteY64" fmla="*/ 352059 h 2885505"/>
              <a:gd name="connsiteX65" fmla="*/ 1017520 w 3352156"/>
              <a:gd name="connsiteY65" fmla="*/ 397620 h 2885505"/>
              <a:gd name="connsiteX66" fmla="*/ 883600 w 3352156"/>
              <a:gd name="connsiteY66" fmla="*/ 396239 h 2885505"/>
              <a:gd name="connsiteX67" fmla="*/ 878077 w 3352156"/>
              <a:gd name="connsiteY67" fmla="*/ 392097 h 2885505"/>
              <a:gd name="connsiteX68" fmla="*/ 901548 w 3352156"/>
              <a:gd name="connsiteY68" fmla="*/ 378291 h 2885505"/>
              <a:gd name="connsiteX69" fmla="*/ 970579 w 3352156"/>
              <a:gd name="connsiteY69" fmla="*/ 320305 h 2885505"/>
              <a:gd name="connsiteX70" fmla="*/ 970579 w 3352156"/>
              <a:gd name="connsiteY70" fmla="*/ 320305 h 2885505"/>
              <a:gd name="connsiteX71" fmla="*/ 942967 w 3352156"/>
              <a:gd name="connsiteY71" fmla="*/ 198810 h 2885505"/>
              <a:gd name="connsiteX72" fmla="*/ 942967 w 3352156"/>
              <a:gd name="connsiteY72" fmla="*/ 198810 h 2885505"/>
              <a:gd name="connsiteX73" fmla="*/ 876697 w 3352156"/>
              <a:gd name="connsiteY73" fmla="*/ 256796 h 2885505"/>
              <a:gd name="connsiteX74" fmla="*/ 860129 w 3352156"/>
              <a:gd name="connsiteY74" fmla="*/ 277506 h 2885505"/>
              <a:gd name="connsiteX75" fmla="*/ 855987 w 3352156"/>
              <a:gd name="connsiteY75" fmla="*/ 270602 h 2885505"/>
              <a:gd name="connsiteX76" fmla="*/ 875316 w 3352156"/>
              <a:gd name="connsiteY76" fmla="*/ 139443 h 2885505"/>
              <a:gd name="connsiteX77" fmla="*/ 930541 w 3352156"/>
              <a:gd name="connsiteY77" fmla="*/ 73173 h 2885505"/>
              <a:gd name="connsiteX78" fmla="*/ 948489 w 3352156"/>
              <a:gd name="connsiteY78" fmla="*/ 0 h 2885505"/>
              <a:gd name="connsiteX79" fmla="*/ 942967 w 3352156"/>
              <a:gd name="connsiteY79" fmla="*/ 198810 h 2885505"/>
              <a:gd name="connsiteX80" fmla="*/ 942967 w 3352156"/>
              <a:gd name="connsiteY80" fmla="*/ 198810 h 2885505"/>
              <a:gd name="connsiteX81" fmla="*/ 767627 w 3352156"/>
              <a:gd name="connsiteY81" fmla="*/ 332731 h 2885505"/>
              <a:gd name="connsiteX82" fmla="*/ 767627 w 3352156"/>
              <a:gd name="connsiteY82" fmla="*/ 332731 h 2885505"/>
              <a:gd name="connsiteX83" fmla="*/ 693074 w 3352156"/>
              <a:gd name="connsiteY83" fmla="*/ 396239 h 2885505"/>
              <a:gd name="connsiteX84" fmla="*/ 673745 w 3352156"/>
              <a:gd name="connsiteY84" fmla="*/ 419710 h 2885505"/>
              <a:gd name="connsiteX85" fmla="*/ 669603 w 3352156"/>
              <a:gd name="connsiteY85" fmla="*/ 414187 h 2885505"/>
              <a:gd name="connsiteX86" fmla="*/ 691693 w 3352156"/>
              <a:gd name="connsiteY86" fmla="*/ 267841 h 2885505"/>
              <a:gd name="connsiteX87" fmla="*/ 753821 w 3352156"/>
              <a:gd name="connsiteY87" fmla="*/ 194668 h 2885505"/>
              <a:gd name="connsiteX88" fmla="*/ 774530 w 3352156"/>
              <a:gd name="connsiteY88" fmla="*/ 113211 h 2885505"/>
              <a:gd name="connsiteX89" fmla="*/ 767627 w 3352156"/>
              <a:gd name="connsiteY89" fmla="*/ 332731 h 2885505"/>
              <a:gd name="connsiteX90" fmla="*/ 767627 w 3352156"/>
              <a:gd name="connsiteY90" fmla="*/ 332731 h 2885505"/>
              <a:gd name="connsiteX91" fmla="*/ 771769 w 3352156"/>
              <a:gd name="connsiteY91" fmla="*/ 485980 h 2885505"/>
              <a:gd name="connsiteX92" fmla="*/ 771769 w 3352156"/>
              <a:gd name="connsiteY92" fmla="*/ 485980 h 2885505"/>
              <a:gd name="connsiteX93" fmla="*/ 1010617 w 3352156"/>
              <a:gd name="connsiteY93" fmla="*/ 448703 h 2885505"/>
              <a:gd name="connsiteX94" fmla="*/ 925019 w 3352156"/>
              <a:gd name="connsiteY94" fmla="*/ 481838 h 2885505"/>
              <a:gd name="connsiteX95" fmla="*/ 853226 w 3352156"/>
              <a:gd name="connsiteY95" fmla="*/ 559153 h 2885505"/>
              <a:gd name="connsiteX96" fmla="*/ 695835 w 3352156"/>
              <a:gd name="connsiteY96" fmla="*/ 601952 h 2885505"/>
              <a:gd name="connsiteX97" fmla="*/ 688932 w 3352156"/>
              <a:gd name="connsiteY97" fmla="*/ 597811 h 2885505"/>
              <a:gd name="connsiteX98" fmla="*/ 712402 w 3352156"/>
              <a:gd name="connsiteY98" fmla="*/ 574340 h 2885505"/>
              <a:gd name="connsiteX99" fmla="*/ 771769 w 3352156"/>
              <a:gd name="connsiteY99" fmla="*/ 485980 h 2885505"/>
              <a:gd name="connsiteX100" fmla="*/ 771769 w 3352156"/>
              <a:gd name="connsiteY100" fmla="*/ 485980 h 2885505"/>
              <a:gd name="connsiteX101" fmla="*/ 617139 w 3352156"/>
              <a:gd name="connsiteY101" fmla="*/ 463890 h 2885505"/>
              <a:gd name="connsiteX102" fmla="*/ 617139 w 3352156"/>
              <a:gd name="connsiteY102" fmla="*/ 463890 h 2885505"/>
              <a:gd name="connsiteX103" fmla="*/ 557772 w 3352156"/>
              <a:gd name="connsiteY103" fmla="*/ 560534 h 2885505"/>
              <a:gd name="connsiteX104" fmla="*/ 545347 w 3352156"/>
              <a:gd name="connsiteY104" fmla="*/ 592288 h 2885505"/>
              <a:gd name="connsiteX105" fmla="*/ 538444 w 3352156"/>
              <a:gd name="connsiteY105" fmla="*/ 588146 h 2885505"/>
              <a:gd name="connsiteX106" fmla="*/ 510831 w 3352156"/>
              <a:gd name="connsiteY106" fmla="*/ 419710 h 2885505"/>
              <a:gd name="connsiteX107" fmla="*/ 553631 w 3352156"/>
              <a:gd name="connsiteY107" fmla="*/ 317544 h 2885505"/>
              <a:gd name="connsiteX108" fmla="*/ 548108 w 3352156"/>
              <a:gd name="connsiteY108" fmla="*/ 220900 h 2885505"/>
              <a:gd name="connsiteX109" fmla="*/ 617139 w 3352156"/>
              <a:gd name="connsiteY109" fmla="*/ 463890 h 2885505"/>
              <a:gd name="connsiteX110" fmla="*/ 617139 w 3352156"/>
              <a:gd name="connsiteY110" fmla="*/ 463890 h 2885505"/>
              <a:gd name="connsiteX111" fmla="*/ 509451 w 3352156"/>
              <a:gd name="connsiteY111" fmla="*/ 639229 h 2885505"/>
              <a:gd name="connsiteX112" fmla="*/ 509451 w 3352156"/>
              <a:gd name="connsiteY112" fmla="*/ 639229 h 2885505"/>
              <a:gd name="connsiteX113" fmla="*/ 474935 w 3352156"/>
              <a:gd name="connsiteY113" fmla="*/ 763486 h 2885505"/>
              <a:gd name="connsiteX114" fmla="*/ 472174 w 3352156"/>
              <a:gd name="connsiteY114" fmla="*/ 802143 h 2885505"/>
              <a:gd name="connsiteX115" fmla="*/ 462509 w 3352156"/>
              <a:gd name="connsiteY115" fmla="*/ 798001 h 2885505"/>
              <a:gd name="connsiteX116" fmla="*/ 378291 w 3352156"/>
              <a:gd name="connsiteY116" fmla="*/ 622662 h 2885505"/>
              <a:gd name="connsiteX117" fmla="*/ 392097 w 3352156"/>
              <a:gd name="connsiteY117" fmla="*/ 497025 h 2885505"/>
              <a:gd name="connsiteX118" fmla="*/ 354821 w 3352156"/>
              <a:gd name="connsiteY118" fmla="*/ 393478 h 2885505"/>
              <a:gd name="connsiteX119" fmla="*/ 509451 w 3352156"/>
              <a:gd name="connsiteY119" fmla="*/ 639229 h 2885505"/>
              <a:gd name="connsiteX120" fmla="*/ 509451 w 3352156"/>
              <a:gd name="connsiteY120" fmla="*/ 639229 h 2885505"/>
              <a:gd name="connsiteX121" fmla="*/ 596430 w 3352156"/>
              <a:gd name="connsiteY121" fmla="*/ 735873 h 2885505"/>
              <a:gd name="connsiteX122" fmla="*/ 596430 w 3352156"/>
              <a:gd name="connsiteY122" fmla="*/ 735873 h 2885505"/>
              <a:gd name="connsiteX123" fmla="*/ 855987 w 3352156"/>
              <a:gd name="connsiteY123" fmla="*/ 621281 h 2885505"/>
              <a:gd name="connsiteX124" fmla="*/ 769008 w 3352156"/>
              <a:gd name="connsiteY124" fmla="*/ 686171 h 2885505"/>
              <a:gd name="connsiteX125" fmla="*/ 711022 w 3352156"/>
              <a:gd name="connsiteY125" fmla="*/ 795240 h 2885505"/>
              <a:gd name="connsiteX126" fmla="*/ 546727 w 3352156"/>
              <a:gd name="connsiteY126" fmla="*/ 891884 h 2885505"/>
              <a:gd name="connsiteX127" fmla="*/ 537063 w 3352156"/>
              <a:gd name="connsiteY127" fmla="*/ 889122 h 2885505"/>
              <a:gd name="connsiteX128" fmla="*/ 556392 w 3352156"/>
              <a:gd name="connsiteY128" fmla="*/ 855987 h 2885505"/>
              <a:gd name="connsiteX129" fmla="*/ 596430 w 3352156"/>
              <a:gd name="connsiteY129" fmla="*/ 735873 h 2885505"/>
              <a:gd name="connsiteX130" fmla="*/ 596430 w 3352156"/>
              <a:gd name="connsiteY130" fmla="*/ 735873 h 2885505"/>
              <a:gd name="connsiteX131" fmla="*/ 396239 w 3352156"/>
              <a:gd name="connsiteY131" fmla="*/ 842181 h 2885505"/>
              <a:gd name="connsiteX132" fmla="*/ 396239 w 3352156"/>
              <a:gd name="connsiteY132" fmla="*/ 842181 h 2885505"/>
              <a:gd name="connsiteX133" fmla="*/ 392097 w 3352156"/>
              <a:gd name="connsiteY133" fmla="*/ 969199 h 2885505"/>
              <a:gd name="connsiteX134" fmla="*/ 397620 w 3352156"/>
              <a:gd name="connsiteY134" fmla="*/ 1007856 h 2885505"/>
              <a:gd name="connsiteX135" fmla="*/ 387956 w 3352156"/>
              <a:gd name="connsiteY135" fmla="*/ 1006476 h 2885505"/>
              <a:gd name="connsiteX136" fmla="*/ 266461 w 3352156"/>
              <a:gd name="connsiteY136" fmla="*/ 857368 h 2885505"/>
              <a:gd name="connsiteX137" fmla="*/ 249893 w 3352156"/>
              <a:gd name="connsiteY137" fmla="*/ 734492 h 2885505"/>
              <a:gd name="connsiteX138" fmla="*/ 190526 w 3352156"/>
              <a:gd name="connsiteY138" fmla="*/ 643371 h 2885505"/>
              <a:gd name="connsiteX139" fmla="*/ 396239 w 3352156"/>
              <a:gd name="connsiteY139" fmla="*/ 842181 h 2885505"/>
              <a:gd name="connsiteX140" fmla="*/ 396239 w 3352156"/>
              <a:gd name="connsiteY140" fmla="*/ 842181 h 2885505"/>
              <a:gd name="connsiteX141" fmla="*/ 498406 w 3352156"/>
              <a:gd name="connsiteY141" fmla="*/ 1054798 h 2885505"/>
              <a:gd name="connsiteX142" fmla="*/ 498406 w 3352156"/>
              <a:gd name="connsiteY142" fmla="*/ 1054798 h 2885505"/>
              <a:gd name="connsiteX143" fmla="*/ 719305 w 3352156"/>
              <a:gd name="connsiteY143" fmla="*/ 876697 h 2885505"/>
              <a:gd name="connsiteX144" fmla="*/ 651655 w 3352156"/>
              <a:gd name="connsiteY144" fmla="*/ 962296 h 2885505"/>
              <a:gd name="connsiteX145" fmla="*/ 624042 w 3352156"/>
              <a:gd name="connsiteY145" fmla="*/ 1083791 h 2885505"/>
              <a:gd name="connsiteX146" fmla="*/ 490122 w 3352156"/>
              <a:gd name="connsiteY146" fmla="*/ 1220472 h 2885505"/>
              <a:gd name="connsiteX147" fmla="*/ 480457 w 3352156"/>
              <a:gd name="connsiteY147" fmla="*/ 1220472 h 2885505"/>
              <a:gd name="connsiteX148" fmla="*/ 490122 w 3352156"/>
              <a:gd name="connsiteY148" fmla="*/ 1183196 h 2885505"/>
              <a:gd name="connsiteX149" fmla="*/ 498406 w 3352156"/>
              <a:gd name="connsiteY149" fmla="*/ 1054798 h 2885505"/>
              <a:gd name="connsiteX150" fmla="*/ 498406 w 3352156"/>
              <a:gd name="connsiteY150" fmla="*/ 1054798 h 2885505"/>
              <a:gd name="connsiteX151" fmla="*/ 339634 w 3352156"/>
              <a:gd name="connsiteY151" fmla="*/ 1065842 h 2885505"/>
              <a:gd name="connsiteX152" fmla="*/ 339634 w 3352156"/>
              <a:gd name="connsiteY152" fmla="*/ 1065842 h 2885505"/>
              <a:gd name="connsiteX153" fmla="*/ 95263 w 3352156"/>
              <a:gd name="connsiteY153" fmla="*/ 915354 h 2885505"/>
              <a:gd name="connsiteX154" fmla="*/ 173959 w 3352156"/>
              <a:gd name="connsiteY154" fmla="*/ 991289 h 2885505"/>
              <a:gd name="connsiteX155" fmla="*/ 216758 w 3352156"/>
              <a:gd name="connsiteY155" fmla="*/ 1108642 h 2885505"/>
              <a:gd name="connsiteX156" fmla="*/ 367246 w 3352156"/>
              <a:gd name="connsiteY156" fmla="*/ 1227376 h 2885505"/>
              <a:gd name="connsiteX157" fmla="*/ 376911 w 3352156"/>
              <a:gd name="connsiteY157" fmla="*/ 1225995 h 2885505"/>
              <a:gd name="connsiteX158" fmla="*/ 363104 w 3352156"/>
              <a:gd name="connsiteY158" fmla="*/ 1190099 h 2885505"/>
              <a:gd name="connsiteX159" fmla="*/ 339634 w 3352156"/>
              <a:gd name="connsiteY159" fmla="*/ 1065842 h 2885505"/>
              <a:gd name="connsiteX160" fmla="*/ 339634 w 3352156"/>
              <a:gd name="connsiteY160" fmla="*/ 1065842 h 2885505"/>
              <a:gd name="connsiteX161" fmla="*/ 298215 w 3352156"/>
              <a:gd name="connsiteY161" fmla="*/ 1297787 h 2885505"/>
              <a:gd name="connsiteX162" fmla="*/ 298215 w 3352156"/>
              <a:gd name="connsiteY162" fmla="*/ 1297787 h 2885505"/>
              <a:gd name="connsiteX163" fmla="*/ 358962 w 3352156"/>
              <a:gd name="connsiteY163" fmla="*/ 1422044 h 2885505"/>
              <a:gd name="connsiteX164" fmla="*/ 383814 w 3352156"/>
              <a:gd name="connsiteY164" fmla="*/ 1455179 h 2885505"/>
              <a:gd name="connsiteX165" fmla="*/ 374149 w 3352156"/>
              <a:gd name="connsiteY165" fmla="*/ 1459321 h 2885505"/>
              <a:gd name="connsiteX166" fmla="*/ 182242 w 3352156"/>
              <a:gd name="connsiteY166" fmla="*/ 1379244 h 2885505"/>
              <a:gd name="connsiteX167" fmla="*/ 103547 w 3352156"/>
              <a:gd name="connsiteY167" fmla="*/ 1268794 h 2885505"/>
              <a:gd name="connsiteX168" fmla="*/ 0 w 3352156"/>
              <a:gd name="connsiteY168" fmla="*/ 1212189 h 2885505"/>
              <a:gd name="connsiteX169" fmla="*/ 298215 w 3352156"/>
              <a:gd name="connsiteY169" fmla="*/ 1297787 h 2885505"/>
              <a:gd name="connsiteX170" fmla="*/ 298215 w 3352156"/>
              <a:gd name="connsiteY170" fmla="*/ 1297787 h 2885505"/>
              <a:gd name="connsiteX171" fmla="*/ 477696 w 3352156"/>
              <a:gd name="connsiteY171" fmla="*/ 1388909 h 2885505"/>
              <a:gd name="connsiteX172" fmla="*/ 477696 w 3352156"/>
              <a:gd name="connsiteY172" fmla="*/ 1388909 h 2885505"/>
              <a:gd name="connsiteX173" fmla="*/ 657177 w 3352156"/>
              <a:gd name="connsiteY173" fmla="*/ 1140396 h 2885505"/>
              <a:gd name="connsiteX174" fmla="*/ 610236 w 3352156"/>
              <a:gd name="connsiteY174" fmla="*/ 1248085 h 2885505"/>
              <a:gd name="connsiteX175" fmla="*/ 615759 w 3352156"/>
              <a:gd name="connsiteY175" fmla="*/ 1382006 h 2885505"/>
              <a:gd name="connsiteX176" fmla="*/ 514973 w 3352156"/>
              <a:gd name="connsiteY176" fmla="*/ 1562867 h 2885505"/>
              <a:gd name="connsiteX177" fmla="*/ 505309 w 3352156"/>
              <a:gd name="connsiteY177" fmla="*/ 1565629 h 2885505"/>
              <a:gd name="connsiteX178" fmla="*/ 503928 w 3352156"/>
              <a:gd name="connsiteY178" fmla="*/ 1524210 h 2885505"/>
              <a:gd name="connsiteX179" fmla="*/ 477696 w 3352156"/>
              <a:gd name="connsiteY179" fmla="*/ 1388909 h 2885505"/>
              <a:gd name="connsiteX180" fmla="*/ 477696 w 3352156"/>
              <a:gd name="connsiteY180" fmla="*/ 1388909 h 2885505"/>
              <a:gd name="connsiteX181" fmla="*/ 349298 w 3352156"/>
              <a:gd name="connsiteY181" fmla="*/ 1567009 h 2885505"/>
              <a:gd name="connsiteX182" fmla="*/ 349298 w 3352156"/>
              <a:gd name="connsiteY182" fmla="*/ 1567009 h 2885505"/>
              <a:gd name="connsiteX183" fmla="*/ 419710 w 3352156"/>
              <a:gd name="connsiteY183" fmla="*/ 1709214 h 2885505"/>
              <a:gd name="connsiteX184" fmla="*/ 448703 w 3352156"/>
              <a:gd name="connsiteY184" fmla="*/ 1747871 h 2885505"/>
              <a:gd name="connsiteX185" fmla="*/ 437658 w 3352156"/>
              <a:gd name="connsiteY185" fmla="*/ 1752013 h 2885505"/>
              <a:gd name="connsiteX186" fmla="*/ 216758 w 3352156"/>
              <a:gd name="connsiteY186" fmla="*/ 1659511 h 2885505"/>
              <a:gd name="connsiteX187" fmla="*/ 127017 w 3352156"/>
              <a:gd name="connsiteY187" fmla="*/ 1533874 h 2885505"/>
              <a:gd name="connsiteX188" fmla="*/ 8284 w 3352156"/>
              <a:gd name="connsiteY188" fmla="*/ 1468985 h 2885505"/>
              <a:gd name="connsiteX189" fmla="*/ 349298 w 3352156"/>
              <a:gd name="connsiteY189" fmla="*/ 1567009 h 2885505"/>
              <a:gd name="connsiteX190" fmla="*/ 349298 w 3352156"/>
              <a:gd name="connsiteY190" fmla="*/ 1567009 h 2885505"/>
              <a:gd name="connsiteX191" fmla="*/ 548108 w 3352156"/>
              <a:gd name="connsiteY191" fmla="*/ 1771342 h 2885505"/>
              <a:gd name="connsiteX192" fmla="*/ 548108 w 3352156"/>
              <a:gd name="connsiteY192" fmla="*/ 1771342 h 2885505"/>
              <a:gd name="connsiteX193" fmla="*/ 676506 w 3352156"/>
              <a:gd name="connsiteY193" fmla="*/ 1480030 h 2885505"/>
              <a:gd name="connsiteX194" fmla="*/ 653035 w 3352156"/>
              <a:gd name="connsiteY194" fmla="*/ 1598764 h 2885505"/>
              <a:gd name="connsiteX195" fmla="*/ 687551 w 3352156"/>
              <a:gd name="connsiteY195" fmla="*/ 1732684 h 2885505"/>
              <a:gd name="connsiteX196" fmla="*/ 624042 w 3352156"/>
              <a:gd name="connsiteY196" fmla="*/ 1937017 h 2885505"/>
              <a:gd name="connsiteX197" fmla="*/ 614378 w 3352156"/>
              <a:gd name="connsiteY197" fmla="*/ 1942539 h 2885505"/>
              <a:gd name="connsiteX198" fmla="*/ 604714 w 3352156"/>
              <a:gd name="connsiteY198" fmla="*/ 1899740 h 2885505"/>
              <a:gd name="connsiteX199" fmla="*/ 548108 w 3352156"/>
              <a:gd name="connsiteY199" fmla="*/ 1771342 h 2885505"/>
              <a:gd name="connsiteX200" fmla="*/ 548108 w 3352156"/>
              <a:gd name="connsiteY200" fmla="*/ 1771342 h 2885505"/>
              <a:gd name="connsiteX201" fmla="*/ 423852 w 3352156"/>
              <a:gd name="connsiteY201" fmla="*/ 1826567 h 2885505"/>
              <a:gd name="connsiteX202" fmla="*/ 423852 w 3352156"/>
              <a:gd name="connsiteY202" fmla="*/ 1826567 h 2885505"/>
              <a:gd name="connsiteX203" fmla="*/ 520496 w 3352156"/>
              <a:gd name="connsiteY203" fmla="*/ 1952204 h 2885505"/>
              <a:gd name="connsiteX204" fmla="*/ 556392 w 3352156"/>
              <a:gd name="connsiteY204" fmla="*/ 1983958 h 2885505"/>
              <a:gd name="connsiteX205" fmla="*/ 545347 w 3352156"/>
              <a:gd name="connsiteY205" fmla="*/ 1990861 h 2885505"/>
              <a:gd name="connsiteX206" fmla="*/ 310641 w 3352156"/>
              <a:gd name="connsiteY206" fmla="*/ 1943920 h 2885505"/>
              <a:gd name="connsiteX207" fmla="*/ 197429 w 3352156"/>
              <a:gd name="connsiteY207" fmla="*/ 1837612 h 2885505"/>
              <a:gd name="connsiteX208" fmla="*/ 67651 w 3352156"/>
              <a:gd name="connsiteY208" fmla="*/ 1797574 h 2885505"/>
              <a:gd name="connsiteX209" fmla="*/ 423852 w 3352156"/>
              <a:gd name="connsiteY209" fmla="*/ 1826567 h 2885505"/>
              <a:gd name="connsiteX210" fmla="*/ 423852 w 3352156"/>
              <a:gd name="connsiteY210" fmla="*/ 1826567 h 2885505"/>
              <a:gd name="connsiteX211" fmla="*/ 524637 w 3352156"/>
              <a:gd name="connsiteY211" fmla="*/ 2062654 h 2885505"/>
              <a:gd name="connsiteX212" fmla="*/ 524637 w 3352156"/>
              <a:gd name="connsiteY212" fmla="*/ 2062654 h 2885505"/>
              <a:gd name="connsiteX213" fmla="*/ 641991 w 3352156"/>
              <a:gd name="connsiteY213" fmla="*/ 2168962 h 2885505"/>
              <a:gd name="connsiteX214" fmla="*/ 683409 w 3352156"/>
              <a:gd name="connsiteY214" fmla="*/ 2193813 h 2885505"/>
              <a:gd name="connsiteX215" fmla="*/ 673745 w 3352156"/>
              <a:gd name="connsiteY215" fmla="*/ 2202097 h 2885505"/>
              <a:gd name="connsiteX216" fmla="*/ 434897 w 3352156"/>
              <a:gd name="connsiteY216" fmla="*/ 2197955 h 2885505"/>
              <a:gd name="connsiteX217" fmla="*/ 305118 w 3352156"/>
              <a:gd name="connsiteY217" fmla="*/ 2113737 h 2885505"/>
              <a:gd name="connsiteX218" fmla="*/ 169817 w 3352156"/>
              <a:gd name="connsiteY218" fmla="*/ 2097169 h 2885505"/>
              <a:gd name="connsiteX219" fmla="*/ 524637 w 3352156"/>
              <a:gd name="connsiteY219" fmla="*/ 2062654 h 2885505"/>
              <a:gd name="connsiteX220" fmla="*/ 524637 w 3352156"/>
              <a:gd name="connsiteY220" fmla="*/ 2062654 h 2885505"/>
              <a:gd name="connsiteX221" fmla="*/ 709641 w 3352156"/>
              <a:gd name="connsiteY221" fmla="*/ 2278031 h 2885505"/>
              <a:gd name="connsiteX222" fmla="*/ 709641 w 3352156"/>
              <a:gd name="connsiteY222" fmla="*/ 2278031 h 2885505"/>
              <a:gd name="connsiteX223" fmla="*/ 858749 w 3352156"/>
              <a:gd name="connsiteY223" fmla="*/ 2377436 h 2885505"/>
              <a:gd name="connsiteX224" fmla="*/ 908451 w 3352156"/>
              <a:gd name="connsiteY224" fmla="*/ 2398146 h 2885505"/>
              <a:gd name="connsiteX225" fmla="*/ 900167 w 3352156"/>
              <a:gd name="connsiteY225" fmla="*/ 2409190 h 2885505"/>
              <a:gd name="connsiteX226" fmla="*/ 632326 w 3352156"/>
              <a:gd name="connsiteY226" fmla="*/ 2443706 h 2885505"/>
              <a:gd name="connsiteX227" fmla="*/ 473554 w 3352156"/>
              <a:gd name="connsiteY227" fmla="*/ 2370533 h 2885505"/>
              <a:gd name="connsiteX228" fmla="*/ 320305 w 3352156"/>
              <a:gd name="connsiteY228" fmla="*/ 2374675 h 2885505"/>
              <a:gd name="connsiteX229" fmla="*/ 709641 w 3352156"/>
              <a:gd name="connsiteY229" fmla="*/ 2278031 h 2885505"/>
              <a:gd name="connsiteX230" fmla="*/ 709641 w 3352156"/>
              <a:gd name="connsiteY230" fmla="*/ 2278031 h 2885505"/>
              <a:gd name="connsiteX231" fmla="*/ 686171 w 3352156"/>
              <a:gd name="connsiteY231" fmla="*/ 1986719 h 2885505"/>
              <a:gd name="connsiteX232" fmla="*/ 686171 w 3352156"/>
              <a:gd name="connsiteY232" fmla="*/ 1986719 h 2885505"/>
              <a:gd name="connsiteX233" fmla="*/ 829755 w 3352156"/>
              <a:gd name="connsiteY233" fmla="*/ 1663653 h 2885505"/>
              <a:gd name="connsiteX234" fmla="*/ 803524 w 3352156"/>
              <a:gd name="connsiteY234" fmla="*/ 1796193 h 2885505"/>
              <a:gd name="connsiteX235" fmla="*/ 842181 w 3352156"/>
              <a:gd name="connsiteY235" fmla="*/ 1945301 h 2885505"/>
              <a:gd name="connsiteX236" fmla="*/ 771769 w 3352156"/>
              <a:gd name="connsiteY236" fmla="*/ 2173104 h 2885505"/>
              <a:gd name="connsiteX237" fmla="*/ 760724 w 3352156"/>
              <a:gd name="connsiteY237" fmla="*/ 2178626 h 2885505"/>
              <a:gd name="connsiteX238" fmla="*/ 749679 w 3352156"/>
              <a:gd name="connsiteY238" fmla="*/ 2131685 h 2885505"/>
              <a:gd name="connsiteX239" fmla="*/ 686171 w 3352156"/>
              <a:gd name="connsiteY239" fmla="*/ 1986719 h 2885505"/>
              <a:gd name="connsiteX240" fmla="*/ 686171 w 3352156"/>
              <a:gd name="connsiteY240" fmla="*/ 1986719 h 2885505"/>
              <a:gd name="connsiteX241" fmla="*/ 956773 w 3352156"/>
              <a:gd name="connsiteY241" fmla="*/ 2465796 h 2885505"/>
              <a:gd name="connsiteX242" fmla="*/ 956773 w 3352156"/>
              <a:gd name="connsiteY242" fmla="*/ 2465796 h 2885505"/>
              <a:gd name="connsiteX243" fmla="*/ 1121067 w 3352156"/>
              <a:gd name="connsiteY243" fmla="*/ 2537589 h 2885505"/>
              <a:gd name="connsiteX244" fmla="*/ 1174912 w 3352156"/>
              <a:gd name="connsiteY244" fmla="*/ 2550014 h 2885505"/>
              <a:gd name="connsiteX245" fmla="*/ 1168009 w 3352156"/>
              <a:gd name="connsiteY245" fmla="*/ 2562440 h 2885505"/>
              <a:gd name="connsiteX246" fmla="*/ 909832 w 3352156"/>
              <a:gd name="connsiteY246" fmla="*/ 2642516 h 2885505"/>
              <a:gd name="connsiteX247" fmla="*/ 740015 w 3352156"/>
              <a:gd name="connsiteY247" fmla="*/ 2598336 h 2885505"/>
              <a:gd name="connsiteX248" fmla="*/ 589527 w 3352156"/>
              <a:gd name="connsiteY248" fmla="*/ 2628710 h 2885505"/>
              <a:gd name="connsiteX249" fmla="*/ 956773 w 3352156"/>
              <a:gd name="connsiteY249" fmla="*/ 2465796 h 2885505"/>
              <a:gd name="connsiteX250" fmla="*/ 956773 w 3352156"/>
              <a:gd name="connsiteY250" fmla="*/ 2465796 h 2885505"/>
              <a:gd name="connsiteX251" fmla="*/ 923638 w 3352156"/>
              <a:gd name="connsiteY251" fmla="*/ 2300121 h 2885505"/>
              <a:gd name="connsiteX252" fmla="*/ 923638 w 3352156"/>
              <a:gd name="connsiteY252" fmla="*/ 2300121 h 2885505"/>
              <a:gd name="connsiteX253" fmla="*/ 875316 w 3352156"/>
              <a:gd name="connsiteY253" fmla="*/ 1949442 h 2885505"/>
              <a:gd name="connsiteX254" fmla="*/ 922257 w 3352156"/>
              <a:gd name="connsiteY254" fmla="*/ 2076460 h 2885505"/>
              <a:gd name="connsiteX255" fmla="*/ 1034088 w 3352156"/>
              <a:gd name="connsiteY255" fmla="*/ 2182768 h 2885505"/>
              <a:gd name="connsiteX256" fmla="*/ 1093455 w 3352156"/>
              <a:gd name="connsiteY256" fmla="*/ 2413332 h 2885505"/>
              <a:gd name="connsiteX257" fmla="*/ 1087932 w 3352156"/>
              <a:gd name="connsiteY257" fmla="*/ 2424377 h 2885505"/>
              <a:gd name="connsiteX258" fmla="*/ 1053417 w 3352156"/>
              <a:gd name="connsiteY258" fmla="*/ 2389862 h 2885505"/>
              <a:gd name="connsiteX259" fmla="*/ 923638 w 3352156"/>
              <a:gd name="connsiteY259" fmla="*/ 2300121 h 2885505"/>
              <a:gd name="connsiteX260" fmla="*/ 923638 w 3352156"/>
              <a:gd name="connsiteY260" fmla="*/ 2300121 h 2885505"/>
              <a:gd name="connsiteX261" fmla="*/ 1257749 w 3352156"/>
              <a:gd name="connsiteY261" fmla="*/ 2592814 h 2885505"/>
              <a:gd name="connsiteX262" fmla="*/ 1257749 w 3352156"/>
              <a:gd name="connsiteY262" fmla="*/ 2592814 h 2885505"/>
              <a:gd name="connsiteX263" fmla="*/ 1431708 w 3352156"/>
              <a:gd name="connsiteY263" fmla="*/ 2634232 h 2885505"/>
              <a:gd name="connsiteX264" fmla="*/ 1486933 w 3352156"/>
              <a:gd name="connsiteY264" fmla="*/ 2636994 h 2885505"/>
              <a:gd name="connsiteX265" fmla="*/ 1482791 w 3352156"/>
              <a:gd name="connsiteY265" fmla="*/ 2650800 h 2885505"/>
              <a:gd name="connsiteX266" fmla="*/ 1242562 w 3352156"/>
              <a:gd name="connsiteY266" fmla="*/ 2775056 h 2885505"/>
              <a:gd name="connsiteX267" fmla="*/ 1068604 w 3352156"/>
              <a:gd name="connsiteY267" fmla="*/ 2762631 h 2885505"/>
              <a:gd name="connsiteX268" fmla="*/ 926399 w 3352156"/>
              <a:gd name="connsiteY268" fmla="*/ 2819236 h 2885505"/>
              <a:gd name="connsiteX269" fmla="*/ 1257749 w 3352156"/>
              <a:gd name="connsiteY269" fmla="*/ 2592814 h 2885505"/>
              <a:gd name="connsiteX270" fmla="*/ 1257749 w 3352156"/>
              <a:gd name="connsiteY270" fmla="*/ 2592814 h 2885505"/>
              <a:gd name="connsiteX271" fmla="*/ 1266033 w 3352156"/>
              <a:gd name="connsiteY271" fmla="*/ 2487886 h 2885505"/>
              <a:gd name="connsiteX272" fmla="*/ 1266033 w 3352156"/>
              <a:gd name="connsiteY272" fmla="*/ 2487886 h 2885505"/>
              <a:gd name="connsiteX273" fmla="*/ 1111403 w 3352156"/>
              <a:gd name="connsiteY273" fmla="*/ 2117879 h 2885505"/>
              <a:gd name="connsiteX274" fmla="*/ 1199763 w 3352156"/>
              <a:gd name="connsiteY274" fmla="*/ 2243515 h 2885505"/>
              <a:gd name="connsiteX275" fmla="*/ 1353012 w 3352156"/>
              <a:gd name="connsiteY275" fmla="*/ 2327734 h 2885505"/>
              <a:gd name="connsiteX276" fmla="*/ 1485552 w 3352156"/>
              <a:gd name="connsiteY276" fmla="*/ 2563821 h 2885505"/>
              <a:gd name="connsiteX277" fmla="*/ 1481410 w 3352156"/>
              <a:gd name="connsiteY277" fmla="*/ 2577627 h 2885505"/>
              <a:gd name="connsiteX278" fmla="*/ 1434469 w 3352156"/>
              <a:gd name="connsiteY278" fmla="*/ 2550014 h 2885505"/>
              <a:gd name="connsiteX279" fmla="*/ 1266033 w 3352156"/>
              <a:gd name="connsiteY279" fmla="*/ 2487886 h 2885505"/>
              <a:gd name="connsiteX280" fmla="*/ 1266033 w 3352156"/>
              <a:gd name="connsiteY280" fmla="*/ 2487886 h 2885505"/>
              <a:gd name="connsiteX281" fmla="*/ 2381578 w 3352156"/>
              <a:gd name="connsiteY281" fmla="*/ 320305 h 2885505"/>
              <a:gd name="connsiteX282" fmla="*/ 2381578 w 3352156"/>
              <a:gd name="connsiteY282" fmla="*/ 320305 h 2885505"/>
              <a:gd name="connsiteX283" fmla="*/ 2449228 w 3352156"/>
              <a:gd name="connsiteY283" fmla="*/ 378291 h 2885505"/>
              <a:gd name="connsiteX284" fmla="*/ 2472699 w 3352156"/>
              <a:gd name="connsiteY284" fmla="*/ 392097 h 2885505"/>
              <a:gd name="connsiteX285" fmla="*/ 2467176 w 3352156"/>
              <a:gd name="connsiteY285" fmla="*/ 396239 h 2885505"/>
              <a:gd name="connsiteX286" fmla="*/ 2333256 w 3352156"/>
              <a:gd name="connsiteY286" fmla="*/ 397620 h 2885505"/>
              <a:gd name="connsiteX287" fmla="*/ 2260083 w 3352156"/>
              <a:gd name="connsiteY287" fmla="*/ 352059 h 2885505"/>
              <a:gd name="connsiteX288" fmla="*/ 2184148 w 3352156"/>
              <a:gd name="connsiteY288" fmla="*/ 345156 h 2885505"/>
              <a:gd name="connsiteX289" fmla="*/ 2381578 w 3352156"/>
              <a:gd name="connsiteY289" fmla="*/ 320305 h 2885505"/>
              <a:gd name="connsiteX290" fmla="*/ 2381578 w 3352156"/>
              <a:gd name="connsiteY290" fmla="*/ 320305 h 2885505"/>
              <a:gd name="connsiteX291" fmla="*/ 2407810 w 3352156"/>
              <a:gd name="connsiteY291" fmla="*/ 198810 h 2885505"/>
              <a:gd name="connsiteX292" fmla="*/ 2407810 w 3352156"/>
              <a:gd name="connsiteY292" fmla="*/ 198810 h 2885505"/>
              <a:gd name="connsiteX293" fmla="*/ 2402287 w 3352156"/>
              <a:gd name="connsiteY293" fmla="*/ 1381 h 2885505"/>
              <a:gd name="connsiteX294" fmla="*/ 2420235 w 3352156"/>
              <a:gd name="connsiteY294" fmla="*/ 74554 h 2885505"/>
              <a:gd name="connsiteX295" fmla="*/ 2475460 w 3352156"/>
              <a:gd name="connsiteY295" fmla="*/ 140824 h 2885505"/>
              <a:gd name="connsiteX296" fmla="*/ 2494789 w 3352156"/>
              <a:gd name="connsiteY296" fmla="*/ 271983 h 2885505"/>
              <a:gd name="connsiteX297" fmla="*/ 2490647 w 3352156"/>
              <a:gd name="connsiteY297" fmla="*/ 277506 h 2885505"/>
              <a:gd name="connsiteX298" fmla="*/ 2474080 w 3352156"/>
              <a:gd name="connsiteY298" fmla="*/ 256796 h 2885505"/>
              <a:gd name="connsiteX299" fmla="*/ 2407810 w 3352156"/>
              <a:gd name="connsiteY299" fmla="*/ 198810 h 2885505"/>
              <a:gd name="connsiteX300" fmla="*/ 2407810 w 3352156"/>
              <a:gd name="connsiteY300" fmla="*/ 198810 h 2885505"/>
              <a:gd name="connsiteX301" fmla="*/ 2584530 w 3352156"/>
              <a:gd name="connsiteY301" fmla="*/ 332731 h 2885505"/>
              <a:gd name="connsiteX302" fmla="*/ 2584530 w 3352156"/>
              <a:gd name="connsiteY302" fmla="*/ 332731 h 2885505"/>
              <a:gd name="connsiteX303" fmla="*/ 2577626 w 3352156"/>
              <a:gd name="connsiteY303" fmla="*/ 113211 h 2885505"/>
              <a:gd name="connsiteX304" fmla="*/ 2598336 w 3352156"/>
              <a:gd name="connsiteY304" fmla="*/ 194668 h 2885505"/>
              <a:gd name="connsiteX305" fmla="*/ 2660464 w 3352156"/>
              <a:gd name="connsiteY305" fmla="*/ 267841 h 2885505"/>
              <a:gd name="connsiteX306" fmla="*/ 2682554 w 3352156"/>
              <a:gd name="connsiteY306" fmla="*/ 414187 h 2885505"/>
              <a:gd name="connsiteX307" fmla="*/ 2678412 w 3352156"/>
              <a:gd name="connsiteY307" fmla="*/ 419710 h 2885505"/>
              <a:gd name="connsiteX308" fmla="*/ 2659083 w 3352156"/>
              <a:gd name="connsiteY308" fmla="*/ 396239 h 2885505"/>
              <a:gd name="connsiteX309" fmla="*/ 2584530 w 3352156"/>
              <a:gd name="connsiteY309" fmla="*/ 332731 h 2885505"/>
              <a:gd name="connsiteX310" fmla="*/ 2584530 w 3352156"/>
              <a:gd name="connsiteY310" fmla="*/ 332731 h 2885505"/>
              <a:gd name="connsiteX311" fmla="*/ 2580388 w 3352156"/>
              <a:gd name="connsiteY311" fmla="*/ 485980 h 2885505"/>
              <a:gd name="connsiteX312" fmla="*/ 2580388 w 3352156"/>
              <a:gd name="connsiteY312" fmla="*/ 485980 h 2885505"/>
              <a:gd name="connsiteX313" fmla="*/ 2639754 w 3352156"/>
              <a:gd name="connsiteY313" fmla="*/ 575721 h 2885505"/>
              <a:gd name="connsiteX314" fmla="*/ 2663225 w 3352156"/>
              <a:gd name="connsiteY314" fmla="*/ 599191 h 2885505"/>
              <a:gd name="connsiteX315" fmla="*/ 2656322 w 3352156"/>
              <a:gd name="connsiteY315" fmla="*/ 603333 h 2885505"/>
              <a:gd name="connsiteX316" fmla="*/ 2498931 w 3352156"/>
              <a:gd name="connsiteY316" fmla="*/ 560534 h 2885505"/>
              <a:gd name="connsiteX317" fmla="*/ 2427138 w 3352156"/>
              <a:gd name="connsiteY317" fmla="*/ 483219 h 2885505"/>
              <a:gd name="connsiteX318" fmla="*/ 2341540 w 3352156"/>
              <a:gd name="connsiteY318" fmla="*/ 450084 h 2885505"/>
              <a:gd name="connsiteX319" fmla="*/ 2580388 w 3352156"/>
              <a:gd name="connsiteY319" fmla="*/ 485980 h 2885505"/>
              <a:gd name="connsiteX320" fmla="*/ 2580388 w 3352156"/>
              <a:gd name="connsiteY320" fmla="*/ 485980 h 2885505"/>
              <a:gd name="connsiteX321" fmla="*/ 2735018 w 3352156"/>
              <a:gd name="connsiteY321" fmla="*/ 463890 h 2885505"/>
              <a:gd name="connsiteX322" fmla="*/ 2735018 w 3352156"/>
              <a:gd name="connsiteY322" fmla="*/ 463890 h 2885505"/>
              <a:gd name="connsiteX323" fmla="*/ 2805429 w 3352156"/>
              <a:gd name="connsiteY323" fmla="*/ 219519 h 2885505"/>
              <a:gd name="connsiteX324" fmla="*/ 2799907 w 3352156"/>
              <a:gd name="connsiteY324" fmla="*/ 316163 h 2885505"/>
              <a:gd name="connsiteX325" fmla="*/ 2842706 w 3352156"/>
              <a:gd name="connsiteY325" fmla="*/ 418329 h 2885505"/>
              <a:gd name="connsiteX326" fmla="*/ 2815094 w 3352156"/>
              <a:gd name="connsiteY326" fmla="*/ 586766 h 2885505"/>
              <a:gd name="connsiteX327" fmla="*/ 2808191 w 3352156"/>
              <a:gd name="connsiteY327" fmla="*/ 592288 h 2885505"/>
              <a:gd name="connsiteX328" fmla="*/ 2795765 w 3352156"/>
              <a:gd name="connsiteY328" fmla="*/ 560534 h 2885505"/>
              <a:gd name="connsiteX329" fmla="*/ 2735018 w 3352156"/>
              <a:gd name="connsiteY329" fmla="*/ 463890 h 2885505"/>
              <a:gd name="connsiteX330" fmla="*/ 2735018 w 3352156"/>
              <a:gd name="connsiteY330" fmla="*/ 463890 h 2885505"/>
              <a:gd name="connsiteX331" fmla="*/ 2842706 w 3352156"/>
              <a:gd name="connsiteY331" fmla="*/ 639229 h 2885505"/>
              <a:gd name="connsiteX332" fmla="*/ 2842706 w 3352156"/>
              <a:gd name="connsiteY332" fmla="*/ 639229 h 2885505"/>
              <a:gd name="connsiteX333" fmla="*/ 2997336 w 3352156"/>
              <a:gd name="connsiteY333" fmla="*/ 394859 h 2885505"/>
              <a:gd name="connsiteX334" fmla="*/ 2960059 w 3352156"/>
              <a:gd name="connsiteY334" fmla="*/ 498406 h 2885505"/>
              <a:gd name="connsiteX335" fmla="*/ 2973866 w 3352156"/>
              <a:gd name="connsiteY335" fmla="*/ 624042 h 2885505"/>
              <a:gd name="connsiteX336" fmla="*/ 2889648 w 3352156"/>
              <a:gd name="connsiteY336" fmla="*/ 799382 h 2885505"/>
              <a:gd name="connsiteX337" fmla="*/ 2879983 w 3352156"/>
              <a:gd name="connsiteY337" fmla="*/ 803524 h 2885505"/>
              <a:gd name="connsiteX338" fmla="*/ 2877222 w 3352156"/>
              <a:gd name="connsiteY338" fmla="*/ 764866 h 2885505"/>
              <a:gd name="connsiteX339" fmla="*/ 2842706 w 3352156"/>
              <a:gd name="connsiteY339" fmla="*/ 639229 h 2885505"/>
              <a:gd name="connsiteX340" fmla="*/ 2842706 w 3352156"/>
              <a:gd name="connsiteY340" fmla="*/ 639229 h 2885505"/>
              <a:gd name="connsiteX341" fmla="*/ 2755727 w 3352156"/>
              <a:gd name="connsiteY341" fmla="*/ 735873 h 2885505"/>
              <a:gd name="connsiteX342" fmla="*/ 2755727 w 3352156"/>
              <a:gd name="connsiteY342" fmla="*/ 735873 h 2885505"/>
              <a:gd name="connsiteX343" fmla="*/ 2795765 w 3352156"/>
              <a:gd name="connsiteY343" fmla="*/ 855987 h 2885505"/>
              <a:gd name="connsiteX344" fmla="*/ 2815094 w 3352156"/>
              <a:gd name="connsiteY344" fmla="*/ 889122 h 2885505"/>
              <a:gd name="connsiteX345" fmla="*/ 2805429 w 3352156"/>
              <a:gd name="connsiteY345" fmla="*/ 891884 h 2885505"/>
              <a:gd name="connsiteX346" fmla="*/ 2641135 w 3352156"/>
              <a:gd name="connsiteY346" fmla="*/ 795240 h 2885505"/>
              <a:gd name="connsiteX347" fmla="*/ 2583149 w 3352156"/>
              <a:gd name="connsiteY347" fmla="*/ 686171 h 2885505"/>
              <a:gd name="connsiteX348" fmla="*/ 2496170 w 3352156"/>
              <a:gd name="connsiteY348" fmla="*/ 621281 h 2885505"/>
              <a:gd name="connsiteX349" fmla="*/ 2755727 w 3352156"/>
              <a:gd name="connsiteY349" fmla="*/ 735873 h 2885505"/>
              <a:gd name="connsiteX350" fmla="*/ 2755727 w 3352156"/>
              <a:gd name="connsiteY350" fmla="*/ 735873 h 2885505"/>
              <a:gd name="connsiteX351" fmla="*/ 2955918 w 3352156"/>
              <a:gd name="connsiteY351" fmla="*/ 842181 h 2885505"/>
              <a:gd name="connsiteX352" fmla="*/ 2955918 w 3352156"/>
              <a:gd name="connsiteY352" fmla="*/ 842181 h 2885505"/>
              <a:gd name="connsiteX353" fmla="*/ 3161631 w 3352156"/>
              <a:gd name="connsiteY353" fmla="*/ 643371 h 2885505"/>
              <a:gd name="connsiteX354" fmla="*/ 3102264 w 3352156"/>
              <a:gd name="connsiteY354" fmla="*/ 734492 h 2885505"/>
              <a:gd name="connsiteX355" fmla="*/ 3085696 w 3352156"/>
              <a:gd name="connsiteY355" fmla="*/ 857368 h 2885505"/>
              <a:gd name="connsiteX356" fmla="*/ 2964201 w 3352156"/>
              <a:gd name="connsiteY356" fmla="*/ 1006476 h 2885505"/>
              <a:gd name="connsiteX357" fmla="*/ 2954537 w 3352156"/>
              <a:gd name="connsiteY357" fmla="*/ 1007856 h 2885505"/>
              <a:gd name="connsiteX358" fmla="*/ 2960059 w 3352156"/>
              <a:gd name="connsiteY358" fmla="*/ 969199 h 2885505"/>
              <a:gd name="connsiteX359" fmla="*/ 2955918 w 3352156"/>
              <a:gd name="connsiteY359" fmla="*/ 842181 h 2885505"/>
              <a:gd name="connsiteX360" fmla="*/ 2955918 w 3352156"/>
              <a:gd name="connsiteY360" fmla="*/ 842181 h 2885505"/>
              <a:gd name="connsiteX361" fmla="*/ 2852371 w 3352156"/>
              <a:gd name="connsiteY361" fmla="*/ 1054798 h 2885505"/>
              <a:gd name="connsiteX362" fmla="*/ 2852371 w 3352156"/>
              <a:gd name="connsiteY362" fmla="*/ 1054798 h 2885505"/>
              <a:gd name="connsiteX363" fmla="*/ 2859274 w 3352156"/>
              <a:gd name="connsiteY363" fmla="*/ 1181815 h 2885505"/>
              <a:gd name="connsiteX364" fmla="*/ 2868938 w 3352156"/>
              <a:gd name="connsiteY364" fmla="*/ 1219092 h 2885505"/>
              <a:gd name="connsiteX365" fmla="*/ 2859274 w 3352156"/>
              <a:gd name="connsiteY365" fmla="*/ 1219092 h 2885505"/>
              <a:gd name="connsiteX366" fmla="*/ 2725353 w 3352156"/>
              <a:gd name="connsiteY366" fmla="*/ 1082410 h 2885505"/>
              <a:gd name="connsiteX367" fmla="*/ 2697741 w 3352156"/>
              <a:gd name="connsiteY367" fmla="*/ 960915 h 2885505"/>
              <a:gd name="connsiteX368" fmla="*/ 2630090 w 3352156"/>
              <a:gd name="connsiteY368" fmla="*/ 875316 h 2885505"/>
              <a:gd name="connsiteX369" fmla="*/ 2852371 w 3352156"/>
              <a:gd name="connsiteY369" fmla="*/ 1054798 h 2885505"/>
              <a:gd name="connsiteX370" fmla="*/ 2852371 w 3352156"/>
              <a:gd name="connsiteY370" fmla="*/ 1054798 h 2885505"/>
              <a:gd name="connsiteX371" fmla="*/ 3012523 w 3352156"/>
              <a:gd name="connsiteY371" fmla="*/ 1065842 h 2885505"/>
              <a:gd name="connsiteX372" fmla="*/ 3012523 w 3352156"/>
              <a:gd name="connsiteY372" fmla="*/ 1065842 h 2885505"/>
              <a:gd name="connsiteX373" fmla="*/ 2989053 w 3352156"/>
              <a:gd name="connsiteY373" fmla="*/ 1191479 h 2885505"/>
              <a:gd name="connsiteX374" fmla="*/ 2975246 w 3352156"/>
              <a:gd name="connsiteY374" fmla="*/ 1227376 h 2885505"/>
              <a:gd name="connsiteX375" fmla="*/ 2984911 w 3352156"/>
              <a:gd name="connsiteY375" fmla="*/ 1228756 h 2885505"/>
              <a:gd name="connsiteX376" fmla="*/ 3135399 w 3352156"/>
              <a:gd name="connsiteY376" fmla="*/ 1110023 h 2885505"/>
              <a:gd name="connsiteX377" fmla="*/ 3178198 w 3352156"/>
              <a:gd name="connsiteY377" fmla="*/ 992669 h 2885505"/>
              <a:gd name="connsiteX378" fmla="*/ 3256894 w 3352156"/>
              <a:gd name="connsiteY378" fmla="*/ 916735 h 2885505"/>
              <a:gd name="connsiteX379" fmla="*/ 3012523 w 3352156"/>
              <a:gd name="connsiteY379" fmla="*/ 1065842 h 2885505"/>
              <a:gd name="connsiteX380" fmla="*/ 3012523 w 3352156"/>
              <a:gd name="connsiteY380" fmla="*/ 1065842 h 2885505"/>
              <a:gd name="connsiteX381" fmla="*/ 3053942 w 3352156"/>
              <a:gd name="connsiteY381" fmla="*/ 1297787 h 2885505"/>
              <a:gd name="connsiteX382" fmla="*/ 3053942 w 3352156"/>
              <a:gd name="connsiteY382" fmla="*/ 1297787 h 2885505"/>
              <a:gd name="connsiteX383" fmla="*/ 3352157 w 3352156"/>
              <a:gd name="connsiteY383" fmla="*/ 1212189 h 2885505"/>
              <a:gd name="connsiteX384" fmla="*/ 3248610 w 3352156"/>
              <a:gd name="connsiteY384" fmla="*/ 1268794 h 2885505"/>
              <a:gd name="connsiteX385" fmla="*/ 3169915 w 3352156"/>
              <a:gd name="connsiteY385" fmla="*/ 1379244 h 2885505"/>
              <a:gd name="connsiteX386" fmla="*/ 2978008 w 3352156"/>
              <a:gd name="connsiteY386" fmla="*/ 1459321 h 2885505"/>
              <a:gd name="connsiteX387" fmla="*/ 2968343 w 3352156"/>
              <a:gd name="connsiteY387" fmla="*/ 1455179 h 2885505"/>
              <a:gd name="connsiteX388" fmla="*/ 2993194 w 3352156"/>
              <a:gd name="connsiteY388" fmla="*/ 1422044 h 2885505"/>
              <a:gd name="connsiteX389" fmla="*/ 3053942 w 3352156"/>
              <a:gd name="connsiteY389" fmla="*/ 1297787 h 2885505"/>
              <a:gd name="connsiteX390" fmla="*/ 3053942 w 3352156"/>
              <a:gd name="connsiteY390" fmla="*/ 1297787 h 2885505"/>
              <a:gd name="connsiteX391" fmla="*/ 2873080 w 3352156"/>
              <a:gd name="connsiteY391" fmla="*/ 1388909 h 2885505"/>
              <a:gd name="connsiteX392" fmla="*/ 2873080 w 3352156"/>
              <a:gd name="connsiteY392" fmla="*/ 1388909 h 2885505"/>
              <a:gd name="connsiteX393" fmla="*/ 2845468 w 3352156"/>
              <a:gd name="connsiteY393" fmla="*/ 1522829 h 2885505"/>
              <a:gd name="connsiteX394" fmla="*/ 2844087 w 3352156"/>
              <a:gd name="connsiteY394" fmla="*/ 1564248 h 2885505"/>
              <a:gd name="connsiteX395" fmla="*/ 2834423 w 3352156"/>
              <a:gd name="connsiteY395" fmla="*/ 1561487 h 2885505"/>
              <a:gd name="connsiteX396" fmla="*/ 2733637 w 3352156"/>
              <a:gd name="connsiteY396" fmla="*/ 1380625 h 2885505"/>
              <a:gd name="connsiteX397" fmla="*/ 2739159 w 3352156"/>
              <a:gd name="connsiteY397" fmla="*/ 1246704 h 2885505"/>
              <a:gd name="connsiteX398" fmla="*/ 2692218 w 3352156"/>
              <a:gd name="connsiteY398" fmla="*/ 1139016 h 2885505"/>
              <a:gd name="connsiteX399" fmla="*/ 2873080 w 3352156"/>
              <a:gd name="connsiteY399" fmla="*/ 1388909 h 2885505"/>
              <a:gd name="connsiteX400" fmla="*/ 2873080 w 3352156"/>
              <a:gd name="connsiteY400" fmla="*/ 1388909 h 2885505"/>
              <a:gd name="connsiteX401" fmla="*/ 3002859 w 3352156"/>
              <a:gd name="connsiteY401" fmla="*/ 1567009 h 2885505"/>
              <a:gd name="connsiteX402" fmla="*/ 3002859 w 3352156"/>
              <a:gd name="connsiteY402" fmla="*/ 1567009 h 2885505"/>
              <a:gd name="connsiteX403" fmla="*/ 3345254 w 3352156"/>
              <a:gd name="connsiteY403" fmla="*/ 1468985 h 2885505"/>
              <a:gd name="connsiteX404" fmla="*/ 3226520 w 3352156"/>
              <a:gd name="connsiteY404" fmla="*/ 1533874 h 2885505"/>
              <a:gd name="connsiteX405" fmla="*/ 3136779 w 3352156"/>
              <a:gd name="connsiteY405" fmla="*/ 1659511 h 2885505"/>
              <a:gd name="connsiteX406" fmla="*/ 2915879 w 3352156"/>
              <a:gd name="connsiteY406" fmla="*/ 1752013 h 2885505"/>
              <a:gd name="connsiteX407" fmla="*/ 2904834 w 3352156"/>
              <a:gd name="connsiteY407" fmla="*/ 1747871 h 2885505"/>
              <a:gd name="connsiteX408" fmla="*/ 2933828 w 3352156"/>
              <a:gd name="connsiteY408" fmla="*/ 1709214 h 2885505"/>
              <a:gd name="connsiteX409" fmla="*/ 3002859 w 3352156"/>
              <a:gd name="connsiteY409" fmla="*/ 1567009 h 2885505"/>
              <a:gd name="connsiteX410" fmla="*/ 3002859 w 3352156"/>
              <a:gd name="connsiteY410" fmla="*/ 1567009 h 2885505"/>
              <a:gd name="connsiteX411" fmla="*/ 2804049 w 3352156"/>
              <a:gd name="connsiteY411" fmla="*/ 1771342 h 2885505"/>
              <a:gd name="connsiteX412" fmla="*/ 2804049 w 3352156"/>
              <a:gd name="connsiteY412" fmla="*/ 1771342 h 2885505"/>
              <a:gd name="connsiteX413" fmla="*/ 2747443 w 3352156"/>
              <a:gd name="connsiteY413" fmla="*/ 1901121 h 2885505"/>
              <a:gd name="connsiteX414" fmla="*/ 2737779 w 3352156"/>
              <a:gd name="connsiteY414" fmla="*/ 1943920 h 2885505"/>
              <a:gd name="connsiteX415" fmla="*/ 2728115 w 3352156"/>
              <a:gd name="connsiteY415" fmla="*/ 1938397 h 2885505"/>
              <a:gd name="connsiteX416" fmla="*/ 2664606 w 3352156"/>
              <a:gd name="connsiteY416" fmla="*/ 1734065 h 2885505"/>
              <a:gd name="connsiteX417" fmla="*/ 2699121 w 3352156"/>
              <a:gd name="connsiteY417" fmla="*/ 1600144 h 2885505"/>
              <a:gd name="connsiteX418" fmla="*/ 2675651 w 3352156"/>
              <a:gd name="connsiteY418" fmla="*/ 1481411 h 2885505"/>
              <a:gd name="connsiteX419" fmla="*/ 2804049 w 3352156"/>
              <a:gd name="connsiteY419" fmla="*/ 1771342 h 2885505"/>
              <a:gd name="connsiteX420" fmla="*/ 2804049 w 3352156"/>
              <a:gd name="connsiteY420" fmla="*/ 1771342 h 2885505"/>
              <a:gd name="connsiteX421" fmla="*/ 2928305 w 3352156"/>
              <a:gd name="connsiteY421" fmla="*/ 1826567 h 2885505"/>
              <a:gd name="connsiteX422" fmla="*/ 2928305 w 3352156"/>
              <a:gd name="connsiteY422" fmla="*/ 1826567 h 2885505"/>
              <a:gd name="connsiteX423" fmla="*/ 3283126 w 3352156"/>
              <a:gd name="connsiteY423" fmla="*/ 1797574 h 2885505"/>
              <a:gd name="connsiteX424" fmla="*/ 3153347 w 3352156"/>
              <a:gd name="connsiteY424" fmla="*/ 1837612 h 2885505"/>
              <a:gd name="connsiteX425" fmla="*/ 3040136 w 3352156"/>
              <a:gd name="connsiteY425" fmla="*/ 1943920 h 2885505"/>
              <a:gd name="connsiteX426" fmla="*/ 2805429 w 3352156"/>
              <a:gd name="connsiteY426" fmla="*/ 1990861 h 2885505"/>
              <a:gd name="connsiteX427" fmla="*/ 2794384 w 3352156"/>
              <a:gd name="connsiteY427" fmla="*/ 1983958 h 2885505"/>
              <a:gd name="connsiteX428" fmla="*/ 2830281 w 3352156"/>
              <a:gd name="connsiteY428" fmla="*/ 1952204 h 2885505"/>
              <a:gd name="connsiteX429" fmla="*/ 2928305 w 3352156"/>
              <a:gd name="connsiteY429" fmla="*/ 1826567 h 2885505"/>
              <a:gd name="connsiteX430" fmla="*/ 2928305 w 3352156"/>
              <a:gd name="connsiteY430" fmla="*/ 1826567 h 2885505"/>
              <a:gd name="connsiteX431" fmla="*/ 2827520 w 3352156"/>
              <a:gd name="connsiteY431" fmla="*/ 2062654 h 2885505"/>
              <a:gd name="connsiteX432" fmla="*/ 2827520 w 3352156"/>
              <a:gd name="connsiteY432" fmla="*/ 2062654 h 2885505"/>
              <a:gd name="connsiteX433" fmla="*/ 3180959 w 3352156"/>
              <a:gd name="connsiteY433" fmla="*/ 2097169 h 2885505"/>
              <a:gd name="connsiteX434" fmla="*/ 3045658 w 3352156"/>
              <a:gd name="connsiteY434" fmla="*/ 2113737 h 2885505"/>
              <a:gd name="connsiteX435" fmla="*/ 2915879 w 3352156"/>
              <a:gd name="connsiteY435" fmla="*/ 2197955 h 2885505"/>
              <a:gd name="connsiteX436" fmla="*/ 2677031 w 3352156"/>
              <a:gd name="connsiteY436" fmla="*/ 2202097 h 2885505"/>
              <a:gd name="connsiteX437" fmla="*/ 2667367 w 3352156"/>
              <a:gd name="connsiteY437" fmla="*/ 2193813 h 2885505"/>
              <a:gd name="connsiteX438" fmla="*/ 2708786 w 3352156"/>
              <a:gd name="connsiteY438" fmla="*/ 2168962 h 2885505"/>
              <a:gd name="connsiteX439" fmla="*/ 2827520 w 3352156"/>
              <a:gd name="connsiteY439" fmla="*/ 2062654 h 2885505"/>
              <a:gd name="connsiteX440" fmla="*/ 2827520 w 3352156"/>
              <a:gd name="connsiteY440" fmla="*/ 2062654 h 2885505"/>
              <a:gd name="connsiteX441" fmla="*/ 2641135 w 3352156"/>
              <a:gd name="connsiteY441" fmla="*/ 2278031 h 2885505"/>
              <a:gd name="connsiteX442" fmla="*/ 2641135 w 3352156"/>
              <a:gd name="connsiteY442" fmla="*/ 2278031 h 2885505"/>
              <a:gd name="connsiteX443" fmla="*/ 3030471 w 3352156"/>
              <a:gd name="connsiteY443" fmla="*/ 2374675 h 2885505"/>
              <a:gd name="connsiteX444" fmla="*/ 2877222 w 3352156"/>
              <a:gd name="connsiteY444" fmla="*/ 2370533 h 2885505"/>
              <a:gd name="connsiteX445" fmla="*/ 2718450 w 3352156"/>
              <a:gd name="connsiteY445" fmla="*/ 2443706 h 2885505"/>
              <a:gd name="connsiteX446" fmla="*/ 2450609 w 3352156"/>
              <a:gd name="connsiteY446" fmla="*/ 2409190 h 2885505"/>
              <a:gd name="connsiteX447" fmla="*/ 2442325 w 3352156"/>
              <a:gd name="connsiteY447" fmla="*/ 2398146 h 2885505"/>
              <a:gd name="connsiteX448" fmla="*/ 2492028 w 3352156"/>
              <a:gd name="connsiteY448" fmla="*/ 2377436 h 2885505"/>
              <a:gd name="connsiteX449" fmla="*/ 2641135 w 3352156"/>
              <a:gd name="connsiteY449" fmla="*/ 2278031 h 2885505"/>
              <a:gd name="connsiteX450" fmla="*/ 2641135 w 3352156"/>
              <a:gd name="connsiteY450" fmla="*/ 2278031 h 2885505"/>
              <a:gd name="connsiteX451" fmla="*/ 2665986 w 3352156"/>
              <a:gd name="connsiteY451" fmla="*/ 1986719 h 2885505"/>
              <a:gd name="connsiteX452" fmla="*/ 2665986 w 3352156"/>
              <a:gd name="connsiteY452" fmla="*/ 1986719 h 2885505"/>
              <a:gd name="connsiteX453" fmla="*/ 2602478 w 3352156"/>
              <a:gd name="connsiteY453" fmla="*/ 2131685 h 2885505"/>
              <a:gd name="connsiteX454" fmla="*/ 2591433 w 3352156"/>
              <a:gd name="connsiteY454" fmla="*/ 2178626 h 2885505"/>
              <a:gd name="connsiteX455" fmla="*/ 2580388 w 3352156"/>
              <a:gd name="connsiteY455" fmla="*/ 2173104 h 2885505"/>
              <a:gd name="connsiteX456" fmla="*/ 2509976 w 3352156"/>
              <a:gd name="connsiteY456" fmla="*/ 1945301 h 2885505"/>
              <a:gd name="connsiteX457" fmla="*/ 2548633 w 3352156"/>
              <a:gd name="connsiteY457" fmla="*/ 1796193 h 2885505"/>
              <a:gd name="connsiteX458" fmla="*/ 2522401 w 3352156"/>
              <a:gd name="connsiteY458" fmla="*/ 1663653 h 2885505"/>
              <a:gd name="connsiteX459" fmla="*/ 2665986 w 3352156"/>
              <a:gd name="connsiteY459" fmla="*/ 1986719 h 2885505"/>
              <a:gd name="connsiteX460" fmla="*/ 2665986 w 3352156"/>
              <a:gd name="connsiteY460" fmla="*/ 1986719 h 2885505"/>
              <a:gd name="connsiteX461" fmla="*/ 2395384 w 3352156"/>
              <a:gd name="connsiteY461" fmla="*/ 2465796 h 2885505"/>
              <a:gd name="connsiteX462" fmla="*/ 2395384 w 3352156"/>
              <a:gd name="connsiteY462" fmla="*/ 2465796 h 2885505"/>
              <a:gd name="connsiteX463" fmla="*/ 2231090 w 3352156"/>
              <a:gd name="connsiteY463" fmla="*/ 2537589 h 2885505"/>
              <a:gd name="connsiteX464" fmla="*/ 2177245 w 3352156"/>
              <a:gd name="connsiteY464" fmla="*/ 2550014 h 2885505"/>
              <a:gd name="connsiteX465" fmla="*/ 2184148 w 3352156"/>
              <a:gd name="connsiteY465" fmla="*/ 2562440 h 2885505"/>
              <a:gd name="connsiteX466" fmla="*/ 2442325 w 3352156"/>
              <a:gd name="connsiteY466" fmla="*/ 2642516 h 2885505"/>
              <a:gd name="connsiteX467" fmla="*/ 2612142 w 3352156"/>
              <a:gd name="connsiteY467" fmla="*/ 2598336 h 2885505"/>
              <a:gd name="connsiteX468" fmla="*/ 2762630 w 3352156"/>
              <a:gd name="connsiteY468" fmla="*/ 2628710 h 2885505"/>
              <a:gd name="connsiteX469" fmla="*/ 2395384 w 3352156"/>
              <a:gd name="connsiteY469" fmla="*/ 2465796 h 2885505"/>
              <a:gd name="connsiteX470" fmla="*/ 2395384 w 3352156"/>
              <a:gd name="connsiteY470" fmla="*/ 2465796 h 2885505"/>
              <a:gd name="connsiteX471" fmla="*/ 2428519 w 3352156"/>
              <a:gd name="connsiteY471" fmla="*/ 2300121 h 2885505"/>
              <a:gd name="connsiteX472" fmla="*/ 2428519 w 3352156"/>
              <a:gd name="connsiteY472" fmla="*/ 2300121 h 2885505"/>
              <a:gd name="connsiteX473" fmla="*/ 2476841 w 3352156"/>
              <a:gd name="connsiteY473" fmla="*/ 1949442 h 2885505"/>
              <a:gd name="connsiteX474" fmla="*/ 2429900 w 3352156"/>
              <a:gd name="connsiteY474" fmla="*/ 2076460 h 2885505"/>
              <a:gd name="connsiteX475" fmla="*/ 2318069 w 3352156"/>
              <a:gd name="connsiteY475" fmla="*/ 2182768 h 2885505"/>
              <a:gd name="connsiteX476" fmla="*/ 2258702 w 3352156"/>
              <a:gd name="connsiteY476" fmla="*/ 2413332 h 2885505"/>
              <a:gd name="connsiteX477" fmla="*/ 2264225 w 3352156"/>
              <a:gd name="connsiteY477" fmla="*/ 2424377 h 2885505"/>
              <a:gd name="connsiteX478" fmla="*/ 2298740 w 3352156"/>
              <a:gd name="connsiteY478" fmla="*/ 2389862 h 2885505"/>
              <a:gd name="connsiteX479" fmla="*/ 2428519 w 3352156"/>
              <a:gd name="connsiteY479" fmla="*/ 2300121 h 2885505"/>
              <a:gd name="connsiteX480" fmla="*/ 2428519 w 3352156"/>
              <a:gd name="connsiteY480" fmla="*/ 2300121 h 2885505"/>
              <a:gd name="connsiteX481" fmla="*/ 2094408 w 3352156"/>
              <a:gd name="connsiteY481" fmla="*/ 2592814 h 2885505"/>
              <a:gd name="connsiteX482" fmla="*/ 2094408 w 3352156"/>
              <a:gd name="connsiteY482" fmla="*/ 2592814 h 2885505"/>
              <a:gd name="connsiteX483" fmla="*/ 2427138 w 3352156"/>
              <a:gd name="connsiteY483" fmla="*/ 2819236 h 2885505"/>
              <a:gd name="connsiteX484" fmla="*/ 2284934 w 3352156"/>
              <a:gd name="connsiteY484" fmla="*/ 2762631 h 2885505"/>
              <a:gd name="connsiteX485" fmla="*/ 2110975 w 3352156"/>
              <a:gd name="connsiteY485" fmla="*/ 2775056 h 2885505"/>
              <a:gd name="connsiteX486" fmla="*/ 1870747 w 3352156"/>
              <a:gd name="connsiteY486" fmla="*/ 2650800 h 2885505"/>
              <a:gd name="connsiteX487" fmla="*/ 1866605 w 3352156"/>
              <a:gd name="connsiteY487" fmla="*/ 2636994 h 2885505"/>
              <a:gd name="connsiteX488" fmla="*/ 1921830 w 3352156"/>
              <a:gd name="connsiteY488" fmla="*/ 2634232 h 2885505"/>
              <a:gd name="connsiteX489" fmla="*/ 2094408 w 3352156"/>
              <a:gd name="connsiteY489" fmla="*/ 2592814 h 2885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</a:cxnLst>
            <a:rect l="l" t="t" r="r" b="b"/>
            <a:pathLst>
              <a:path w="3352156" h="2885505">
                <a:moveTo>
                  <a:pt x="2086124" y="2487886"/>
                </a:moveTo>
                <a:cubicBezTo>
                  <a:pt x="2010190" y="2543111"/>
                  <a:pt x="1938397" y="2540350"/>
                  <a:pt x="1917688" y="2548634"/>
                </a:cubicBezTo>
                <a:lnTo>
                  <a:pt x="1870747" y="2576246"/>
                </a:lnTo>
                <a:lnTo>
                  <a:pt x="1866605" y="2562440"/>
                </a:lnTo>
                <a:cubicBezTo>
                  <a:pt x="1959106" y="2504454"/>
                  <a:pt x="1867985" y="2403668"/>
                  <a:pt x="1999145" y="2326353"/>
                </a:cubicBezTo>
                <a:cubicBezTo>
                  <a:pt x="2044705" y="2300121"/>
                  <a:pt x="2106833" y="2268367"/>
                  <a:pt x="2152394" y="2242135"/>
                </a:cubicBezTo>
                <a:cubicBezTo>
                  <a:pt x="2220045" y="2203477"/>
                  <a:pt x="2213142" y="2162059"/>
                  <a:pt x="2240754" y="2116498"/>
                </a:cubicBezTo>
                <a:cubicBezTo>
                  <a:pt x="2253180" y="2159297"/>
                  <a:pt x="2152394" y="2447848"/>
                  <a:pt x="2086124" y="2487886"/>
                </a:cubicBezTo>
                <a:lnTo>
                  <a:pt x="2086124" y="2487886"/>
                </a:lnTo>
                <a:close/>
                <a:moveTo>
                  <a:pt x="2374675" y="229184"/>
                </a:moveTo>
                <a:lnTo>
                  <a:pt x="2374675" y="229184"/>
                </a:lnTo>
                <a:cubicBezTo>
                  <a:pt x="2362249" y="205713"/>
                  <a:pt x="2362249" y="171197"/>
                  <a:pt x="2311166" y="157391"/>
                </a:cubicBezTo>
                <a:cubicBezTo>
                  <a:pt x="2286315" y="150488"/>
                  <a:pt x="2253180" y="143585"/>
                  <a:pt x="2228328" y="136682"/>
                </a:cubicBezTo>
                <a:cubicBezTo>
                  <a:pt x="2191051" y="127017"/>
                  <a:pt x="2189671" y="106308"/>
                  <a:pt x="2170342" y="88360"/>
                </a:cubicBezTo>
                <a:cubicBezTo>
                  <a:pt x="2170342" y="110450"/>
                  <a:pt x="2253180" y="234706"/>
                  <a:pt x="2290456" y="244371"/>
                </a:cubicBezTo>
                <a:cubicBezTo>
                  <a:pt x="2333256" y="260938"/>
                  <a:pt x="2366391" y="251274"/>
                  <a:pt x="2377436" y="251274"/>
                </a:cubicBezTo>
                <a:lnTo>
                  <a:pt x="2380197" y="252654"/>
                </a:lnTo>
                <a:cubicBezTo>
                  <a:pt x="2443706" y="298215"/>
                  <a:pt x="2504453" y="349298"/>
                  <a:pt x="2558298" y="405904"/>
                </a:cubicBezTo>
                <a:cubicBezTo>
                  <a:pt x="2784720" y="639229"/>
                  <a:pt x="2924163" y="962296"/>
                  <a:pt x="2924163" y="1318497"/>
                </a:cubicBezTo>
                <a:cubicBezTo>
                  <a:pt x="2924163" y="1674698"/>
                  <a:pt x="2784720" y="1997764"/>
                  <a:pt x="2558298" y="2231090"/>
                </a:cubicBezTo>
                <a:cubicBezTo>
                  <a:pt x="2331875" y="2464415"/>
                  <a:pt x="2019854" y="2609381"/>
                  <a:pt x="1674698" y="2609381"/>
                </a:cubicBezTo>
                <a:cubicBezTo>
                  <a:pt x="1329542" y="2609381"/>
                  <a:pt x="1017520" y="2464415"/>
                  <a:pt x="791098" y="2231090"/>
                </a:cubicBezTo>
                <a:cubicBezTo>
                  <a:pt x="566056" y="1999145"/>
                  <a:pt x="425232" y="1676079"/>
                  <a:pt x="425232" y="1319877"/>
                </a:cubicBezTo>
                <a:cubicBezTo>
                  <a:pt x="425232" y="963676"/>
                  <a:pt x="564676" y="640610"/>
                  <a:pt x="791098" y="407284"/>
                </a:cubicBezTo>
                <a:cubicBezTo>
                  <a:pt x="846323" y="350679"/>
                  <a:pt x="905690" y="299596"/>
                  <a:pt x="969199" y="254035"/>
                </a:cubicBezTo>
                <a:lnTo>
                  <a:pt x="971960" y="252654"/>
                </a:lnTo>
                <a:cubicBezTo>
                  <a:pt x="983005" y="251274"/>
                  <a:pt x="1016140" y="260938"/>
                  <a:pt x="1058939" y="245751"/>
                </a:cubicBezTo>
                <a:cubicBezTo>
                  <a:pt x="1094835" y="236087"/>
                  <a:pt x="1179054" y="111831"/>
                  <a:pt x="1179054" y="89741"/>
                </a:cubicBezTo>
                <a:cubicBezTo>
                  <a:pt x="1159725" y="107689"/>
                  <a:pt x="1158344" y="128398"/>
                  <a:pt x="1121067" y="138062"/>
                </a:cubicBezTo>
                <a:cubicBezTo>
                  <a:pt x="1096216" y="144966"/>
                  <a:pt x="1063081" y="151869"/>
                  <a:pt x="1038230" y="158772"/>
                </a:cubicBezTo>
                <a:cubicBezTo>
                  <a:pt x="988527" y="172578"/>
                  <a:pt x="988527" y="205713"/>
                  <a:pt x="974721" y="229184"/>
                </a:cubicBezTo>
                <a:cubicBezTo>
                  <a:pt x="904309" y="277506"/>
                  <a:pt x="838039" y="334111"/>
                  <a:pt x="777292" y="394859"/>
                </a:cubicBezTo>
                <a:cubicBezTo>
                  <a:pt x="548108" y="630946"/>
                  <a:pt x="405904" y="958154"/>
                  <a:pt x="405904" y="1319877"/>
                </a:cubicBezTo>
                <a:cubicBezTo>
                  <a:pt x="405904" y="1680221"/>
                  <a:pt x="548108" y="2007429"/>
                  <a:pt x="777292" y="2244896"/>
                </a:cubicBezTo>
                <a:cubicBezTo>
                  <a:pt x="1006475" y="2480983"/>
                  <a:pt x="1322639" y="2627329"/>
                  <a:pt x="1673317" y="2627329"/>
                </a:cubicBezTo>
                <a:cubicBezTo>
                  <a:pt x="2022615" y="2627329"/>
                  <a:pt x="2340159" y="2480983"/>
                  <a:pt x="2569343" y="2244896"/>
                </a:cubicBezTo>
                <a:cubicBezTo>
                  <a:pt x="2798526" y="2008809"/>
                  <a:pt x="2940731" y="1681601"/>
                  <a:pt x="2940731" y="1319877"/>
                </a:cubicBezTo>
                <a:cubicBezTo>
                  <a:pt x="2940731" y="959534"/>
                  <a:pt x="2798526" y="632326"/>
                  <a:pt x="2569343" y="394859"/>
                </a:cubicBezTo>
                <a:cubicBezTo>
                  <a:pt x="2511356" y="332731"/>
                  <a:pt x="2446467" y="277506"/>
                  <a:pt x="2374675" y="229184"/>
                </a:cubicBezTo>
                <a:lnTo>
                  <a:pt x="2374675" y="229184"/>
                </a:lnTo>
                <a:close/>
                <a:moveTo>
                  <a:pt x="1859701" y="2867558"/>
                </a:moveTo>
                <a:lnTo>
                  <a:pt x="1859701" y="2867558"/>
                </a:lnTo>
                <a:cubicBezTo>
                  <a:pt x="1885933" y="2867558"/>
                  <a:pt x="1906643" y="2846849"/>
                  <a:pt x="1906643" y="2820617"/>
                </a:cubicBezTo>
                <a:cubicBezTo>
                  <a:pt x="1906643" y="2794385"/>
                  <a:pt x="1885933" y="2773676"/>
                  <a:pt x="1859701" y="2773676"/>
                </a:cubicBezTo>
                <a:cubicBezTo>
                  <a:pt x="1833470" y="2773676"/>
                  <a:pt x="1812760" y="2794385"/>
                  <a:pt x="1812760" y="2820617"/>
                </a:cubicBezTo>
                <a:cubicBezTo>
                  <a:pt x="1811380" y="2845468"/>
                  <a:pt x="1833470" y="2867558"/>
                  <a:pt x="1859701" y="2867558"/>
                </a:cubicBezTo>
                <a:lnTo>
                  <a:pt x="1859701" y="2867558"/>
                </a:lnTo>
                <a:close/>
                <a:moveTo>
                  <a:pt x="1493836" y="2867558"/>
                </a:moveTo>
                <a:lnTo>
                  <a:pt x="1493836" y="2867558"/>
                </a:lnTo>
                <a:cubicBezTo>
                  <a:pt x="1520068" y="2867558"/>
                  <a:pt x="1540777" y="2846849"/>
                  <a:pt x="1540777" y="2820617"/>
                </a:cubicBezTo>
                <a:cubicBezTo>
                  <a:pt x="1540777" y="2794385"/>
                  <a:pt x="1520068" y="2773676"/>
                  <a:pt x="1493836" y="2773676"/>
                </a:cubicBezTo>
                <a:cubicBezTo>
                  <a:pt x="1467604" y="2773676"/>
                  <a:pt x="1446895" y="2794385"/>
                  <a:pt x="1446895" y="2820617"/>
                </a:cubicBezTo>
                <a:cubicBezTo>
                  <a:pt x="1446895" y="2845468"/>
                  <a:pt x="1467604" y="2867558"/>
                  <a:pt x="1493836" y="2867558"/>
                </a:cubicBezTo>
                <a:lnTo>
                  <a:pt x="1493836" y="2867558"/>
                </a:lnTo>
                <a:close/>
                <a:moveTo>
                  <a:pt x="1678840" y="2885506"/>
                </a:moveTo>
                <a:lnTo>
                  <a:pt x="1678840" y="2885506"/>
                </a:lnTo>
                <a:cubicBezTo>
                  <a:pt x="1724400" y="2885506"/>
                  <a:pt x="1761677" y="2848229"/>
                  <a:pt x="1761677" y="2802669"/>
                </a:cubicBezTo>
                <a:cubicBezTo>
                  <a:pt x="1761677" y="2757108"/>
                  <a:pt x="1724400" y="2719831"/>
                  <a:pt x="1678840" y="2719831"/>
                </a:cubicBezTo>
                <a:cubicBezTo>
                  <a:pt x="1633279" y="2719831"/>
                  <a:pt x="1596002" y="2757108"/>
                  <a:pt x="1596002" y="2802669"/>
                </a:cubicBezTo>
                <a:cubicBezTo>
                  <a:pt x="1596002" y="2848229"/>
                  <a:pt x="1633279" y="2885506"/>
                  <a:pt x="1678840" y="2885506"/>
                </a:cubicBezTo>
                <a:lnTo>
                  <a:pt x="1678840" y="2885506"/>
                </a:lnTo>
                <a:close/>
                <a:moveTo>
                  <a:pt x="970579" y="320305"/>
                </a:moveTo>
                <a:lnTo>
                  <a:pt x="970579" y="320305"/>
                </a:lnTo>
                <a:cubicBezTo>
                  <a:pt x="1003714" y="300976"/>
                  <a:pt x="1151441" y="328589"/>
                  <a:pt x="1166628" y="345156"/>
                </a:cubicBezTo>
                <a:cubicBezTo>
                  <a:pt x="1140396" y="346537"/>
                  <a:pt x="1125209" y="332731"/>
                  <a:pt x="1090694" y="352059"/>
                </a:cubicBezTo>
                <a:cubicBezTo>
                  <a:pt x="1068604" y="364485"/>
                  <a:pt x="1039610" y="383814"/>
                  <a:pt x="1017520" y="397620"/>
                </a:cubicBezTo>
                <a:cubicBezTo>
                  <a:pt x="952631" y="434897"/>
                  <a:pt x="931922" y="371388"/>
                  <a:pt x="883600" y="396239"/>
                </a:cubicBezTo>
                <a:lnTo>
                  <a:pt x="878077" y="392097"/>
                </a:lnTo>
                <a:lnTo>
                  <a:pt x="901548" y="378291"/>
                </a:lnTo>
                <a:cubicBezTo>
                  <a:pt x="911212" y="370007"/>
                  <a:pt x="927780" y="339634"/>
                  <a:pt x="970579" y="320305"/>
                </a:cubicBezTo>
                <a:lnTo>
                  <a:pt x="970579" y="320305"/>
                </a:lnTo>
                <a:close/>
                <a:moveTo>
                  <a:pt x="942967" y="198810"/>
                </a:moveTo>
                <a:lnTo>
                  <a:pt x="942967" y="198810"/>
                </a:lnTo>
                <a:cubicBezTo>
                  <a:pt x="918115" y="237467"/>
                  <a:pt x="884980" y="248512"/>
                  <a:pt x="876697" y="256796"/>
                </a:cubicBezTo>
                <a:lnTo>
                  <a:pt x="860129" y="277506"/>
                </a:lnTo>
                <a:lnTo>
                  <a:pt x="855987" y="270602"/>
                </a:lnTo>
                <a:cubicBezTo>
                  <a:pt x="887742" y="227803"/>
                  <a:pt x="828375" y="197429"/>
                  <a:pt x="875316" y="139443"/>
                </a:cubicBezTo>
                <a:cubicBezTo>
                  <a:pt x="891884" y="118734"/>
                  <a:pt x="913974" y="93882"/>
                  <a:pt x="930541" y="73173"/>
                </a:cubicBezTo>
                <a:cubicBezTo>
                  <a:pt x="954012" y="42799"/>
                  <a:pt x="944347" y="26232"/>
                  <a:pt x="948489" y="0"/>
                </a:cubicBezTo>
                <a:cubicBezTo>
                  <a:pt x="962295" y="19329"/>
                  <a:pt x="966437" y="168436"/>
                  <a:pt x="942967" y="198810"/>
                </a:cubicBezTo>
                <a:lnTo>
                  <a:pt x="942967" y="198810"/>
                </a:lnTo>
                <a:close/>
                <a:moveTo>
                  <a:pt x="767627" y="332731"/>
                </a:moveTo>
                <a:lnTo>
                  <a:pt x="767627" y="332731"/>
                </a:lnTo>
                <a:cubicBezTo>
                  <a:pt x="738634" y="375530"/>
                  <a:pt x="702738" y="387956"/>
                  <a:pt x="693074" y="396239"/>
                </a:cubicBezTo>
                <a:lnTo>
                  <a:pt x="673745" y="419710"/>
                </a:lnTo>
                <a:lnTo>
                  <a:pt x="669603" y="414187"/>
                </a:lnTo>
                <a:cubicBezTo>
                  <a:pt x="705499" y="367246"/>
                  <a:pt x="639229" y="332731"/>
                  <a:pt x="691693" y="267841"/>
                </a:cubicBezTo>
                <a:cubicBezTo>
                  <a:pt x="709641" y="245751"/>
                  <a:pt x="735873" y="216758"/>
                  <a:pt x="753821" y="194668"/>
                </a:cubicBezTo>
                <a:cubicBezTo>
                  <a:pt x="781434" y="161533"/>
                  <a:pt x="769008" y="142204"/>
                  <a:pt x="774530" y="113211"/>
                </a:cubicBezTo>
                <a:cubicBezTo>
                  <a:pt x="788337" y="132540"/>
                  <a:pt x="793859" y="299596"/>
                  <a:pt x="767627" y="332731"/>
                </a:cubicBezTo>
                <a:lnTo>
                  <a:pt x="767627" y="332731"/>
                </a:lnTo>
                <a:close/>
                <a:moveTo>
                  <a:pt x="771769" y="485980"/>
                </a:moveTo>
                <a:lnTo>
                  <a:pt x="771769" y="485980"/>
                </a:lnTo>
                <a:cubicBezTo>
                  <a:pt x="803524" y="452845"/>
                  <a:pt x="987147" y="436277"/>
                  <a:pt x="1010617" y="448703"/>
                </a:cubicBezTo>
                <a:cubicBezTo>
                  <a:pt x="980244" y="458367"/>
                  <a:pt x="956773" y="448703"/>
                  <a:pt x="925019" y="481838"/>
                </a:cubicBezTo>
                <a:cubicBezTo>
                  <a:pt x="902929" y="503928"/>
                  <a:pt x="875316" y="537063"/>
                  <a:pt x="853226" y="559153"/>
                </a:cubicBezTo>
                <a:cubicBezTo>
                  <a:pt x="789717" y="625423"/>
                  <a:pt x="742776" y="556392"/>
                  <a:pt x="695835" y="601952"/>
                </a:cubicBezTo>
                <a:lnTo>
                  <a:pt x="688932" y="597811"/>
                </a:lnTo>
                <a:lnTo>
                  <a:pt x="712402" y="574340"/>
                </a:lnTo>
                <a:cubicBezTo>
                  <a:pt x="719305" y="563295"/>
                  <a:pt x="728970" y="521876"/>
                  <a:pt x="771769" y="485980"/>
                </a:cubicBezTo>
                <a:lnTo>
                  <a:pt x="771769" y="485980"/>
                </a:lnTo>
                <a:close/>
                <a:moveTo>
                  <a:pt x="617139" y="463890"/>
                </a:moveTo>
                <a:lnTo>
                  <a:pt x="617139" y="463890"/>
                </a:lnTo>
                <a:cubicBezTo>
                  <a:pt x="600572" y="521876"/>
                  <a:pt x="564676" y="548108"/>
                  <a:pt x="557772" y="560534"/>
                </a:cubicBezTo>
                <a:lnTo>
                  <a:pt x="545347" y="592288"/>
                </a:lnTo>
                <a:lnTo>
                  <a:pt x="538444" y="588146"/>
                </a:lnTo>
                <a:cubicBezTo>
                  <a:pt x="561914" y="523257"/>
                  <a:pt x="476316" y="509451"/>
                  <a:pt x="510831" y="419710"/>
                </a:cubicBezTo>
                <a:cubicBezTo>
                  <a:pt x="523257" y="387956"/>
                  <a:pt x="541205" y="347917"/>
                  <a:pt x="553631" y="317544"/>
                </a:cubicBezTo>
                <a:cubicBezTo>
                  <a:pt x="571579" y="270602"/>
                  <a:pt x="552250" y="254035"/>
                  <a:pt x="548108" y="220900"/>
                </a:cubicBezTo>
                <a:cubicBezTo>
                  <a:pt x="568817" y="236087"/>
                  <a:pt x="633707" y="418329"/>
                  <a:pt x="617139" y="463890"/>
                </a:cubicBezTo>
                <a:lnTo>
                  <a:pt x="617139" y="463890"/>
                </a:lnTo>
                <a:close/>
                <a:moveTo>
                  <a:pt x="509451" y="639229"/>
                </a:moveTo>
                <a:lnTo>
                  <a:pt x="509451" y="639229"/>
                </a:lnTo>
                <a:cubicBezTo>
                  <a:pt x="510831" y="706880"/>
                  <a:pt x="479077" y="748299"/>
                  <a:pt x="474935" y="763486"/>
                </a:cubicBezTo>
                <a:lnTo>
                  <a:pt x="472174" y="802143"/>
                </a:lnTo>
                <a:lnTo>
                  <a:pt x="462509" y="798001"/>
                </a:lnTo>
                <a:cubicBezTo>
                  <a:pt x="466651" y="719306"/>
                  <a:pt x="368627" y="731731"/>
                  <a:pt x="378291" y="622662"/>
                </a:cubicBezTo>
                <a:cubicBezTo>
                  <a:pt x="381052" y="585385"/>
                  <a:pt x="387956" y="534302"/>
                  <a:pt x="392097" y="497025"/>
                </a:cubicBezTo>
                <a:cubicBezTo>
                  <a:pt x="397620" y="440419"/>
                  <a:pt x="370007" y="427994"/>
                  <a:pt x="354821" y="393478"/>
                </a:cubicBezTo>
                <a:cubicBezTo>
                  <a:pt x="385194" y="405904"/>
                  <a:pt x="513592" y="585385"/>
                  <a:pt x="509451" y="639229"/>
                </a:cubicBezTo>
                <a:lnTo>
                  <a:pt x="509451" y="639229"/>
                </a:lnTo>
                <a:close/>
                <a:moveTo>
                  <a:pt x="596430" y="735873"/>
                </a:moveTo>
                <a:lnTo>
                  <a:pt x="596430" y="735873"/>
                </a:lnTo>
                <a:cubicBezTo>
                  <a:pt x="622662" y="688932"/>
                  <a:pt x="825614" y="612997"/>
                  <a:pt x="855987" y="621281"/>
                </a:cubicBezTo>
                <a:cubicBezTo>
                  <a:pt x="824233" y="641991"/>
                  <a:pt x="795240" y="637849"/>
                  <a:pt x="769008" y="686171"/>
                </a:cubicBezTo>
                <a:cubicBezTo>
                  <a:pt x="751060" y="717925"/>
                  <a:pt x="728970" y="763486"/>
                  <a:pt x="711022" y="795240"/>
                </a:cubicBezTo>
                <a:cubicBezTo>
                  <a:pt x="658558" y="889122"/>
                  <a:pt x="585385" y="825614"/>
                  <a:pt x="546727" y="891884"/>
                </a:cubicBezTo>
                <a:lnTo>
                  <a:pt x="537063" y="889122"/>
                </a:lnTo>
                <a:lnTo>
                  <a:pt x="556392" y="855987"/>
                </a:lnTo>
                <a:cubicBezTo>
                  <a:pt x="561914" y="840801"/>
                  <a:pt x="559153" y="789717"/>
                  <a:pt x="596430" y="735873"/>
                </a:cubicBezTo>
                <a:lnTo>
                  <a:pt x="596430" y="735873"/>
                </a:lnTo>
                <a:close/>
                <a:moveTo>
                  <a:pt x="396239" y="842181"/>
                </a:moveTo>
                <a:lnTo>
                  <a:pt x="396239" y="842181"/>
                </a:lnTo>
                <a:cubicBezTo>
                  <a:pt x="412807" y="907071"/>
                  <a:pt x="392097" y="952631"/>
                  <a:pt x="392097" y="969199"/>
                </a:cubicBezTo>
                <a:lnTo>
                  <a:pt x="397620" y="1007856"/>
                </a:lnTo>
                <a:lnTo>
                  <a:pt x="387956" y="1006476"/>
                </a:lnTo>
                <a:cubicBezTo>
                  <a:pt x="374149" y="930541"/>
                  <a:pt x="283028" y="965057"/>
                  <a:pt x="266461" y="857368"/>
                </a:cubicBezTo>
                <a:cubicBezTo>
                  <a:pt x="260938" y="820091"/>
                  <a:pt x="255416" y="770389"/>
                  <a:pt x="249893" y="734492"/>
                </a:cubicBezTo>
                <a:cubicBezTo>
                  <a:pt x="241609" y="679267"/>
                  <a:pt x="212616" y="673745"/>
                  <a:pt x="190526" y="643371"/>
                </a:cubicBezTo>
                <a:cubicBezTo>
                  <a:pt x="222281" y="647513"/>
                  <a:pt x="387956" y="788337"/>
                  <a:pt x="396239" y="842181"/>
                </a:cubicBezTo>
                <a:lnTo>
                  <a:pt x="396239" y="842181"/>
                </a:lnTo>
                <a:close/>
                <a:moveTo>
                  <a:pt x="498406" y="1054798"/>
                </a:moveTo>
                <a:lnTo>
                  <a:pt x="498406" y="1054798"/>
                </a:lnTo>
                <a:cubicBezTo>
                  <a:pt x="512212" y="1002334"/>
                  <a:pt x="687551" y="876697"/>
                  <a:pt x="719305" y="876697"/>
                </a:cubicBezTo>
                <a:cubicBezTo>
                  <a:pt x="694454" y="904309"/>
                  <a:pt x="665461" y="908451"/>
                  <a:pt x="651655" y="962296"/>
                </a:cubicBezTo>
                <a:cubicBezTo>
                  <a:pt x="643371" y="998192"/>
                  <a:pt x="633707" y="1046514"/>
                  <a:pt x="624042" y="1083791"/>
                </a:cubicBezTo>
                <a:cubicBezTo>
                  <a:pt x="597811" y="1188718"/>
                  <a:pt x="510831" y="1145919"/>
                  <a:pt x="490122" y="1220472"/>
                </a:cubicBezTo>
                <a:lnTo>
                  <a:pt x="480457" y="1220472"/>
                </a:lnTo>
                <a:lnTo>
                  <a:pt x="490122" y="1183196"/>
                </a:lnTo>
                <a:cubicBezTo>
                  <a:pt x="492883" y="1165248"/>
                  <a:pt x="476316" y="1116926"/>
                  <a:pt x="498406" y="1054798"/>
                </a:cubicBezTo>
                <a:lnTo>
                  <a:pt x="498406" y="1054798"/>
                </a:lnTo>
                <a:close/>
                <a:moveTo>
                  <a:pt x="339634" y="1065842"/>
                </a:moveTo>
                <a:lnTo>
                  <a:pt x="339634" y="1065842"/>
                </a:lnTo>
                <a:cubicBezTo>
                  <a:pt x="318924" y="1014759"/>
                  <a:pt x="127017" y="911212"/>
                  <a:pt x="95263" y="915354"/>
                </a:cubicBezTo>
                <a:cubicBezTo>
                  <a:pt x="124256" y="940206"/>
                  <a:pt x="153249" y="940206"/>
                  <a:pt x="173959" y="991289"/>
                </a:cubicBezTo>
                <a:cubicBezTo>
                  <a:pt x="187765" y="1025804"/>
                  <a:pt x="202952" y="1072746"/>
                  <a:pt x="216758" y="1108642"/>
                </a:cubicBezTo>
                <a:cubicBezTo>
                  <a:pt x="256796" y="1209427"/>
                  <a:pt x="336872" y="1155583"/>
                  <a:pt x="367246" y="1227376"/>
                </a:cubicBezTo>
                <a:lnTo>
                  <a:pt x="376911" y="1225995"/>
                </a:lnTo>
                <a:lnTo>
                  <a:pt x="363104" y="1190099"/>
                </a:lnTo>
                <a:cubicBezTo>
                  <a:pt x="358962" y="1174912"/>
                  <a:pt x="368627" y="1125209"/>
                  <a:pt x="339634" y="1065842"/>
                </a:cubicBezTo>
                <a:lnTo>
                  <a:pt x="339634" y="1065842"/>
                </a:lnTo>
                <a:close/>
                <a:moveTo>
                  <a:pt x="298215" y="1297787"/>
                </a:moveTo>
                <a:lnTo>
                  <a:pt x="298215" y="1297787"/>
                </a:lnTo>
                <a:cubicBezTo>
                  <a:pt x="346537" y="1351632"/>
                  <a:pt x="350679" y="1405476"/>
                  <a:pt x="358962" y="1422044"/>
                </a:cubicBezTo>
                <a:lnTo>
                  <a:pt x="383814" y="1455179"/>
                </a:lnTo>
                <a:lnTo>
                  <a:pt x="374149" y="1459321"/>
                </a:lnTo>
                <a:cubicBezTo>
                  <a:pt x="321686" y="1393051"/>
                  <a:pt x="252654" y="1473127"/>
                  <a:pt x="182242" y="1379244"/>
                </a:cubicBezTo>
                <a:cubicBezTo>
                  <a:pt x="157391" y="1346109"/>
                  <a:pt x="128398" y="1301929"/>
                  <a:pt x="103547" y="1268794"/>
                </a:cubicBezTo>
                <a:cubicBezTo>
                  <a:pt x="67651" y="1220472"/>
                  <a:pt x="37277" y="1230137"/>
                  <a:pt x="0" y="1212189"/>
                </a:cubicBezTo>
                <a:cubicBezTo>
                  <a:pt x="31754" y="1199763"/>
                  <a:pt x="262319" y="1250846"/>
                  <a:pt x="298215" y="1297787"/>
                </a:cubicBezTo>
                <a:lnTo>
                  <a:pt x="298215" y="1297787"/>
                </a:lnTo>
                <a:close/>
                <a:moveTo>
                  <a:pt x="477696" y="1388909"/>
                </a:moveTo>
                <a:lnTo>
                  <a:pt x="477696" y="1388909"/>
                </a:lnTo>
                <a:cubicBezTo>
                  <a:pt x="476316" y="1330922"/>
                  <a:pt x="625423" y="1148680"/>
                  <a:pt x="657177" y="1140396"/>
                </a:cubicBezTo>
                <a:cubicBezTo>
                  <a:pt x="639229" y="1176292"/>
                  <a:pt x="608855" y="1188718"/>
                  <a:pt x="610236" y="1248085"/>
                </a:cubicBezTo>
                <a:cubicBezTo>
                  <a:pt x="611617" y="1288123"/>
                  <a:pt x="615759" y="1341967"/>
                  <a:pt x="615759" y="1382006"/>
                </a:cubicBezTo>
                <a:cubicBezTo>
                  <a:pt x="618520" y="1497978"/>
                  <a:pt x="514973" y="1478649"/>
                  <a:pt x="514973" y="1562867"/>
                </a:cubicBezTo>
                <a:lnTo>
                  <a:pt x="505309" y="1565629"/>
                </a:lnTo>
                <a:lnTo>
                  <a:pt x="503928" y="1524210"/>
                </a:lnTo>
                <a:cubicBezTo>
                  <a:pt x="502547" y="1506262"/>
                  <a:pt x="473554" y="1460701"/>
                  <a:pt x="477696" y="1388909"/>
                </a:cubicBezTo>
                <a:lnTo>
                  <a:pt x="477696" y="1388909"/>
                </a:lnTo>
                <a:close/>
                <a:moveTo>
                  <a:pt x="349298" y="1567009"/>
                </a:moveTo>
                <a:lnTo>
                  <a:pt x="349298" y="1567009"/>
                </a:lnTo>
                <a:cubicBezTo>
                  <a:pt x="405904" y="1629137"/>
                  <a:pt x="410046" y="1691266"/>
                  <a:pt x="419710" y="1709214"/>
                </a:cubicBezTo>
                <a:lnTo>
                  <a:pt x="448703" y="1747871"/>
                </a:lnTo>
                <a:lnTo>
                  <a:pt x="437658" y="1752013"/>
                </a:lnTo>
                <a:cubicBezTo>
                  <a:pt x="378291" y="1676079"/>
                  <a:pt x="298215" y="1767200"/>
                  <a:pt x="216758" y="1659511"/>
                </a:cubicBezTo>
                <a:cubicBezTo>
                  <a:pt x="189146" y="1622234"/>
                  <a:pt x="154630" y="1571151"/>
                  <a:pt x="127017" y="1533874"/>
                </a:cubicBezTo>
                <a:cubicBezTo>
                  <a:pt x="85599" y="1478649"/>
                  <a:pt x="49702" y="1488314"/>
                  <a:pt x="8284" y="1468985"/>
                </a:cubicBezTo>
                <a:cubicBezTo>
                  <a:pt x="44180" y="1453798"/>
                  <a:pt x="307879" y="1513165"/>
                  <a:pt x="349298" y="1567009"/>
                </a:cubicBezTo>
                <a:lnTo>
                  <a:pt x="349298" y="1567009"/>
                </a:lnTo>
                <a:close/>
                <a:moveTo>
                  <a:pt x="548108" y="1771342"/>
                </a:moveTo>
                <a:lnTo>
                  <a:pt x="548108" y="1771342"/>
                </a:lnTo>
                <a:cubicBezTo>
                  <a:pt x="534302" y="1711975"/>
                  <a:pt x="646132" y="1496597"/>
                  <a:pt x="676506" y="1480030"/>
                </a:cubicBezTo>
                <a:cubicBezTo>
                  <a:pt x="665461" y="1520068"/>
                  <a:pt x="637849" y="1539397"/>
                  <a:pt x="653035" y="1598764"/>
                </a:cubicBezTo>
                <a:cubicBezTo>
                  <a:pt x="662700" y="1638802"/>
                  <a:pt x="677887" y="1692646"/>
                  <a:pt x="687551" y="1732684"/>
                </a:cubicBezTo>
                <a:cubicBezTo>
                  <a:pt x="715164" y="1850037"/>
                  <a:pt x="607475" y="1852799"/>
                  <a:pt x="624042" y="1937017"/>
                </a:cubicBezTo>
                <a:lnTo>
                  <a:pt x="614378" y="1942539"/>
                </a:lnTo>
                <a:lnTo>
                  <a:pt x="604714" y="1899740"/>
                </a:lnTo>
                <a:cubicBezTo>
                  <a:pt x="597811" y="1884553"/>
                  <a:pt x="557772" y="1845896"/>
                  <a:pt x="548108" y="1771342"/>
                </a:cubicBezTo>
                <a:lnTo>
                  <a:pt x="548108" y="1771342"/>
                </a:lnTo>
                <a:close/>
                <a:moveTo>
                  <a:pt x="423852" y="1826567"/>
                </a:moveTo>
                <a:lnTo>
                  <a:pt x="423852" y="1826567"/>
                </a:lnTo>
                <a:cubicBezTo>
                  <a:pt x="491502" y="1876269"/>
                  <a:pt x="508070" y="1937017"/>
                  <a:pt x="520496" y="1952204"/>
                </a:cubicBezTo>
                <a:lnTo>
                  <a:pt x="556392" y="1983958"/>
                </a:lnTo>
                <a:lnTo>
                  <a:pt x="545347" y="1990861"/>
                </a:lnTo>
                <a:cubicBezTo>
                  <a:pt x="472174" y="1928733"/>
                  <a:pt x="411426" y="2033660"/>
                  <a:pt x="310641" y="1943920"/>
                </a:cubicBezTo>
                <a:cubicBezTo>
                  <a:pt x="276125" y="1913546"/>
                  <a:pt x="231945" y="1869366"/>
                  <a:pt x="197429" y="1837612"/>
                </a:cubicBezTo>
                <a:cubicBezTo>
                  <a:pt x="146346" y="1790671"/>
                  <a:pt x="113211" y="1808619"/>
                  <a:pt x="67651" y="1797574"/>
                </a:cubicBezTo>
                <a:cubicBezTo>
                  <a:pt x="102166" y="1775484"/>
                  <a:pt x="372769" y="1781006"/>
                  <a:pt x="423852" y="1826567"/>
                </a:cubicBezTo>
                <a:lnTo>
                  <a:pt x="423852" y="1826567"/>
                </a:lnTo>
                <a:close/>
                <a:moveTo>
                  <a:pt x="524637" y="2062654"/>
                </a:moveTo>
                <a:lnTo>
                  <a:pt x="524637" y="2062654"/>
                </a:lnTo>
                <a:cubicBezTo>
                  <a:pt x="599191" y="2098550"/>
                  <a:pt x="626804" y="2155156"/>
                  <a:pt x="641991" y="2168962"/>
                </a:cubicBezTo>
                <a:lnTo>
                  <a:pt x="683409" y="2193813"/>
                </a:lnTo>
                <a:lnTo>
                  <a:pt x="673745" y="2202097"/>
                </a:lnTo>
                <a:cubicBezTo>
                  <a:pt x="589527" y="2153775"/>
                  <a:pt x="549489" y="2268367"/>
                  <a:pt x="434897" y="2197955"/>
                </a:cubicBezTo>
                <a:cubicBezTo>
                  <a:pt x="394859" y="2173104"/>
                  <a:pt x="343776" y="2138588"/>
                  <a:pt x="305118" y="2113737"/>
                </a:cubicBezTo>
                <a:cubicBezTo>
                  <a:pt x="245751" y="2077840"/>
                  <a:pt x="216758" y="2099931"/>
                  <a:pt x="169817" y="2097169"/>
                </a:cubicBezTo>
                <a:cubicBezTo>
                  <a:pt x="198810" y="2070937"/>
                  <a:pt x="466651" y="2028138"/>
                  <a:pt x="524637" y="2062654"/>
                </a:cubicBezTo>
                <a:lnTo>
                  <a:pt x="524637" y="2062654"/>
                </a:lnTo>
                <a:close/>
                <a:moveTo>
                  <a:pt x="709641" y="2278031"/>
                </a:moveTo>
                <a:lnTo>
                  <a:pt x="709641" y="2278031"/>
                </a:lnTo>
                <a:cubicBezTo>
                  <a:pt x="799382" y="2307024"/>
                  <a:pt x="839420" y="2365011"/>
                  <a:pt x="858749" y="2377436"/>
                </a:cubicBezTo>
                <a:lnTo>
                  <a:pt x="908451" y="2398146"/>
                </a:lnTo>
                <a:lnTo>
                  <a:pt x="900167" y="2409190"/>
                </a:lnTo>
                <a:cubicBezTo>
                  <a:pt x="798001" y="2369152"/>
                  <a:pt x="771769" y="2503073"/>
                  <a:pt x="632326" y="2443706"/>
                </a:cubicBezTo>
                <a:cubicBezTo>
                  <a:pt x="584004" y="2422997"/>
                  <a:pt x="520496" y="2391243"/>
                  <a:pt x="473554" y="2370533"/>
                </a:cubicBezTo>
                <a:cubicBezTo>
                  <a:pt x="401762" y="2340159"/>
                  <a:pt x="372769" y="2369152"/>
                  <a:pt x="320305" y="2374675"/>
                </a:cubicBezTo>
                <a:cubicBezTo>
                  <a:pt x="347917" y="2340159"/>
                  <a:pt x="639229" y="2247657"/>
                  <a:pt x="709641" y="2278031"/>
                </a:cubicBezTo>
                <a:lnTo>
                  <a:pt x="709641" y="2278031"/>
                </a:lnTo>
                <a:close/>
                <a:moveTo>
                  <a:pt x="686171" y="1986719"/>
                </a:moveTo>
                <a:lnTo>
                  <a:pt x="686171" y="1986719"/>
                </a:lnTo>
                <a:cubicBezTo>
                  <a:pt x="670984" y="1920449"/>
                  <a:pt x="795240" y="1681601"/>
                  <a:pt x="829755" y="1663653"/>
                </a:cubicBezTo>
                <a:cubicBezTo>
                  <a:pt x="817330" y="1707833"/>
                  <a:pt x="786956" y="1728542"/>
                  <a:pt x="803524" y="1796193"/>
                </a:cubicBezTo>
                <a:cubicBezTo>
                  <a:pt x="814569" y="1840373"/>
                  <a:pt x="831136" y="1899740"/>
                  <a:pt x="842181" y="1945301"/>
                </a:cubicBezTo>
                <a:cubicBezTo>
                  <a:pt x="872555" y="2076460"/>
                  <a:pt x="752440" y="2079221"/>
                  <a:pt x="771769" y="2173104"/>
                </a:cubicBezTo>
                <a:lnTo>
                  <a:pt x="760724" y="2178626"/>
                </a:lnTo>
                <a:lnTo>
                  <a:pt x="749679" y="2131685"/>
                </a:lnTo>
                <a:cubicBezTo>
                  <a:pt x="741396" y="2112356"/>
                  <a:pt x="697216" y="2068176"/>
                  <a:pt x="686171" y="1986719"/>
                </a:cubicBezTo>
                <a:lnTo>
                  <a:pt x="686171" y="1986719"/>
                </a:lnTo>
                <a:close/>
                <a:moveTo>
                  <a:pt x="956773" y="2465796"/>
                </a:moveTo>
                <a:lnTo>
                  <a:pt x="956773" y="2465796"/>
                </a:lnTo>
                <a:cubicBezTo>
                  <a:pt x="1049275" y="2478222"/>
                  <a:pt x="1100358" y="2529305"/>
                  <a:pt x="1121067" y="2537589"/>
                </a:cubicBezTo>
                <a:lnTo>
                  <a:pt x="1174912" y="2550014"/>
                </a:lnTo>
                <a:lnTo>
                  <a:pt x="1168009" y="2562440"/>
                </a:lnTo>
                <a:cubicBezTo>
                  <a:pt x="1061700" y="2540350"/>
                  <a:pt x="1058939" y="2677032"/>
                  <a:pt x="909832" y="2642516"/>
                </a:cubicBezTo>
                <a:cubicBezTo>
                  <a:pt x="858749" y="2630090"/>
                  <a:pt x="791098" y="2610762"/>
                  <a:pt x="740015" y="2598336"/>
                </a:cubicBezTo>
                <a:cubicBezTo>
                  <a:pt x="664080" y="2580388"/>
                  <a:pt x="640610" y="2614904"/>
                  <a:pt x="589527" y="2628710"/>
                </a:cubicBezTo>
                <a:cubicBezTo>
                  <a:pt x="610236" y="2588672"/>
                  <a:pt x="882219" y="2449229"/>
                  <a:pt x="956773" y="2465796"/>
                </a:cubicBezTo>
                <a:lnTo>
                  <a:pt x="956773" y="2465796"/>
                </a:lnTo>
                <a:close/>
                <a:moveTo>
                  <a:pt x="923638" y="2300121"/>
                </a:moveTo>
                <a:lnTo>
                  <a:pt x="923638" y="2300121"/>
                </a:lnTo>
                <a:cubicBezTo>
                  <a:pt x="876697" y="2251799"/>
                  <a:pt x="854607" y="1983958"/>
                  <a:pt x="875316" y="1949442"/>
                </a:cubicBezTo>
                <a:cubicBezTo>
                  <a:pt x="889122" y="1993622"/>
                  <a:pt x="873935" y="2026757"/>
                  <a:pt x="922257" y="2076460"/>
                </a:cubicBezTo>
                <a:cubicBezTo>
                  <a:pt x="955392" y="2109595"/>
                  <a:pt x="1000953" y="2149633"/>
                  <a:pt x="1034088" y="2182768"/>
                </a:cubicBezTo>
                <a:cubicBezTo>
                  <a:pt x="1129351" y="2278031"/>
                  <a:pt x="1028565" y="2342921"/>
                  <a:pt x="1093455" y="2413332"/>
                </a:cubicBezTo>
                <a:lnTo>
                  <a:pt x="1087932" y="2424377"/>
                </a:lnTo>
                <a:lnTo>
                  <a:pt x="1053417" y="2389862"/>
                </a:lnTo>
                <a:cubicBezTo>
                  <a:pt x="1036849" y="2377436"/>
                  <a:pt x="976102" y="2363630"/>
                  <a:pt x="923638" y="2300121"/>
                </a:cubicBezTo>
                <a:lnTo>
                  <a:pt x="923638" y="2300121"/>
                </a:lnTo>
                <a:close/>
                <a:moveTo>
                  <a:pt x="1257749" y="2592814"/>
                </a:moveTo>
                <a:lnTo>
                  <a:pt x="1257749" y="2592814"/>
                </a:lnTo>
                <a:cubicBezTo>
                  <a:pt x="1351632" y="2588672"/>
                  <a:pt x="1409618" y="2630090"/>
                  <a:pt x="1431708" y="2634232"/>
                </a:cubicBezTo>
                <a:lnTo>
                  <a:pt x="1486933" y="2636994"/>
                </a:lnTo>
                <a:lnTo>
                  <a:pt x="1482791" y="2650800"/>
                </a:lnTo>
                <a:cubicBezTo>
                  <a:pt x="1373722" y="2648039"/>
                  <a:pt x="1395812" y="2783340"/>
                  <a:pt x="1242562" y="2775056"/>
                </a:cubicBezTo>
                <a:cubicBezTo>
                  <a:pt x="1190099" y="2772295"/>
                  <a:pt x="1119687" y="2765392"/>
                  <a:pt x="1068604" y="2762631"/>
                </a:cubicBezTo>
                <a:cubicBezTo>
                  <a:pt x="989908" y="2758489"/>
                  <a:pt x="973340" y="2797146"/>
                  <a:pt x="926399" y="2819236"/>
                </a:cubicBezTo>
                <a:cubicBezTo>
                  <a:pt x="938825" y="2776437"/>
                  <a:pt x="1180434" y="2590052"/>
                  <a:pt x="1257749" y="2592814"/>
                </a:cubicBezTo>
                <a:lnTo>
                  <a:pt x="1257749" y="2592814"/>
                </a:lnTo>
                <a:close/>
                <a:moveTo>
                  <a:pt x="1266033" y="2487886"/>
                </a:moveTo>
                <a:lnTo>
                  <a:pt x="1266033" y="2487886"/>
                </a:lnTo>
                <a:cubicBezTo>
                  <a:pt x="1199763" y="2449229"/>
                  <a:pt x="1098977" y="2160678"/>
                  <a:pt x="1111403" y="2117879"/>
                </a:cubicBezTo>
                <a:cubicBezTo>
                  <a:pt x="1139015" y="2162059"/>
                  <a:pt x="1132112" y="2203477"/>
                  <a:pt x="1199763" y="2243515"/>
                </a:cubicBezTo>
                <a:cubicBezTo>
                  <a:pt x="1245323" y="2269747"/>
                  <a:pt x="1307452" y="2301502"/>
                  <a:pt x="1353012" y="2327734"/>
                </a:cubicBezTo>
                <a:cubicBezTo>
                  <a:pt x="1484172" y="2405049"/>
                  <a:pt x="1393050" y="2505834"/>
                  <a:pt x="1485552" y="2563821"/>
                </a:cubicBezTo>
                <a:lnTo>
                  <a:pt x="1481410" y="2577627"/>
                </a:lnTo>
                <a:lnTo>
                  <a:pt x="1434469" y="2550014"/>
                </a:lnTo>
                <a:cubicBezTo>
                  <a:pt x="1413760" y="2538969"/>
                  <a:pt x="1341967" y="2541731"/>
                  <a:pt x="1266033" y="2487886"/>
                </a:cubicBezTo>
                <a:lnTo>
                  <a:pt x="1266033" y="2487886"/>
                </a:lnTo>
                <a:close/>
                <a:moveTo>
                  <a:pt x="2381578" y="320305"/>
                </a:moveTo>
                <a:lnTo>
                  <a:pt x="2381578" y="320305"/>
                </a:lnTo>
                <a:cubicBezTo>
                  <a:pt x="2424377" y="339634"/>
                  <a:pt x="2439564" y="370007"/>
                  <a:pt x="2449228" y="378291"/>
                </a:cubicBezTo>
                <a:lnTo>
                  <a:pt x="2472699" y="392097"/>
                </a:lnTo>
                <a:lnTo>
                  <a:pt x="2467176" y="396239"/>
                </a:lnTo>
                <a:cubicBezTo>
                  <a:pt x="2420235" y="370007"/>
                  <a:pt x="2399526" y="434897"/>
                  <a:pt x="2333256" y="397620"/>
                </a:cubicBezTo>
                <a:cubicBezTo>
                  <a:pt x="2311166" y="385194"/>
                  <a:pt x="2282173" y="365866"/>
                  <a:pt x="2260083" y="352059"/>
                </a:cubicBezTo>
                <a:cubicBezTo>
                  <a:pt x="2226948" y="332731"/>
                  <a:pt x="2210380" y="345156"/>
                  <a:pt x="2184148" y="345156"/>
                </a:cubicBezTo>
                <a:cubicBezTo>
                  <a:pt x="2200716" y="328589"/>
                  <a:pt x="2348443" y="300976"/>
                  <a:pt x="2381578" y="320305"/>
                </a:cubicBezTo>
                <a:lnTo>
                  <a:pt x="2381578" y="320305"/>
                </a:lnTo>
                <a:close/>
                <a:moveTo>
                  <a:pt x="2407810" y="198810"/>
                </a:moveTo>
                <a:lnTo>
                  <a:pt x="2407810" y="198810"/>
                </a:lnTo>
                <a:cubicBezTo>
                  <a:pt x="2384339" y="169817"/>
                  <a:pt x="2388481" y="19329"/>
                  <a:pt x="2402287" y="1381"/>
                </a:cubicBezTo>
                <a:cubicBezTo>
                  <a:pt x="2406429" y="26232"/>
                  <a:pt x="2396765" y="44180"/>
                  <a:pt x="2420235" y="74554"/>
                </a:cubicBezTo>
                <a:cubicBezTo>
                  <a:pt x="2436803" y="93882"/>
                  <a:pt x="2458893" y="120114"/>
                  <a:pt x="2475460" y="140824"/>
                </a:cubicBezTo>
                <a:cubicBezTo>
                  <a:pt x="2522401" y="198810"/>
                  <a:pt x="2463034" y="229184"/>
                  <a:pt x="2494789" y="271983"/>
                </a:cubicBezTo>
                <a:lnTo>
                  <a:pt x="2490647" y="277506"/>
                </a:lnTo>
                <a:lnTo>
                  <a:pt x="2474080" y="256796"/>
                </a:lnTo>
                <a:cubicBezTo>
                  <a:pt x="2465796" y="248512"/>
                  <a:pt x="2434041" y="236087"/>
                  <a:pt x="2407810" y="198810"/>
                </a:cubicBezTo>
                <a:lnTo>
                  <a:pt x="2407810" y="198810"/>
                </a:lnTo>
                <a:close/>
                <a:moveTo>
                  <a:pt x="2584530" y="332731"/>
                </a:moveTo>
                <a:lnTo>
                  <a:pt x="2584530" y="332731"/>
                </a:lnTo>
                <a:cubicBezTo>
                  <a:pt x="2558298" y="299596"/>
                  <a:pt x="2563820" y="132540"/>
                  <a:pt x="2577626" y="113211"/>
                </a:cubicBezTo>
                <a:cubicBezTo>
                  <a:pt x="2583149" y="140824"/>
                  <a:pt x="2572104" y="161533"/>
                  <a:pt x="2598336" y="194668"/>
                </a:cubicBezTo>
                <a:cubicBezTo>
                  <a:pt x="2616284" y="216758"/>
                  <a:pt x="2642516" y="245751"/>
                  <a:pt x="2660464" y="267841"/>
                </a:cubicBezTo>
                <a:cubicBezTo>
                  <a:pt x="2712928" y="332731"/>
                  <a:pt x="2645277" y="367246"/>
                  <a:pt x="2682554" y="414187"/>
                </a:cubicBezTo>
                <a:lnTo>
                  <a:pt x="2678412" y="419710"/>
                </a:lnTo>
                <a:lnTo>
                  <a:pt x="2659083" y="396239"/>
                </a:lnTo>
                <a:cubicBezTo>
                  <a:pt x="2649419" y="387956"/>
                  <a:pt x="2612142" y="375530"/>
                  <a:pt x="2584530" y="332731"/>
                </a:cubicBezTo>
                <a:lnTo>
                  <a:pt x="2584530" y="332731"/>
                </a:lnTo>
                <a:close/>
                <a:moveTo>
                  <a:pt x="2580388" y="485980"/>
                </a:moveTo>
                <a:lnTo>
                  <a:pt x="2580388" y="485980"/>
                </a:lnTo>
                <a:cubicBezTo>
                  <a:pt x="2623187" y="523257"/>
                  <a:pt x="2632851" y="564676"/>
                  <a:pt x="2639754" y="575721"/>
                </a:cubicBezTo>
                <a:lnTo>
                  <a:pt x="2663225" y="599191"/>
                </a:lnTo>
                <a:lnTo>
                  <a:pt x="2656322" y="603333"/>
                </a:lnTo>
                <a:cubicBezTo>
                  <a:pt x="2609381" y="557772"/>
                  <a:pt x="2563820" y="625423"/>
                  <a:pt x="2498931" y="560534"/>
                </a:cubicBezTo>
                <a:cubicBezTo>
                  <a:pt x="2476841" y="538444"/>
                  <a:pt x="2449228" y="505309"/>
                  <a:pt x="2427138" y="483219"/>
                </a:cubicBezTo>
                <a:cubicBezTo>
                  <a:pt x="2394003" y="448703"/>
                  <a:pt x="2370533" y="459748"/>
                  <a:pt x="2341540" y="450084"/>
                </a:cubicBezTo>
                <a:cubicBezTo>
                  <a:pt x="2363630" y="434897"/>
                  <a:pt x="2547253" y="452845"/>
                  <a:pt x="2580388" y="485980"/>
                </a:cubicBezTo>
                <a:lnTo>
                  <a:pt x="2580388" y="485980"/>
                </a:lnTo>
                <a:close/>
                <a:moveTo>
                  <a:pt x="2735018" y="463890"/>
                </a:moveTo>
                <a:lnTo>
                  <a:pt x="2735018" y="463890"/>
                </a:lnTo>
                <a:cubicBezTo>
                  <a:pt x="2718450" y="418329"/>
                  <a:pt x="2781959" y="236087"/>
                  <a:pt x="2805429" y="219519"/>
                </a:cubicBezTo>
                <a:cubicBezTo>
                  <a:pt x="2801288" y="252654"/>
                  <a:pt x="2781959" y="270602"/>
                  <a:pt x="2799907" y="316163"/>
                </a:cubicBezTo>
                <a:cubicBezTo>
                  <a:pt x="2812333" y="346537"/>
                  <a:pt x="2830281" y="387956"/>
                  <a:pt x="2842706" y="418329"/>
                </a:cubicBezTo>
                <a:cubicBezTo>
                  <a:pt x="2877222" y="508070"/>
                  <a:pt x="2791623" y="521876"/>
                  <a:pt x="2815094" y="586766"/>
                </a:cubicBezTo>
                <a:lnTo>
                  <a:pt x="2808191" y="592288"/>
                </a:lnTo>
                <a:lnTo>
                  <a:pt x="2795765" y="560534"/>
                </a:lnTo>
                <a:cubicBezTo>
                  <a:pt x="2787481" y="548108"/>
                  <a:pt x="2750204" y="521876"/>
                  <a:pt x="2735018" y="463890"/>
                </a:cubicBezTo>
                <a:lnTo>
                  <a:pt x="2735018" y="463890"/>
                </a:lnTo>
                <a:close/>
                <a:moveTo>
                  <a:pt x="2842706" y="639229"/>
                </a:moveTo>
                <a:lnTo>
                  <a:pt x="2842706" y="639229"/>
                </a:lnTo>
                <a:cubicBezTo>
                  <a:pt x="2838565" y="584004"/>
                  <a:pt x="2966963" y="405904"/>
                  <a:pt x="2997336" y="394859"/>
                </a:cubicBezTo>
                <a:cubicBezTo>
                  <a:pt x="2982149" y="429374"/>
                  <a:pt x="2954537" y="443181"/>
                  <a:pt x="2960059" y="498406"/>
                </a:cubicBezTo>
                <a:cubicBezTo>
                  <a:pt x="2962821" y="535682"/>
                  <a:pt x="2971104" y="585385"/>
                  <a:pt x="2973866" y="624042"/>
                </a:cubicBezTo>
                <a:cubicBezTo>
                  <a:pt x="2983530" y="733112"/>
                  <a:pt x="2885506" y="720686"/>
                  <a:pt x="2889648" y="799382"/>
                </a:cubicBezTo>
                <a:lnTo>
                  <a:pt x="2879983" y="803524"/>
                </a:lnTo>
                <a:lnTo>
                  <a:pt x="2877222" y="764866"/>
                </a:lnTo>
                <a:cubicBezTo>
                  <a:pt x="2873080" y="748299"/>
                  <a:pt x="2842706" y="708261"/>
                  <a:pt x="2842706" y="639229"/>
                </a:cubicBezTo>
                <a:lnTo>
                  <a:pt x="2842706" y="639229"/>
                </a:lnTo>
                <a:close/>
                <a:moveTo>
                  <a:pt x="2755727" y="735873"/>
                </a:moveTo>
                <a:lnTo>
                  <a:pt x="2755727" y="735873"/>
                </a:lnTo>
                <a:cubicBezTo>
                  <a:pt x="2793004" y="791098"/>
                  <a:pt x="2790243" y="840801"/>
                  <a:pt x="2795765" y="855987"/>
                </a:cubicBezTo>
                <a:lnTo>
                  <a:pt x="2815094" y="889122"/>
                </a:lnTo>
                <a:lnTo>
                  <a:pt x="2805429" y="891884"/>
                </a:lnTo>
                <a:cubicBezTo>
                  <a:pt x="2766772" y="825614"/>
                  <a:pt x="2693599" y="889122"/>
                  <a:pt x="2641135" y="795240"/>
                </a:cubicBezTo>
                <a:cubicBezTo>
                  <a:pt x="2623187" y="762105"/>
                  <a:pt x="2601097" y="717925"/>
                  <a:pt x="2583149" y="686171"/>
                </a:cubicBezTo>
                <a:cubicBezTo>
                  <a:pt x="2556917" y="637849"/>
                  <a:pt x="2526543" y="641991"/>
                  <a:pt x="2496170" y="621281"/>
                </a:cubicBezTo>
                <a:cubicBezTo>
                  <a:pt x="2526543" y="612997"/>
                  <a:pt x="2728115" y="687551"/>
                  <a:pt x="2755727" y="735873"/>
                </a:cubicBezTo>
                <a:lnTo>
                  <a:pt x="2755727" y="735873"/>
                </a:lnTo>
                <a:close/>
                <a:moveTo>
                  <a:pt x="2955918" y="842181"/>
                </a:moveTo>
                <a:lnTo>
                  <a:pt x="2955918" y="842181"/>
                </a:lnTo>
                <a:cubicBezTo>
                  <a:pt x="2964201" y="788337"/>
                  <a:pt x="3129876" y="646132"/>
                  <a:pt x="3161631" y="643371"/>
                </a:cubicBezTo>
                <a:cubicBezTo>
                  <a:pt x="3139541" y="673745"/>
                  <a:pt x="3110548" y="679267"/>
                  <a:pt x="3102264" y="734492"/>
                </a:cubicBezTo>
                <a:cubicBezTo>
                  <a:pt x="3096741" y="771769"/>
                  <a:pt x="3091219" y="821472"/>
                  <a:pt x="3085696" y="857368"/>
                </a:cubicBezTo>
                <a:cubicBezTo>
                  <a:pt x="3069129" y="965057"/>
                  <a:pt x="2978008" y="929161"/>
                  <a:pt x="2964201" y="1006476"/>
                </a:cubicBezTo>
                <a:lnTo>
                  <a:pt x="2954537" y="1007856"/>
                </a:lnTo>
                <a:lnTo>
                  <a:pt x="2960059" y="969199"/>
                </a:lnTo>
                <a:cubicBezTo>
                  <a:pt x="2958679" y="954012"/>
                  <a:pt x="2939350" y="907071"/>
                  <a:pt x="2955918" y="842181"/>
                </a:cubicBezTo>
                <a:lnTo>
                  <a:pt x="2955918" y="842181"/>
                </a:lnTo>
                <a:close/>
                <a:moveTo>
                  <a:pt x="2852371" y="1054798"/>
                </a:moveTo>
                <a:lnTo>
                  <a:pt x="2852371" y="1054798"/>
                </a:lnTo>
                <a:cubicBezTo>
                  <a:pt x="2874461" y="1116926"/>
                  <a:pt x="2857893" y="1165248"/>
                  <a:pt x="2859274" y="1181815"/>
                </a:cubicBezTo>
                <a:lnTo>
                  <a:pt x="2868938" y="1219092"/>
                </a:lnTo>
                <a:lnTo>
                  <a:pt x="2859274" y="1219092"/>
                </a:lnTo>
                <a:cubicBezTo>
                  <a:pt x="2838565" y="1144538"/>
                  <a:pt x="2751585" y="1187337"/>
                  <a:pt x="2725353" y="1082410"/>
                </a:cubicBezTo>
                <a:cubicBezTo>
                  <a:pt x="2715689" y="1046514"/>
                  <a:pt x="2707405" y="998192"/>
                  <a:pt x="2697741" y="960915"/>
                </a:cubicBezTo>
                <a:cubicBezTo>
                  <a:pt x="2685315" y="907071"/>
                  <a:pt x="2654941" y="902929"/>
                  <a:pt x="2630090" y="875316"/>
                </a:cubicBezTo>
                <a:cubicBezTo>
                  <a:pt x="2663225" y="876697"/>
                  <a:pt x="2839945" y="1002334"/>
                  <a:pt x="2852371" y="1054798"/>
                </a:cubicBezTo>
                <a:lnTo>
                  <a:pt x="2852371" y="1054798"/>
                </a:lnTo>
                <a:close/>
                <a:moveTo>
                  <a:pt x="3012523" y="1065842"/>
                </a:moveTo>
                <a:lnTo>
                  <a:pt x="3012523" y="1065842"/>
                </a:lnTo>
                <a:cubicBezTo>
                  <a:pt x="2982149" y="1125209"/>
                  <a:pt x="2991814" y="1174912"/>
                  <a:pt x="2989053" y="1191479"/>
                </a:cubicBezTo>
                <a:lnTo>
                  <a:pt x="2975246" y="1227376"/>
                </a:lnTo>
                <a:lnTo>
                  <a:pt x="2984911" y="1228756"/>
                </a:lnTo>
                <a:cubicBezTo>
                  <a:pt x="3015284" y="1156964"/>
                  <a:pt x="3096741" y="1210808"/>
                  <a:pt x="3135399" y="1110023"/>
                </a:cubicBezTo>
                <a:cubicBezTo>
                  <a:pt x="3149205" y="1075507"/>
                  <a:pt x="3164392" y="1027185"/>
                  <a:pt x="3178198" y="992669"/>
                </a:cubicBezTo>
                <a:cubicBezTo>
                  <a:pt x="3197527" y="940206"/>
                  <a:pt x="3227901" y="940206"/>
                  <a:pt x="3256894" y="916735"/>
                </a:cubicBezTo>
                <a:cubicBezTo>
                  <a:pt x="3223759" y="911212"/>
                  <a:pt x="3033233" y="1014759"/>
                  <a:pt x="3012523" y="1065842"/>
                </a:cubicBezTo>
                <a:lnTo>
                  <a:pt x="3012523" y="1065842"/>
                </a:lnTo>
                <a:close/>
                <a:moveTo>
                  <a:pt x="3053942" y="1297787"/>
                </a:moveTo>
                <a:lnTo>
                  <a:pt x="3053942" y="1297787"/>
                </a:lnTo>
                <a:cubicBezTo>
                  <a:pt x="3089838" y="1250846"/>
                  <a:pt x="3320403" y="1199763"/>
                  <a:pt x="3352157" y="1212189"/>
                </a:cubicBezTo>
                <a:cubicBezTo>
                  <a:pt x="3314880" y="1228756"/>
                  <a:pt x="3284506" y="1220472"/>
                  <a:pt x="3248610" y="1268794"/>
                </a:cubicBezTo>
                <a:cubicBezTo>
                  <a:pt x="3225139" y="1300549"/>
                  <a:pt x="3194766" y="1346109"/>
                  <a:pt x="3169915" y="1379244"/>
                </a:cubicBezTo>
                <a:cubicBezTo>
                  <a:pt x="3099503" y="1473127"/>
                  <a:pt x="3030471" y="1394431"/>
                  <a:pt x="2978008" y="1459321"/>
                </a:cubicBezTo>
                <a:lnTo>
                  <a:pt x="2968343" y="1455179"/>
                </a:lnTo>
                <a:lnTo>
                  <a:pt x="2993194" y="1422044"/>
                </a:lnTo>
                <a:cubicBezTo>
                  <a:pt x="3001478" y="1406857"/>
                  <a:pt x="3005620" y="1351632"/>
                  <a:pt x="3053942" y="1297787"/>
                </a:cubicBezTo>
                <a:lnTo>
                  <a:pt x="3053942" y="1297787"/>
                </a:lnTo>
                <a:close/>
                <a:moveTo>
                  <a:pt x="2873080" y="1388909"/>
                </a:moveTo>
                <a:lnTo>
                  <a:pt x="2873080" y="1388909"/>
                </a:lnTo>
                <a:cubicBezTo>
                  <a:pt x="2878603" y="1460701"/>
                  <a:pt x="2848229" y="1506262"/>
                  <a:pt x="2845468" y="1522829"/>
                </a:cubicBezTo>
                <a:lnTo>
                  <a:pt x="2844087" y="1564248"/>
                </a:lnTo>
                <a:lnTo>
                  <a:pt x="2834423" y="1561487"/>
                </a:lnTo>
                <a:cubicBezTo>
                  <a:pt x="2834423" y="1478649"/>
                  <a:pt x="2730876" y="1497978"/>
                  <a:pt x="2733637" y="1380625"/>
                </a:cubicBezTo>
                <a:cubicBezTo>
                  <a:pt x="2735018" y="1340587"/>
                  <a:pt x="2739159" y="1286742"/>
                  <a:pt x="2739159" y="1246704"/>
                </a:cubicBezTo>
                <a:cubicBezTo>
                  <a:pt x="2740540" y="1187337"/>
                  <a:pt x="2711547" y="1174912"/>
                  <a:pt x="2692218" y="1139016"/>
                </a:cubicBezTo>
                <a:cubicBezTo>
                  <a:pt x="2726734" y="1150061"/>
                  <a:pt x="2874461" y="1330922"/>
                  <a:pt x="2873080" y="1388909"/>
                </a:cubicBezTo>
                <a:lnTo>
                  <a:pt x="2873080" y="1388909"/>
                </a:lnTo>
                <a:close/>
                <a:moveTo>
                  <a:pt x="3002859" y="1567009"/>
                </a:moveTo>
                <a:lnTo>
                  <a:pt x="3002859" y="1567009"/>
                </a:lnTo>
                <a:cubicBezTo>
                  <a:pt x="3044278" y="1513165"/>
                  <a:pt x="3307977" y="1453798"/>
                  <a:pt x="3345254" y="1468985"/>
                </a:cubicBezTo>
                <a:cubicBezTo>
                  <a:pt x="3302454" y="1488314"/>
                  <a:pt x="3267939" y="1478649"/>
                  <a:pt x="3226520" y="1533874"/>
                </a:cubicBezTo>
                <a:cubicBezTo>
                  <a:pt x="3198907" y="1571151"/>
                  <a:pt x="3164392" y="1622234"/>
                  <a:pt x="3136779" y="1659511"/>
                </a:cubicBezTo>
                <a:cubicBezTo>
                  <a:pt x="3055323" y="1767200"/>
                  <a:pt x="2976627" y="1676079"/>
                  <a:pt x="2915879" y="1752013"/>
                </a:cubicBezTo>
                <a:lnTo>
                  <a:pt x="2904834" y="1747871"/>
                </a:lnTo>
                <a:lnTo>
                  <a:pt x="2933828" y="1709214"/>
                </a:lnTo>
                <a:cubicBezTo>
                  <a:pt x="2942111" y="1691266"/>
                  <a:pt x="2946253" y="1629137"/>
                  <a:pt x="3002859" y="1567009"/>
                </a:cubicBezTo>
                <a:lnTo>
                  <a:pt x="3002859" y="1567009"/>
                </a:lnTo>
                <a:close/>
                <a:moveTo>
                  <a:pt x="2804049" y="1771342"/>
                </a:moveTo>
                <a:lnTo>
                  <a:pt x="2804049" y="1771342"/>
                </a:lnTo>
                <a:cubicBezTo>
                  <a:pt x="2794384" y="1844515"/>
                  <a:pt x="2754346" y="1884553"/>
                  <a:pt x="2747443" y="1901121"/>
                </a:cubicBezTo>
                <a:lnTo>
                  <a:pt x="2737779" y="1943920"/>
                </a:lnTo>
                <a:lnTo>
                  <a:pt x="2728115" y="1938397"/>
                </a:lnTo>
                <a:cubicBezTo>
                  <a:pt x="2746063" y="1854179"/>
                  <a:pt x="2636993" y="1851418"/>
                  <a:pt x="2664606" y="1734065"/>
                </a:cubicBezTo>
                <a:cubicBezTo>
                  <a:pt x="2674270" y="1694027"/>
                  <a:pt x="2689457" y="1640182"/>
                  <a:pt x="2699121" y="1600144"/>
                </a:cubicBezTo>
                <a:cubicBezTo>
                  <a:pt x="2712928" y="1539397"/>
                  <a:pt x="2686696" y="1521449"/>
                  <a:pt x="2675651" y="1481411"/>
                </a:cubicBezTo>
                <a:cubicBezTo>
                  <a:pt x="2706025" y="1497978"/>
                  <a:pt x="2817855" y="1711975"/>
                  <a:pt x="2804049" y="1771342"/>
                </a:cubicBezTo>
                <a:lnTo>
                  <a:pt x="2804049" y="1771342"/>
                </a:lnTo>
                <a:close/>
                <a:moveTo>
                  <a:pt x="2928305" y="1826567"/>
                </a:moveTo>
                <a:lnTo>
                  <a:pt x="2928305" y="1826567"/>
                </a:lnTo>
                <a:cubicBezTo>
                  <a:pt x="2979388" y="1781006"/>
                  <a:pt x="3249991" y="1775484"/>
                  <a:pt x="3283126" y="1797574"/>
                </a:cubicBezTo>
                <a:cubicBezTo>
                  <a:pt x="3237565" y="1808619"/>
                  <a:pt x="3204430" y="1792051"/>
                  <a:pt x="3153347" y="1837612"/>
                </a:cubicBezTo>
                <a:cubicBezTo>
                  <a:pt x="3118831" y="1867985"/>
                  <a:pt x="3074651" y="1912165"/>
                  <a:pt x="3040136" y="1943920"/>
                </a:cubicBezTo>
                <a:cubicBezTo>
                  <a:pt x="2939350" y="2033660"/>
                  <a:pt x="2879983" y="1928733"/>
                  <a:pt x="2805429" y="1990861"/>
                </a:cubicBezTo>
                <a:lnTo>
                  <a:pt x="2794384" y="1983958"/>
                </a:lnTo>
                <a:lnTo>
                  <a:pt x="2830281" y="1952204"/>
                </a:lnTo>
                <a:cubicBezTo>
                  <a:pt x="2844087" y="1935636"/>
                  <a:pt x="2860654" y="1874889"/>
                  <a:pt x="2928305" y="1826567"/>
                </a:cubicBezTo>
                <a:lnTo>
                  <a:pt x="2928305" y="1826567"/>
                </a:lnTo>
                <a:close/>
                <a:moveTo>
                  <a:pt x="2827520" y="2062654"/>
                </a:moveTo>
                <a:lnTo>
                  <a:pt x="2827520" y="2062654"/>
                </a:lnTo>
                <a:cubicBezTo>
                  <a:pt x="2885506" y="2028138"/>
                  <a:pt x="3153347" y="2070937"/>
                  <a:pt x="3180959" y="2097169"/>
                </a:cubicBezTo>
                <a:cubicBezTo>
                  <a:pt x="3134018" y="2099931"/>
                  <a:pt x="3105025" y="2077840"/>
                  <a:pt x="3045658" y="2113737"/>
                </a:cubicBezTo>
                <a:cubicBezTo>
                  <a:pt x="3005620" y="2138588"/>
                  <a:pt x="2954537" y="2173104"/>
                  <a:pt x="2915879" y="2197955"/>
                </a:cubicBezTo>
                <a:cubicBezTo>
                  <a:pt x="2801288" y="2268367"/>
                  <a:pt x="2759869" y="2153775"/>
                  <a:pt x="2677031" y="2202097"/>
                </a:cubicBezTo>
                <a:lnTo>
                  <a:pt x="2667367" y="2193813"/>
                </a:lnTo>
                <a:lnTo>
                  <a:pt x="2708786" y="2168962"/>
                </a:lnTo>
                <a:cubicBezTo>
                  <a:pt x="2725353" y="2156536"/>
                  <a:pt x="2752966" y="2099931"/>
                  <a:pt x="2827520" y="2062654"/>
                </a:cubicBezTo>
                <a:lnTo>
                  <a:pt x="2827520" y="2062654"/>
                </a:lnTo>
                <a:close/>
                <a:moveTo>
                  <a:pt x="2641135" y="2278031"/>
                </a:moveTo>
                <a:lnTo>
                  <a:pt x="2641135" y="2278031"/>
                </a:lnTo>
                <a:cubicBezTo>
                  <a:pt x="2711547" y="2247657"/>
                  <a:pt x="3004240" y="2340159"/>
                  <a:pt x="3030471" y="2374675"/>
                </a:cubicBezTo>
                <a:cubicBezTo>
                  <a:pt x="2978008" y="2370533"/>
                  <a:pt x="2949015" y="2340159"/>
                  <a:pt x="2877222" y="2370533"/>
                </a:cubicBezTo>
                <a:cubicBezTo>
                  <a:pt x="2828900" y="2391243"/>
                  <a:pt x="2766772" y="2422997"/>
                  <a:pt x="2718450" y="2443706"/>
                </a:cubicBezTo>
                <a:cubicBezTo>
                  <a:pt x="2577626" y="2503073"/>
                  <a:pt x="2551395" y="2369152"/>
                  <a:pt x="2450609" y="2409190"/>
                </a:cubicBezTo>
                <a:lnTo>
                  <a:pt x="2442325" y="2398146"/>
                </a:lnTo>
                <a:lnTo>
                  <a:pt x="2492028" y="2377436"/>
                </a:lnTo>
                <a:cubicBezTo>
                  <a:pt x="2511356" y="2365011"/>
                  <a:pt x="2551395" y="2307024"/>
                  <a:pt x="2641135" y="2278031"/>
                </a:cubicBezTo>
                <a:lnTo>
                  <a:pt x="2641135" y="2278031"/>
                </a:lnTo>
                <a:close/>
                <a:moveTo>
                  <a:pt x="2665986" y="1986719"/>
                </a:moveTo>
                <a:lnTo>
                  <a:pt x="2665986" y="1986719"/>
                </a:lnTo>
                <a:cubicBezTo>
                  <a:pt x="2654941" y="2068176"/>
                  <a:pt x="2609381" y="2112356"/>
                  <a:pt x="2602478" y="2131685"/>
                </a:cubicBezTo>
                <a:lnTo>
                  <a:pt x="2591433" y="2178626"/>
                </a:lnTo>
                <a:lnTo>
                  <a:pt x="2580388" y="2173104"/>
                </a:lnTo>
                <a:cubicBezTo>
                  <a:pt x="2599716" y="2079221"/>
                  <a:pt x="2479602" y="2076460"/>
                  <a:pt x="2509976" y="1945301"/>
                </a:cubicBezTo>
                <a:cubicBezTo>
                  <a:pt x="2521021" y="1899740"/>
                  <a:pt x="2537588" y="1840373"/>
                  <a:pt x="2548633" y="1796193"/>
                </a:cubicBezTo>
                <a:cubicBezTo>
                  <a:pt x="2565201" y="1728542"/>
                  <a:pt x="2534827" y="1707833"/>
                  <a:pt x="2522401" y="1663653"/>
                </a:cubicBezTo>
                <a:cubicBezTo>
                  <a:pt x="2556917" y="1681601"/>
                  <a:pt x="2681173" y="1920449"/>
                  <a:pt x="2665986" y="1986719"/>
                </a:cubicBezTo>
                <a:lnTo>
                  <a:pt x="2665986" y="1986719"/>
                </a:lnTo>
                <a:close/>
                <a:moveTo>
                  <a:pt x="2395384" y="2465796"/>
                </a:moveTo>
                <a:lnTo>
                  <a:pt x="2395384" y="2465796"/>
                </a:lnTo>
                <a:cubicBezTo>
                  <a:pt x="2302882" y="2478222"/>
                  <a:pt x="2251799" y="2529305"/>
                  <a:pt x="2231090" y="2537589"/>
                </a:cubicBezTo>
                <a:lnTo>
                  <a:pt x="2177245" y="2550014"/>
                </a:lnTo>
                <a:lnTo>
                  <a:pt x="2184148" y="2562440"/>
                </a:lnTo>
                <a:cubicBezTo>
                  <a:pt x="2290456" y="2540350"/>
                  <a:pt x="2293218" y="2677032"/>
                  <a:pt x="2442325" y="2642516"/>
                </a:cubicBezTo>
                <a:cubicBezTo>
                  <a:pt x="2493408" y="2630090"/>
                  <a:pt x="2561059" y="2610762"/>
                  <a:pt x="2612142" y="2598336"/>
                </a:cubicBezTo>
                <a:cubicBezTo>
                  <a:pt x="2688076" y="2580388"/>
                  <a:pt x="2711547" y="2614904"/>
                  <a:pt x="2762630" y="2628710"/>
                </a:cubicBezTo>
                <a:cubicBezTo>
                  <a:pt x="2741921" y="2588672"/>
                  <a:pt x="2469938" y="2449229"/>
                  <a:pt x="2395384" y="2465796"/>
                </a:cubicBezTo>
                <a:lnTo>
                  <a:pt x="2395384" y="2465796"/>
                </a:lnTo>
                <a:close/>
                <a:moveTo>
                  <a:pt x="2428519" y="2300121"/>
                </a:moveTo>
                <a:lnTo>
                  <a:pt x="2428519" y="2300121"/>
                </a:lnTo>
                <a:cubicBezTo>
                  <a:pt x="2475460" y="2251799"/>
                  <a:pt x="2497550" y="1983958"/>
                  <a:pt x="2476841" y="1949442"/>
                </a:cubicBezTo>
                <a:cubicBezTo>
                  <a:pt x="2463034" y="1993622"/>
                  <a:pt x="2478221" y="2026757"/>
                  <a:pt x="2429900" y="2076460"/>
                </a:cubicBezTo>
                <a:cubicBezTo>
                  <a:pt x="2396765" y="2109595"/>
                  <a:pt x="2351204" y="2149633"/>
                  <a:pt x="2318069" y="2182768"/>
                </a:cubicBezTo>
                <a:cubicBezTo>
                  <a:pt x="2222806" y="2278031"/>
                  <a:pt x="2323592" y="2342921"/>
                  <a:pt x="2258702" y="2413332"/>
                </a:cubicBezTo>
                <a:lnTo>
                  <a:pt x="2264225" y="2424377"/>
                </a:lnTo>
                <a:lnTo>
                  <a:pt x="2298740" y="2389862"/>
                </a:lnTo>
                <a:cubicBezTo>
                  <a:pt x="2313927" y="2377436"/>
                  <a:pt x="2374675" y="2363630"/>
                  <a:pt x="2428519" y="2300121"/>
                </a:cubicBezTo>
                <a:lnTo>
                  <a:pt x="2428519" y="2300121"/>
                </a:lnTo>
                <a:close/>
                <a:moveTo>
                  <a:pt x="2094408" y="2592814"/>
                </a:moveTo>
                <a:lnTo>
                  <a:pt x="2094408" y="2592814"/>
                </a:lnTo>
                <a:cubicBezTo>
                  <a:pt x="2171723" y="2590052"/>
                  <a:pt x="2413332" y="2776437"/>
                  <a:pt x="2427138" y="2819236"/>
                </a:cubicBezTo>
                <a:cubicBezTo>
                  <a:pt x="2380197" y="2797146"/>
                  <a:pt x="2362249" y="2758489"/>
                  <a:pt x="2284934" y="2762631"/>
                </a:cubicBezTo>
                <a:cubicBezTo>
                  <a:pt x="2232470" y="2765392"/>
                  <a:pt x="2163439" y="2772295"/>
                  <a:pt x="2110975" y="2775056"/>
                </a:cubicBezTo>
                <a:cubicBezTo>
                  <a:pt x="1959106" y="2783340"/>
                  <a:pt x="1979816" y="2648039"/>
                  <a:pt x="1870747" y="2650800"/>
                </a:cubicBezTo>
                <a:lnTo>
                  <a:pt x="1866605" y="2636994"/>
                </a:lnTo>
                <a:lnTo>
                  <a:pt x="1921830" y="2634232"/>
                </a:lnTo>
                <a:cubicBezTo>
                  <a:pt x="1942539" y="2630090"/>
                  <a:pt x="2000525" y="2588672"/>
                  <a:pt x="2094408" y="2592814"/>
                </a:cubicBezTo>
                <a:close/>
              </a:path>
            </a:pathLst>
          </a:custGeom>
          <a:gradFill flip="none" rotWithShape="1">
            <a:gsLst>
              <a:gs pos="47000">
                <a:srgbClr val="F6EFA5"/>
              </a:gs>
              <a:gs pos="62000">
                <a:srgbClr val="935C24"/>
              </a:gs>
              <a:gs pos="87000">
                <a:srgbClr val="DAA33C"/>
              </a:gs>
              <a:gs pos="27000">
                <a:srgbClr val="AA742E"/>
              </a:gs>
              <a:gs pos="16000">
                <a:srgbClr val="D9BB6E"/>
              </a:gs>
            </a:gsLst>
            <a:lin ang="5400000" scaled="1"/>
            <a:tileRect/>
          </a:gradFill>
          <a:ln w="13798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0" name="任意多边形: 形状 129">
            <a:extLst>
              <a:ext uri="{FF2B5EF4-FFF2-40B4-BE49-F238E27FC236}">
                <a16:creationId xmlns:a16="http://schemas.microsoft.com/office/drawing/2014/main" id="{93E2E710-6283-2292-6ECA-4B830AE37F45}"/>
              </a:ext>
            </a:extLst>
          </p:cNvPr>
          <p:cNvSpPr/>
          <p:nvPr/>
        </p:nvSpPr>
        <p:spPr>
          <a:xfrm>
            <a:off x="7987638" y="1787407"/>
            <a:ext cx="2064342" cy="1776968"/>
          </a:xfrm>
          <a:custGeom>
            <a:avLst/>
            <a:gdLst>
              <a:gd name="connsiteX0" fmla="*/ 2086124 w 3352156"/>
              <a:gd name="connsiteY0" fmla="*/ 2487886 h 2885505"/>
              <a:gd name="connsiteX1" fmla="*/ 1917688 w 3352156"/>
              <a:gd name="connsiteY1" fmla="*/ 2548634 h 2885505"/>
              <a:gd name="connsiteX2" fmla="*/ 1870747 w 3352156"/>
              <a:gd name="connsiteY2" fmla="*/ 2576246 h 2885505"/>
              <a:gd name="connsiteX3" fmla="*/ 1866605 w 3352156"/>
              <a:gd name="connsiteY3" fmla="*/ 2562440 h 2885505"/>
              <a:gd name="connsiteX4" fmla="*/ 1999145 w 3352156"/>
              <a:gd name="connsiteY4" fmla="*/ 2326353 h 2885505"/>
              <a:gd name="connsiteX5" fmla="*/ 2152394 w 3352156"/>
              <a:gd name="connsiteY5" fmla="*/ 2242135 h 2885505"/>
              <a:gd name="connsiteX6" fmla="*/ 2240754 w 3352156"/>
              <a:gd name="connsiteY6" fmla="*/ 2116498 h 2885505"/>
              <a:gd name="connsiteX7" fmla="*/ 2086124 w 3352156"/>
              <a:gd name="connsiteY7" fmla="*/ 2487886 h 2885505"/>
              <a:gd name="connsiteX8" fmla="*/ 2086124 w 3352156"/>
              <a:gd name="connsiteY8" fmla="*/ 2487886 h 2885505"/>
              <a:gd name="connsiteX9" fmla="*/ 2374675 w 3352156"/>
              <a:gd name="connsiteY9" fmla="*/ 229184 h 2885505"/>
              <a:gd name="connsiteX10" fmla="*/ 2374675 w 3352156"/>
              <a:gd name="connsiteY10" fmla="*/ 229184 h 2885505"/>
              <a:gd name="connsiteX11" fmla="*/ 2311166 w 3352156"/>
              <a:gd name="connsiteY11" fmla="*/ 157391 h 2885505"/>
              <a:gd name="connsiteX12" fmla="*/ 2228328 w 3352156"/>
              <a:gd name="connsiteY12" fmla="*/ 136682 h 2885505"/>
              <a:gd name="connsiteX13" fmla="*/ 2170342 w 3352156"/>
              <a:gd name="connsiteY13" fmla="*/ 88360 h 2885505"/>
              <a:gd name="connsiteX14" fmla="*/ 2290456 w 3352156"/>
              <a:gd name="connsiteY14" fmla="*/ 244371 h 2885505"/>
              <a:gd name="connsiteX15" fmla="*/ 2377436 w 3352156"/>
              <a:gd name="connsiteY15" fmla="*/ 251274 h 2885505"/>
              <a:gd name="connsiteX16" fmla="*/ 2380197 w 3352156"/>
              <a:gd name="connsiteY16" fmla="*/ 252654 h 2885505"/>
              <a:gd name="connsiteX17" fmla="*/ 2558298 w 3352156"/>
              <a:gd name="connsiteY17" fmla="*/ 405904 h 2885505"/>
              <a:gd name="connsiteX18" fmla="*/ 2924163 w 3352156"/>
              <a:gd name="connsiteY18" fmla="*/ 1318497 h 2885505"/>
              <a:gd name="connsiteX19" fmla="*/ 2558298 w 3352156"/>
              <a:gd name="connsiteY19" fmla="*/ 2231090 h 2885505"/>
              <a:gd name="connsiteX20" fmla="*/ 1674698 w 3352156"/>
              <a:gd name="connsiteY20" fmla="*/ 2609381 h 2885505"/>
              <a:gd name="connsiteX21" fmla="*/ 791098 w 3352156"/>
              <a:gd name="connsiteY21" fmla="*/ 2231090 h 2885505"/>
              <a:gd name="connsiteX22" fmla="*/ 425232 w 3352156"/>
              <a:gd name="connsiteY22" fmla="*/ 1319877 h 2885505"/>
              <a:gd name="connsiteX23" fmla="*/ 791098 w 3352156"/>
              <a:gd name="connsiteY23" fmla="*/ 407284 h 2885505"/>
              <a:gd name="connsiteX24" fmla="*/ 969199 w 3352156"/>
              <a:gd name="connsiteY24" fmla="*/ 254035 h 2885505"/>
              <a:gd name="connsiteX25" fmla="*/ 971960 w 3352156"/>
              <a:gd name="connsiteY25" fmla="*/ 252654 h 2885505"/>
              <a:gd name="connsiteX26" fmla="*/ 1058939 w 3352156"/>
              <a:gd name="connsiteY26" fmla="*/ 245751 h 2885505"/>
              <a:gd name="connsiteX27" fmla="*/ 1179054 w 3352156"/>
              <a:gd name="connsiteY27" fmla="*/ 89741 h 2885505"/>
              <a:gd name="connsiteX28" fmla="*/ 1121067 w 3352156"/>
              <a:gd name="connsiteY28" fmla="*/ 138062 h 2885505"/>
              <a:gd name="connsiteX29" fmla="*/ 1038230 w 3352156"/>
              <a:gd name="connsiteY29" fmla="*/ 158772 h 2885505"/>
              <a:gd name="connsiteX30" fmla="*/ 974721 w 3352156"/>
              <a:gd name="connsiteY30" fmla="*/ 229184 h 2885505"/>
              <a:gd name="connsiteX31" fmla="*/ 777292 w 3352156"/>
              <a:gd name="connsiteY31" fmla="*/ 394859 h 2885505"/>
              <a:gd name="connsiteX32" fmla="*/ 405904 w 3352156"/>
              <a:gd name="connsiteY32" fmla="*/ 1319877 h 2885505"/>
              <a:gd name="connsiteX33" fmla="*/ 777292 w 3352156"/>
              <a:gd name="connsiteY33" fmla="*/ 2244896 h 2885505"/>
              <a:gd name="connsiteX34" fmla="*/ 1673317 w 3352156"/>
              <a:gd name="connsiteY34" fmla="*/ 2627329 h 2885505"/>
              <a:gd name="connsiteX35" fmla="*/ 2569343 w 3352156"/>
              <a:gd name="connsiteY35" fmla="*/ 2244896 h 2885505"/>
              <a:gd name="connsiteX36" fmla="*/ 2940731 w 3352156"/>
              <a:gd name="connsiteY36" fmla="*/ 1319877 h 2885505"/>
              <a:gd name="connsiteX37" fmla="*/ 2569343 w 3352156"/>
              <a:gd name="connsiteY37" fmla="*/ 394859 h 2885505"/>
              <a:gd name="connsiteX38" fmla="*/ 2374675 w 3352156"/>
              <a:gd name="connsiteY38" fmla="*/ 229184 h 2885505"/>
              <a:gd name="connsiteX39" fmla="*/ 2374675 w 3352156"/>
              <a:gd name="connsiteY39" fmla="*/ 229184 h 2885505"/>
              <a:gd name="connsiteX40" fmla="*/ 1859701 w 3352156"/>
              <a:gd name="connsiteY40" fmla="*/ 2867558 h 2885505"/>
              <a:gd name="connsiteX41" fmla="*/ 1859701 w 3352156"/>
              <a:gd name="connsiteY41" fmla="*/ 2867558 h 2885505"/>
              <a:gd name="connsiteX42" fmla="*/ 1906643 w 3352156"/>
              <a:gd name="connsiteY42" fmla="*/ 2820617 h 2885505"/>
              <a:gd name="connsiteX43" fmla="*/ 1859701 w 3352156"/>
              <a:gd name="connsiteY43" fmla="*/ 2773676 h 2885505"/>
              <a:gd name="connsiteX44" fmla="*/ 1812760 w 3352156"/>
              <a:gd name="connsiteY44" fmla="*/ 2820617 h 2885505"/>
              <a:gd name="connsiteX45" fmla="*/ 1859701 w 3352156"/>
              <a:gd name="connsiteY45" fmla="*/ 2867558 h 2885505"/>
              <a:gd name="connsiteX46" fmla="*/ 1859701 w 3352156"/>
              <a:gd name="connsiteY46" fmla="*/ 2867558 h 2885505"/>
              <a:gd name="connsiteX47" fmla="*/ 1493836 w 3352156"/>
              <a:gd name="connsiteY47" fmla="*/ 2867558 h 2885505"/>
              <a:gd name="connsiteX48" fmla="*/ 1493836 w 3352156"/>
              <a:gd name="connsiteY48" fmla="*/ 2867558 h 2885505"/>
              <a:gd name="connsiteX49" fmla="*/ 1540777 w 3352156"/>
              <a:gd name="connsiteY49" fmla="*/ 2820617 h 2885505"/>
              <a:gd name="connsiteX50" fmla="*/ 1493836 w 3352156"/>
              <a:gd name="connsiteY50" fmla="*/ 2773676 h 2885505"/>
              <a:gd name="connsiteX51" fmla="*/ 1446895 w 3352156"/>
              <a:gd name="connsiteY51" fmla="*/ 2820617 h 2885505"/>
              <a:gd name="connsiteX52" fmla="*/ 1493836 w 3352156"/>
              <a:gd name="connsiteY52" fmla="*/ 2867558 h 2885505"/>
              <a:gd name="connsiteX53" fmla="*/ 1493836 w 3352156"/>
              <a:gd name="connsiteY53" fmla="*/ 2867558 h 2885505"/>
              <a:gd name="connsiteX54" fmla="*/ 1678840 w 3352156"/>
              <a:gd name="connsiteY54" fmla="*/ 2885506 h 2885505"/>
              <a:gd name="connsiteX55" fmla="*/ 1678840 w 3352156"/>
              <a:gd name="connsiteY55" fmla="*/ 2885506 h 2885505"/>
              <a:gd name="connsiteX56" fmla="*/ 1761677 w 3352156"/>
              <a:gd name="connsiteY56" fmla="*/ 2802669 h 2885505"/>
              <a:gd name="connsiteX57" fmla="*/ 1678840 w 3352156"/>
              <a:gd name="connsiteY57" fmla="*/ 2719831 h 2885505"/>
              <a:gd name="connsiteX58" fmla="*/ 1596002 w 3352156"/>
              <a:gd name="connsiteY58" fmla="*/ 2802669 h 2885505"/>
              <a:gd name="connsiteX59" fmla="*/ 1678840 w 3352156"/>
              <a:gd name="connsiteY59" fmla="*/ 2885506 h 2885505"/>
              <a:gd name="connsiteX60" fmla="*/ 1678840 w 3352156"/>
              <a:gd name="connsiteY60" fmla="*/ 2885506 h 2885505"/>
              <a:gd name="connsiteX61" fmla="*/ 970579 w 3352156"/>
              <a:gd name="connsiteY61" fmla="*/ 320305 h 2885505"/>
              <a:gd name="connsiteX62" fmla="*/ 970579 w 3352156"/>
              <a:gd name="connsiteY62" fmla="*/ 320305 h 2885505"/>
              <a:gd name="connsiteX63" fmla="*/ 1166628 w 3352156"/>
              <a:gd name="connsiteY63" fmla="*/ 345156 h 2885505"/>
              <a:gd name="connsiteX64" fmla="*/ 1090694 w 3352156"/>
              <a:gd name="connsiteY64" fmla="*/ 352059 h 2885505"/>
              <a:gd name="connsiteX65" fmla="*/ 1017520 w 3352156"/>
              <a:gd name="connsiteY65" fmla="*/ 397620 h 2885505"/>
              <a:gd name="connsiteX66" fmla="*/ 883600 w 3352156"/>
              <a:gd name="connsiteY66" fmla="*/ 396239 h 2885505"/>
              <a:gd name="connsiteX67" fmla="*/ 878077 w 3352156"/>
              <a:gd name="connsiteY67" fmla="*/ 392097 h 2885505"/>
              <a:gd name="connsiteX68" fmla="*/ 901548 w 3352156"/>
              <a:gd name="connsiteY68" fmla="*/ 378291 h 2885505"/>
              <a:gd name="connsiteX69" fmla="*/ 970579 w 3352156"/>
              <a:gd name="connsiteY69" fmla="*/ 320305 h 2885505"/>
              <a:gd name="connsiteX70" fmla="*/ 970579 w 3352156"/>
              <a:gd name="connsiteY70" fmla="*/ 320305 h 2885505"/>
              <a:gd name="connsiteX71" fmla="*/ 942967 w 3352156"/>
              <a:gd name="connsiteY71" fmla="*/ 198810 h 2885505"/>
              <a:gd name="connsiteX72" fmla="*/ 942967 w 3352156"/>
              <a:gd name="connsiteY72" fmla="*/ 198810 h 2885505"/>
              <a:gd name="connsiteX73" fmla="*/ 876697 w 3352156"/>
              <a:gd name="connsiteY73" fmla="*/ 256796 h 2885505"/>
              <a:gd name="connsiteX74" fmla="*/ 860129 w 3352156"/>
              <a:gd name="connsiteY74" fmla="*/ 277506 h 2885505"/>
              <a:gd name="connsiteX75" fmla="*/ 855987 w 3352156"/>
              <a:gd name="connsiteY75" fmla="*/ 270602 h 2885505"/>
              <a:gd name="connsiteX76" fmla="*/ 875316 w 3352156"/>
              <a:gd name="connsiteY76" fmla="*/ 139443 h 2885505"/>
              <a:gd name="connsiteX77" fmla="*/ 930541 w 3352156"/>
              <a:gd name="connsiteY77" fmla="*/ 73173 h 2885505"/>
              <a:gd name="connsiteX78" fmla="*/ 948489 w 3352156"/>
              <a:gd name="connsiteY78" fmla="*/ 0 h 2885505"/>
              <a:gd name="connsiteX79" fmla="*/ 942967 w 3352156"/>
              <a:gd name="connsiteY79" fmla="*/ 198810 h 2885505"/>
              <a:gd name="connsiteX80" fmla="*/ 942967 w 3352156"/>
              <a:gd name="connsiteY80" fmla="*/ 198810 h 2885505"/>
              <a:gd name="connsiteX81" fmla="*/ 767627 w 3352156"/>
              <a:gd name="connsiteY81" fmla="*/ 332731 h 2885505"/>
              <a:gd name="connsiteX82" fmla="*/ 767627 w 3352156"/>
              <a:gd name="connsiteY82" fmla="*/ 332731 h 2885505"/>
              <a:gd name="connsiteX83" fmla="*/ 693074 w 3352156"/>
              <a:gd name="connsiteY83" fmla="*/ 396239 h 2885505"/>
              <a:gd name="connsiteX84" fmla="*/ 673745 w 3352156"/>
              <a:gd name="connsiteY84" fmla="*/ 419710 h 2885505"/>
              <a:gd name="connsiteX85" fmla="*/ 669603 w 3352156"/>
              <a:gd name="connsiteY85" fmla="*/ 414187 h 2885505"/>
              <a:gd name="connsiteX86" fmla="*/ 691693 w 3352156"/>
              <a:gd name="connsiteY86" fmla="*/ 267841 h 2885505"/>
              <a:gd name="connsiteX87" fmla="*/ 753821 w 3352156"/>
              <a:gd name="connsiteY87" fmla="*/ 194668 h 2885505"/>
              <a:gd name="connsiteX88" fmla="*/ 774530 w 3352156"/>
              <a:gd name="connsiteY88" fmla="*/ 113211 h 2885505"/>
              <a:gd name="connsiteX89" fmla="*/ 767627 w 3352156"/>
              <a:gd name="connsiteY89" fmla="*/ 332731 h 2885505"/>
              <a:gd name="connsiteX90" fmla="*/ 767627 w 3352156"/>
              <a:gd name="connsiteY90" fmla="*/ 332731 h 2885505"/>
              <a:gd name="connsiteX91" fmla="*/ 771769 w 3352156"/>
              <a:gd name="connsiteY91" fmla="*/ 485980 h 2885505"/>
              <a:gd name="connsiteX92" fmla="*/ 771769 w 3352156"/>
              <a:gd name="connsiteY92" fmla="*/ 485980 h 2885505"/>
              <a:gd name="connsiteX93" fmla="*/ 1010617 w 3352156"/>
              <a:gd name="connsiteY93" fmla="*/ 448703 h 2885505"/>
              <a:gd name="connsiteX94" fmla="*/ 925019 w 3352156"/>
              <a:gd name="connsiteY94" fmla="*/ 481838 h 2885505"/>
              <a:gd name="connsiteX95" fmla="*/ 853226 w 3352156"/>
              <a:gd name="connsiteY95" fmla="*/ 559153 h 2885505"/>
              <a:gd name="connsiteX96" fmla="*/ 695835 w 3352156"/>
              <a:gd name="connsiteY96" fmla="*/ 601952 h 2885505"/>
              <a:gd name="connsiteX97" fmla="*/ 688932 w 3352156"/>
              <a:gd name="connsiteY97" fmla="*/ 597811 h 2885505"/>
              <a:gd name="connsiteX98" fmla="*/ 712402 w 3352156"/>
              <a:gd name="connsiteY98" fmla="*/ 574340 h 2885505"/>
              <a:gd name="connsiteX99" fmla="*/ 771769 w 3352156"/>
              <a:gd name="connsiteY99" fmla="*/ 485980 h 2885505"/>
              <a:gd name="connsiteX100" fmla="*/ 771769 w 3352156"/>
              <a:gd name="connsiteY100" fmla="*/ 485980 h 2885505"/>
              <a:gd name="connsiteX101" fmla="*/ 617139 w 3352156"/>
              <a:gd name="connsiteY101" fmla="*/ 463890 h 2885505"/>
              <a:gd name="connsiteX102" fmla="*/ 617139 w 3352156"/>
              <a:gd name="connsiteY102" fmla="*/ 463890 h 2885505"/>
              <a:gd name="connsiteX103" fmla="*/ 557772 w 3352156"/>
              <a:gd name="connsiteY103" fmla="*/ 560534 h 2885505"/>
              <a:gd name="connsiteX104" fmla="*/ 545347 w 3352156"/>
              <a:gd name="connsiteY104" fmla="*/ 592288 h 2885505"/>
              <a:gd name="connsiteX105" fmla="*/ 538444 w 3352156"/>
              <a:gd name="connsiteY105" fmla="*/ 588146 h 2885505"/>
              <a:gd name="connsiteX106" fmla="*/ 510831 w 3352156"/>
              <a:gd name="connsiteY106" fmla="*/ 419710 h 2885505"/>
              <a:gd name="connsiteX107" fmla="*/ 553631 w 3352156"/>
              <a:gd name="connsiteY107" fmla="*/ 317544 h 2885505"/>
              <a:gd name="connsiteX108" fmla="*/ 548108 w 3352156"/>
              <a:gd name="connsiteY108" fmla="*/ 220900 h 2885505"/>
              <a:gd name="connsiteX109" fmla="*/ 617139 w 3352156"/>
              <a:gd name="connsiteY109" fmla="*/ 463890 h 2885505"/>
              <a:gd name="connsiteX110" fmla="*/ 617139 w 3352156"/>
              <a:gd name="connsiteY110" fmla="*/ 463890 h 2885505"/>
              <a:gd name="connsiteX111" fmla="*/ 509451 w 3352156"/>
              <a:gd name="connsiteY111" fmla="*/ 639229 h 2885505"/>
              <a:gd name="connsiteX112" fmla="*/ 509451 w 3352156"/>
              <a:gd name="connsiteY112" fmla="*/ 639229 h 2885505"/>
              <a:gd name="connsiteX113" fmla="*/ 474935 w 3352156"/>
              <a:gd name="connsiteY113" fmla="*/ 763486 h 2885505"/>
              <a:gd name="connsiteX114" fmla="*/ 472174 w 3352156"/>
              <a:gd name="connsiteY114" fmla="*/ 802143 h 2885505"/>
              <a:gd name="connsiteX115" fmla="*/ 462509 w 3352156"/>
              <a:gd name="connsiteY115" fmla="*/ 798001 h 2885505"/>
              <a:gd name="connsiteX116" fmla="*/ 378291 w 3352156"/>
              <a:gd name="connsiteY116" fmla="*/ 622662 h 2885505"/>
              <a:gd name="connsiteX117" fmla="*/ 392097 w 3352156"/>
              <a:gd name="connsiteY117" fmla="*/ 497025 h 2885505"/>
              <a:gd name="connsiteX118" fmla="*/ 354821 w 3352156"/>
              <a:gd name="connsiteY118" fmla="*/ 393478 h 2885505"/>
              <a:gd name="connsiteX119" fmla="*/ 509451 w 3352156"/>
              <a:gd name="connsiteY119" fmla="*/ 639229 h 2885505"/>
              <a:gd name="connsiteX120" fmla="*/ 509451 w 3352156"/>
              <a:gd name="connsiteY120" fmla="*/ 639229 h 2885505"/>
              <a:gd name="connsiteX121" fmla="*/ 596430 w 3352156"/>
              <a:gd name="connsiteY121" fmla="*/ 735873 h 2885505"/>
              <a:gd name="connsiteX122" fmla="*/ 596430 w 3352156"/>
              <a:gd name="connsiteY122" fmla="*/ 735873 h 2885505"/>
              <a:gd name="connsiteX123" fmla="*/ 855987 w 3352156"/>
              <a:gd name="connsiteY123" fmla="*/ 621281 h 2885505"/>
              <a:gd name="connsiteX124" fmla="*/ 769008 w 3352156"/>
              <a:gd name="connsiteY124" fmla="*/ 686171 h 2885505"/>
              <a:gd name="connsiteX125" fmla="*/ 711022 w 3352156"/>
              <a:gd name="connsiteY125" fmla="*/ 795240 h 2885505"/>
              <a:gd name="connsiteX126" fmla="*/ 546727 w 3352156"/>
              <a:gd name="connsiteY126" fmla="*/ 891884 h 2885505"/>
              <a:gd name="connsiteX127" fmla="*/ 537063 w 3352156"/>
              <a:gd name="connsiteY127" fmla="*/ 889122 h 2885505"/>
              <a:gd name="connsiteX128" fmla="*/ 556392 w 3352156"/>
              <a:gd name="connsiteY128" fmla="*/ 855987 h 2885505"/>
              <a:gd name="connsiteX129" fmla="*/ 596430 w 3352156"/>
              <a:gd name="connsiteY129" fmla="*/ 735873 h 2885505"/>
              <a:gd name="connsiteX130" fmla="*/ 596430 w 3352156"/>
              <a:gd name="connsiteY130" fmla="*/ 735873 h 2885505"/>
              <a:gd name="connsiteX131" fmla="*/ 396239 w 3352156"/>
              <a:gd name="connsiteY131" fmla="*/ 842181 h 2885505"/>
              <a:gd name="connsiteX132" fmla="*/ 396239 w 3352156"/>
              <a:gd name="connsiteY132" fmla="*/ 842181 h 2885505"/>
              <a:gd name="connsiteX133" fmla="*/ 392097 w 3352156"/>
              <a:gd name="connsiteY133" fmla="*/ 969199 h 2885505"/>
              <a:gd name="connsiteX134" fmla="*/ 397620 w 3352156"/>
              <a:gd name="connsiteY134" fmla="*/ 1007856 h 2885505"/>
              <a:gd name="connsiteX135" fmla="*/ 387956 w 3352156"/>
              <a:gd name="connsiteY135" fmla="*/ 1006476 h 2885505"/>
              <a:gd name="connsiteX136" fmla="*/ 266461 w 3352156"/>
              <a:gd name="connsiteY136" fmla="*/ 857368 h 2885505"/>
              <a:gd name="connsiteX137" fmla="*/ 249893 w 3352156"/>
              <a:gd name="connsiteY137" fmla="*/ 734492 h 2885505"/>
              <a:gd name="connsiteX138" fmla="*/ 190526 w 3352156"/>
              <a:gd name="connsiteY138" fmla="*/ 643371 h 2885505"/>
              <a:gd name="connsiteX139" fmla="*/ 396239 w 3352156"/>
              <a:gd name="connsiteY139" fmla="*/ 842181 h 2885505"/>
              <a:gd name="connsiteX140" fmla="*/ 396239 w 3352156"/>
              <a:gd name="connsiteY140" fmla="*/ 842181 h 2885505"/>
              <a:gd name="connsiteX141" fmla="*/ 498406 w 3352156"/>
              <a:gd name="connsiteY141" fmla="*/ 1054798 h 2885505"/>
              <a:gd name="connsiteX142" fmla="*/ 498406 w 3352156"/>
              <a:gd name="connsiteY142" fmla="*/ 1054798 h 2885505"/>
              <a:gd name="connsiteX143" fmla="*/ 719305 w 3352156"/>
              <a:gd name="connsiteY143" fmla="*/ 876697 h 2885505"/>
              <a:gd name="connsiteX144" fmla="*/ 651655 w 3352156"/>
              <a:gd name="connsiteY144" fmla="*/ 962296 h 2885505"/>
              <a:gd name="connsiteX145" fmla="*/ 624042 w 3352156"/>
              <a:gd name="connsiteY145" fmla="*/ 1083791 h 2885505"/>
              <a:gd name="connsiteX146" fmla="*/ 490122 w 3352156"/>
              <a:gd name="connsiteY146" fmla="*/ 1220472 h 2885505"/>
              <a:gd name="connsiteX147" fmla="*/ 480457 w 3352156"/>
              <a:gd name="connsiteY147" fmla="*/ 1220472 h 2885505"/>
              <a:gd name="connsiteX148" fmla="*/ 490122 w 3352156"/>
              <a:gd name="connsiteY148" fmla="*/ 1183196 h 2885505"/>
              <a:gd name="connsiteX149" fmla="*/ 498406 w 3352156"/>
              <a:gd name="connsiteY149" fmla="*/ 1054798 h 2885505"/>
              <a:gd name="connsiteX150" fmla="*/ 498406 w 3352156"/>
              <a:gd name="connsiteY150" fmla="*/ 1054798 h 2885505"/>
              <a:gd name="connsiteX151" fmla="*/ 339634 w 3352156"/>
              <a:gd name="connsiteY151" fmla="*/ 1065842 h 2885505"/>
              <a:gd name="connsiteX152" fmla="*/ 339634 w 3352156"/>
              <a:gd name="connsiteY152" fmla="*/ 1065842 h 2885505"/>
              <a:gd name="connsiteX153" fmla="*/ 95263 w 3352156"/>
              <a:gd name="connsiteY153" fmla="*/ 915354 h 2885505"/>
              <a:gd name="connsiteX154" fmla="*/ 173959 w 3352156"/>
              <a:gd name="connsiteY154" fmla="*/ 991289 h 2885505"/>
              <a:gd name="connsiteX155" fmla="*/ 216758 w 3352156"/>
              <a:gd name="connsiteY155" fmla="*/ 1108642 h 2885505"/>
              <a:gd name="connsiteX156" fmla="*/ 367246 w 3352156"/>
              <a:gd name="connsiteY156" fmla="*/ 1227376 h 2885505"/>
              <a:gd name="connsiteX157" fmla="*/ 376911 w 3352156"/>
              <a:gd name="connsiteY157" fmla="*/ 1225995 h 2885505"/>
              <a:gd name="connsiteX158" fmla="*/ 363104 w 3352156"/>
              <a:gd name="connsiteY158" fmla="*/ 1190099 h 2885505"/>
              <a:gd name="connsiteX159" fmla="*/ 339634 w 3352156"/>
              <a:gd name="connsiteY159" fmla="*/ 1065842 h 2885505"/>
              <a:gd name="connsiteX160" fmla="*/ 339634 w 3352156"/>
              <a:gd name="connsiteY160" fmla="*/ 1065842 h 2885505"/>
              <a:gd name="connsiteX161" fmla="*/ 298215 w 3352156"/>
              <a:gd name="connsiteY161" fmla="*/ 1297787 h 2885505"/>
              <a:gd name="connsiteX162" fmla="*/ 298215 w 3352156"/>
              <a:gd name="connsiteY162" fmla="*/ 1297787 h 2885505"/>
              <a:gd name="connsiteX163" fmla="*/ 358962 w 3352156"/>
              <a:gd name="connsiteY163" fmla="*/ 1422044 h 2885505"/>
              <a:gd name="connsiteX164" fmla="*/ 383814 w 3352156"/>
              <a:gd name="connsiteY164" fmla="*/ 1455179 h 2885505"/>
              <a:gd name="connsiteX165" fmla="*/ 374149 w 3352156"/>
              <a:gd name="connsiteY165" fmla="*/ 1459321 h 2885505"/>
              <a:gd name="connsiteX166" fmla="*/ 182242 w 3352156"/>
              <a:gd name="connsiteY166" fmla="*/ 1379244 h 2885505"/>
              <a:gd name="connsiteX167" fmla="*/ 103547 w 3352156"/>
              <a:gd name="connsiteY167" fmla="*/ 1268794 h 2885505"/>
              <a:gd name="connsiteX168" fmla="*/ 0 w 3352156"/>
              <a:gd name="connsiteY168" fmla="*/ 1212189 h 2885505"/>
              <a:gd name="connsiteX169" fmla="*/ 298215 w 3352156"/>
              <a:gd name="connsiteY169" fmla="*/ 1297787 h 2885505"/>
              <a:gd name="connsiteX170" fmla="*/ 298215 w 3352156"/>
              <a:gd name="connsiteY170" fmla="*/ 1297787 h 2885505"/>
              <a:gd name="connsiteX171" fmla="*/ 477696 w 3352156"/>
              <a:gd name="connsiteY171" fmla="*/ 1388909 h 2885505"/>
              <a:gd name="connsiteX172" fmla="*/ 477696 w 3352156"/>
              <a:gd name="connsiteY172" fmla="*/ 1388909 h 2885505"/>
              <a:gd name="connsiteX173" fmla="*/ 657177 w 3352156"/>
              <a:gd name="connsiteY173" fmla="*/ 1140396 h 2885505"/>
              <a:gd name="connsiteX174" fmla="*/ 610236 w 3352156"/>
              <a:gd name="connsiteY174" fmla="*/ 1248085 h 2885505"/>
              <a:gd name="connsiteX175" fmla="*/ 615759 w 3352156"/>
              <a:gd name="connsiteY175" fmla="*/ 1382006 h 2885505"/>
              <a:gd name="connsiteX176" fmla="*/ 514973 w 3352156"/>
              <a:gd name="connsiteY176" fmla="*/ 1562867 h 2885505"/>
              <a:gd name="connsiteX177" fmla="*/ 505309 w 3352156"/>
              <a:gd name="connsiteY177" fmla="*/ 1565629 h 2885505"/>
              <a:gd name="connsiteX178" fmla="*/ 503928 w 3352156"/>
              <a:gd name="connsiteY178" fmla="*/ 1524210 h 2885505"/>
              <a:gd name="connsiteX179" fmla="*/ 477696 w 3352156"/>
              <a:gd name="connsiteY179" fmla="*/ 1388909 h 2885505"/>
              <a:gd name="connsiteX180" fmla="*/ 477696 w 3352156"/>
              <a:gd name="connsiteY180" fmla="*/ 1388909 h 2885505"/>
              <a:gd name="connsiteX181" fmla="*/ 349298 w 3352156"/>
              <a:gd name="connsiteY181" fmla="*/ 1567009 h 2885505"/>
              <a:gd name="connsiteX182" fmla="*/ 349298 w 3352156"/>
              <a:gd name="connsiteY182" fmla="*/ 1567009 h 2885505"/>
              <a:gd name="connsiteX183" fmla="*/ 419710 w 3352156"/>
              <a:gd name="connsiteY183" fmla="*/ 1709214 h 2885505"/>
              <a:gd name="connsiteX184" fmla="*/ 448703 w 3352156"/>
              <a:gd name="connsiteY184" fmla="*/ 1747871 h 2885505"/>
              <a:gd name="connsiteX185" fmla="*/ 437658 w 3352156"/>
              <a:gd name="connsiteY185" fmla="*/ 1752013 h 2885505"/>
              <a:gd name="connsiteX186" fmla="*/ 216758 w 3352156"/>
              <a:gd name="connsiteY186" fmla="*/ 1659511 h 2885505"/>
              <a:gd name="connsiteX187" fmla="*/ 127017 w 3352156"/>
              <a:gd name="connsiteY187" fmla="*/ 1533874 h 2885505"/>
              <a:gd name="connsiteX188" fmla="*/ 8284 w 3352156"/>
              <a:gd name="connsiteY188" fmla="*/ 1468985 h 2885505"/>
              <a:gd name="connsiteX189" fmla="*/ 349298 w 3352156"/>
              <a:gd name="connsiteY189" fmla="*/ 1567009 h 2885505"/>
              <a:gd name="connsiteX190" fmla="*/ 349298 w 3352156"/>
              <a:gd name="connsiteY190" fmla="*/ 1567009 h 2885505"/>
              <a:gd name="connsiteX191" fmla="*/ 548108 w 3352156"/>
              <a:gd name="connsiteY191" fmla="*/ 1771342 h 2885505"/>
              <a:gd name="connsiteX192" fmla="*/ 548108 w 3352156"/>
              <a:gd name="connsiteY192" fmla="*/ 1771342 h 2885505"/>
              <a:gd name="connsiteX193" fmla="*/ 676506 w 3352156"/>
              <a:gd name="connsiteY193" fmla="*/ 1480030 h 2885505"/>
              <a:gd name="connsiteX194" fmla="*/ 653035 w 3352156"/>
              <a:gd name="connsiteY194" fmla="*/ 1598764 h 2885505"/>
              <a:gd name="connsiteX195" fmla="*/ 687551 w 3352156"/>
              <a:gd name="connsiteY195" fmla="*/ 1732684 h 2885505"/>
              <a:gd name="connsiteX196" fmla="*/ 624042 w 3352156"/>
              <a:gd name="connsiteY196" fmla="*/ 1937017 h 2885505"/>
              <a:gd name="connsiteX197" fmla="*/ 614378 w 3352156"/>
              <a:gd name="connsiteY197" fmla="*/ 1942539 h 2885505"/>
              <a:gd name="connsiteX198" fmla="*/ 604714 w 3352156"/>
              <a:gd name="connsiteY198" fmla="*/ 1899740 h 2885505"/>
              <a:gd name="connsiteX199" fmla="*/ 548108 w 3352156"/>
              <a:gd name="connsiteY199" fmla="*/ 1771342 h 2885505"/>
              <a:gd name="connsiteX200" fmla="*/ 548108 w 3352156"/>
              <a:gd name="connsiteY200" fmla="*/ 1771342 h 2885505"/>
              <a:gd name="connsiteX201" fmla="*/ 423852 w 3352156"/>
              <a:gd name="connsiteY201" fmla="*/ 1826567 h 2885505"/>
              <a:gd name="connsiteX202" fmla="*/ 423852 w 3352156"/>
              <a:gd name="connsiteY202" fmla="*/ 1826567 h 2885505"/>
              <a:gd name="connsiteX203" fmla="*/ 520496 w 3352156"/>
              <a:gd name="connsiteY203" fmla="*/ 1952204 h 2885505"/>
              <a:gd name="connsiteX204" fmla="*/ 556392 w 3352156"/>
              <a:gd name="connsiteY204" fmla="*/ 1983958 h 2885505"/>
              <a:gd name="connsiteX205" fmla="*/ 545347 w 3352156"/>
              <a:gd name="connsiteY205" fmla="*/ 1990861 h 2885505"/>
              <a:gd name="connsiteX206" fmla="*/ 310641 w 3352156"/>
              <a:gd name="connsiteY206" fmla="*/ 1943920 h 2885505"/>
              <a:gd name="connsiteX207" fmla="*/ 197429 w 3352156"/>
              <a:gd name="connsiteY207" fmla="*/ 1837612 h 2885505"/>
              <a:gd name="connsiteX208" fmla="*/ 67651 w 3352156"/>
              <a:gd name="connsiteY208" fmla="*/ 1797574 h 2885505"/>
              <a:gd name="connsiteX209" fmla="*/ 423852 w 3352156"/>
              <a:gd name="connsiteY209" fmla="*/ 1826567 h 2885505"/>
              <a:gd name="connsiteX210" fmla="*/ 423852 w 3352156"/>
              <a:gd name="connsiteY210" fmla="*/ 1826567 h 2885505"/>
              <a:gd name="connsiteX211" fmla="*/ 524637 w 3352156"/>
              <a:gd name="connsiteY211" fmla="*/ 2062654 h 2885505"/>
              <a:gd name="connsiteX212" fmla="*/ 524637 w 3352156"/>
              <a:gd name="connsiteY212" fmla="*/ 2062654 h 2885505"/>
              <a:gd name="connsiteX213" fmla="*/ 641991 w 3352156"/>
              <a:gd name="connsiteY213" fmla="*/ 2168962 h 2885505"/>
              <a:gd name="connsiteX214" fmla="*/ 683409 w 3352156"/>
              <a:gd name="connsiteY214" fmla="*/ 2193813 h 2885505"/>
              <a:gd name="connsiteX215" fmla="*/ 673745 w 3352156"/>
              <a:gd name="connsiteY215" fmla="*/ 2202097 h 2885505"/>
              <a:gd name="connsiteX216" fmla="*/ 434897 w 3352156"/>
              <a:gd name="connsiteY216" fmla="*/ 2197955 h 2885505"/>
              <a:gd name="connsiteX217" fmla="*/ 305118 w 3352156"/>
              <a:gd name="connsiteY217" fmla="*/ 2113737 h 2885505"/>
              <a:gd name="connsiteX218" fmla="*/ 169817 w 3352156"/>
              <a:gd name="connsiteY218" fmla="*/ 2097169 h 2885505"/>
              <a:gd name="connsiteX219" fmla="*/ 524637 w 3352156"/>
              <a:gd name="connsiteY219" fmla="*/ 2062654 h 2885505"/>
              <a:gd name="connsiteX220" fmla="*/ 524637 w 3352156"/>
              <a:gd name="connsiteY220" fmla="*/ 2062654 h 2885505"/>
              <a:gd name="connsiteX221" fmla="*/ 709641 w 3352156"/>
              <a:gd name="connsiteY221" fmla="*/ 2278031 h 2885505"/>
              <a:gd name="connsiteX222" fmla="*/ 709641 w 3352156"/>
              <a:gd name="connsiteY222" fmla="*/ 2278031 h 2885505"/>
              <a:gd name="connsiteX223" fmla="*/ 858749 w 3352156"/>
              <a:gd name="connsiteY223" fmla="*/ 2377436 h 2885505"/>
              <a:gd name="connsiteX224" fmla="*/ 908451 w 3352156"/>
              <a:gd name="connsiteY224" fmla="*/ 2398146 h 2885505"/>
              <a:gd name="connsiteX225" fmla="*/ 900167 w 3352156"/>
              <a:gd name="connsiteY225" fmla="*/ 2409190 h 2885505"/>
              <a:gd name="connsiteX226" fmla="*/ 632326 w 3352156"/>
              <a:gd name="connsiteY226" fmla="*/ 2443706 h 2885505"/>
              <a:gd name="connsiteX227" fmla="*/ 473554 w 3352156"/>
              <a:gd name="connsiteY227" fmla="*/ 2370533 h 2885505"/>
              <a:gd name="connsiteX228" fmla="*/ 320305 w 3352156"/>
              <a:gd name="connsiteY228" fmla="*/ 2374675 h 2885505"/>
              <a:gd name="connsiteX229" fmla="*/ 709641 w 3352156"/>
              <a:gd name="connsiteY229" fmla="*/ 2278031 h 2885505"/>
              <a:gd name="connsiteX230" fmla="*/ 709641 w 3352156"/>
              <a:gd name="connsiteY230" fmla="*/ 2278031 h 2885505"/>
              <a:gd name="connsiteX231" fmla="*/ 686171 w 3352156"/>
              <a:gd name="connsiteY231" fmla="*/ 1986719 h 2885505"/>
              <a:gd name="connsiteX232" fmla="*/ 686171 w 3352156"/>
              <a:gd name="connsiteY232" fmla="*/ 1986719 h 2885505"/>
              <a:gd name="connsiteX233" fmla="*/ 829755 w 3352156"/>
              <a:gd name="connsiteY233" fmla="*/ 1663653 h 2885505"/>
              <a:gd name="connsiteX234" fmla="*/ 803524 w 3352156"/>
              <a:gd name="connsiteY234" fmla="*/ 1796193 h 2885505"/>
              <a:gd name="connsiteX235" fmla="*/ 842181 w 3352156"/>
              <a:gd name="connsiteY235" fmla="*/ 1945301 h 2885505"/>
              <a:gd name="connsiteX236" fmla="*/ 771769 w 3352156"/>
              <a:gd name="connsiteY236" fmla="*/ 2173104 h 2885505"/>
              <a:gd name="connsiteX237" fmla="*/ 760724 w 3352156"/>
              <a:gd name="connsiteY237" fmla="*/ 2178626 h 2885505"/>
              <a:gd name="connsiteX238" fmla="*/ 749679 w 3352156"/>
              <a:gd name="connsiteY238" fmla="*/ 2131685 h 2885505"/>
              <a:gd name="connsiteX239" fmla="*/ 686171 w 3352156"/>
              <a:gd name="connsiteY239" fmla="*/ 1986719 h 2885505"/>
              <a:gd name="connsiteX240" fmla="*/ 686171 w 3352156"/>
              <a:gd name="connsiteY240" fmla="*/ 1986719 h 2885505"/>
              <a:gd name="connsiteX241" fmla="*/ 956773 w 3352156"/>
              <a:gd name="connsiteY241" fmla="*/ 2465796 h 2885505"/>
              <a:gd name="connsiteX242" fmla="*/ 956773 w 3352156"/>
              <a:gd name="connsiteY242" fmla="*/ 2465796 h 2885505"/>
              <a:gd name="connsiteX243" fmla="*/ 1121067 w 3352156"/>
              <a:gd name="connsiteY243" fmla="*/ 2537589 h 2885505"/>
              <a:gd name="connsiteX244" fmla="*/ 1174912 w 3352156"/>
              <a:gd name="connsiteY244" fmla="*/ 2550014 h 2885505"/>
              <a:gd name="connsiteX245" fmla="*/ 1168009 w 3352156"/>
              <a:gd name="connsiteY245" fmla="*/ 2562440 h 2885505"/>
              <a:gd name="connsiteX246" fmla="*/ 909832 w 3352156"/>
              <a:gd name="connsiteY246" fmla="*/ 2642516 h 2885505"/>
              <a:gd name="connsiteX247" fmla="*/ 740015 w 3352156"/>
              <a:gd name="connsiteY247" fmla="*/ 2598336 h 2885505"/>
              <a:gd name="connsiteX248" fmla="*/ 589527 w 3352156"/>
              <a:gd name="connsiteY248" fmla="*/ 2628710 h 2885505"/>
              <a:gd name="connsiteX249" fmla="*/ 956773 w 3352156"/>
              <a:gd name="connsiteY249" fmla="*/ 2465796 h 2885505"/>
              <a:gd name="connsiteX250" fmla="*/ 956773 w 3352156"/>
              <a:gd name="connsiteY250" fmla="*/ 2465796 h 2885505"/>
              <a:gd name="connsiteX251" fmla="*/ 923638 w 3352156"/>
              <a:gd name="connsiteY251" fmla="*/ 2300121 h 2885505"/>
              <a:gd name="connsiteX252" fmla="*/ 923638 w 3352156"/>
              <a:gd name="connsiteY252" fmla="*/ 2300121 h 2885505"/>
              <a:gd name="connsiteX253" fmla="*/ 875316 w 3352156"/>
              <a:gd name="connsiteY253" fmla="*/ 1949442 h 2885505"/>
              <a:gd name="connsiteX254" fmla="*/ 922257 w 3352156"/>
              <a:gd name="connsiteY254" fmla="*/ 2076460 h 2885505"/>
              <a:gd name="connsiteX255" fmla="*/ 1034088 w 3352156"/>
              <a:gd name="connsiteY255" fmla="*/ 2182768 h 2885505"/>
              <a:gd name="connsiteX256" fmla="*/ 1093455 w 3352156"/>
              <a:gd name="connsiteY256" fmla="*/ 2413332 h 2885505"/>
              <a:gd name="connsiteX257" fmla="*/ 1087932 w 3352156"/>
              <a:gd name="connsiteY257" fmla="*/ 2424377 h 2885505"/>
              <a:gd name="connsiteX258" fmla="*/ 1053417 w 3352156"/>
              <a:gd name="connsiteY258" fmla="*/ 2389862 h 2885505"/>
              <a:gd name="connsiteX259" fmla="*/ 923638 w 3352156"/>
              <a:gd name="connsiteY259" fmla="*/ 2300121 h 2885505"/>
              <a:gd name="connsiteX260" fmla="*/ 923638 w 3352156"/>
              <a:gd name="connsiteY260" fmla="*/ 2300121 h 2885505"/>
              <a:gd name="connsiteX261" fmla="*/ 1257749 w 3352156"/>
              <a:gd name="connsiteY261" fmla="*/ 2592814 h 2885505"/>
              <a:gd name="connsiteX262" fmla="*/ 1257749 w 3352156"/>
              <a:gd name="connsiteY262" fmla="*/ 2592814 h 2885505"/>
              <a:gd name="connsiteX263" fmla="*/ 1431708 w 3352156"/>
              <a:gd name="connsiteY263" fmla="*/ 2634232 h 2885505"/>
              <a:gd name="connsiteX264" fmla="*/ 1486933 w 3352156"/>
              <a:gd name="connsiteY264" fmla="*/ 2636994 h 2885505"/>
              <a:gd name="connsiteX265" fmla="*/ 1482791 w 3352156"/>
              <a:gd name="connsiteY265" fmla="*/ 2650800 h 2885505"/>
              <a:gd name="connsiteX266" fmla="*/ 1242562 w 3352156"/>
              <a:gd name="connsiteY266" fmla="*/ 2775056 h 2885505"/>
              <a:gd name="connsiteX267" fmla="*/ 1068604 w 3352156"/>
              <a:gd name="connsiteY267" fmla="*/ 2762631 h 2885505"/>
              <a:gd name="connsiteX268" fmla="*/ 926399 w 3352156"/>
              <a:gd name="connsiteY268" fmla="*/ 2819236 h 2885505"/>
              <a:gd name="connsiteX269" fmla="*/ 1257749 w 3352156"/>
              <a:gd name="connsiteY269" fmla="*/ 2592814 h 2885505"/>
              <a:gd name="connsiteX270" fmla="*/ 1257749 w 3352156"/>
              <a:gd name="connsiteY270" fmla="*/ 2592814 h 2885505"/>
              <a:gd name="connsiteX271" fmla="*/ 1266033 w 3352156"/>
              <a:gd name="connsiteY271" fmla="*/ 2487886 h 2885505"/>
              <a:gd name="connsiteX272" fmla="*/ 1266033 w 3352156"/>
              <a:gd name="connsiteY272" fmla="*/ 2487886 h 2885505"/>
              <a:gd name="connsiteX273" fmla="*/ 1111403 w 3352156"/>
              <a:gd name="connsiteY273" fmla="*/ 2117879 h 2885505"/>
              <a:gd name="connsiteX274" fmla="*/ 1199763 w 3352156"/>
              <a:gd name="connsiteY274" fmla="*/ 2243515 h 2885505"/>
              <a:gd name="connsiteX275" fmla="*/ 1353012 w 3352156"/>
              <a:gd name="connsiteY275" fmla="*/ 2327734 h 2885505"/>
              <a:gd name="connsiteX276" fmla="*/ 1485552 w 3352156"/>
              <a:gd name="connsiteY276" fmla="*/ 2563821 h 2885505"/>
              <a:gd name="connsiteX277" fmla="*/ 1481410 w 3352156"/>
              <a:gd name="connsiteY277" fmla="*/ 2577627 h 2885505"/>
              <a:gd name="connsiteX278" fmla="*/ 1434469 w 3352156"/>
              <a:gd name="connsiteY278" fmla="*/ 2550014 h 2885505"/>
              <a:gd name="connsiteX279" fmla="*/ 1266033 w 3352156"/>
              <a:gd name="connsiteY279" fmla="*/ 2487886 h 2885505"/>
              <a:gd name="connsiteX280" fmla="*/ 1266033 w 3352156"/>
              <a:gd name="connsiteY280" fmla="*/ 2487886 h 2885505"/>
              <a:gd name="connsiteX281" fmla="*/ 2381578 w 3352156"/>
              <a:gd name="connsiteY281" fmla="*/ 320305 h 2885505"/>
              <a:gd name="connsiteX282" fmla="*/ 2381578 w 3352156"/>
              <a:gd name="connsiteY282" fmla="*/ 320305 h 2885505"/>
              <a:gd name="connsiteX283" fmla="*/ 2449228 w 3352156"/>
              <a:gd name="connsiteY283" fmla="*/ 378291 h 2885505"/>
              <a:gd name="connsiteX284" fmla="*/ 2472699 w 3352156"/>
              <a:gd name="connsiteY284" fmla="*/ 392097 h 2885505"/>
              <a:gd name="connsiteX285" fmla="*/ 2467176 w 3352156"/>
              <a:gd name="connsiteY285" fmla="*/ 396239 h 2885505"/>
              <a:gd name="connsiteX286" fmla="*/ 2333256 w 3352156"/>
              <a:gd name="connsiteY286" fmla="*/ 397620 h 2885505"/>
              <a:gd name="connsiteX287" fmla="*/ 2260083 w 3352156"/>
              <a:gd name="connsiteY287" fmla="*/ 352059 h 2885505"/>
              <a:gd name="connsiteX288" fmla="*/ 2184148 w 3352156"/>
              <a:gd name="connsiteY288" fmla="*/ 345156 h 2885505"/>
              <a:gd name="connsiteX289" fmla="*/ 2381578 w 3352156"/>
              <a:gd name="connsiteY289" fmla="*/ 320305 h 2885505"/>
              <a:gd name="connsiteX290" fmla="*/ 2381578 w 3352156"/>
              <a:gd name="connsiteY290" fmla="*/ 320305 h 2885505"/>
              <a:gd name="connsiteX291" fmla="*/ 2407810 w 3352156"/>
              <a:gd name="connsiteY291" fmla="*/ 198810 h 2885505"/>
              <a:gd name="connsiteX292" fmla="*/ 2407810 w 3352156"/>
              <a:gd name="connsiteY292" fmla="*/ 198810 h 2885505"/>
              <a:gd name="connsiteX293" fmla="*/ 2402287 w 3352156"/>
              <a:gd name="connsiteY293" fmla="*/ 1381 h 2885505"/>
              <a:gd name="connsiteX294" fmla="*/ 2420235 w 3352156"/>
              <a:gd name="connsiteY294" fmla="*/ 74554 h 2885505"/>
              <a:gd name="connsiteX295" fmla="*/ 2475460 w 3352156"/>
              <a:gd name="connsiteY295" fmla="*/ 140824 h 2885505"/>
              <a:gd name="connsiteX296" fmla="*/ 2494789 w 3352156"/>
              <a:gd name="connsiteY296" fmla="*/ 271983 h 2885505"/>
              <a:gd name="connsiteX297" fmla="*/ 2490647 w 3352156"/>
              <a:gd name="connsiteY297" fmla="*/ 277506 h 2885505"/>
              <a:gd name="connsiteX298" fmla="*/ 2474080 w 3352156"/>
              <a:gd name="connsiteY298" fmla="*/ 256796 h 2885505"/>
              <a:gd name="connsiteX299" fmla="*/ 2407810 w 3352156"/>
              <a:gd name="connsiteY299" fmla="*/ 198810 h 2885505"/>
              <a:gd name="connsiteX300" fmla="*/ 2407810 w 3352156"/>
              <a:gd name="connsiteY300" fmla="*/ 198810 h 2885505"/>
              <a:gd name="connsiteX301" fmla="*/ 2584530 w 3352156"/>
              <a:gd name="connsiteY301" fmla="*/ 332731 h 2885505"/>
              <a:gd name="connsiteX302" fmla="*/ 2584530 w 3352156"/>
              <a:gd name="connsiteY302" fmla="*/ 332731 h 2885505"/>
              <a:gd name="connsiteX303" fmla="*/ 2577626 w 3352156"/>
              <a:gd name="connsiteY303" fmla="*/ 113211 h 2885505"/>
              <a:gd name="connsiteX304" fmla="*/ 2598336 w 3352156"/>
              <a:gd name="connsiteY304" fmla="*/ 194668 h 2885505"/>
              <a:gd name="connsiteX305" fmla="*/ 2660464 w 3352156"/>
              <a:gd name="connsiteY305" fmla="*/ 267841 h 2885505"/>
              <a:gd name="connsiteX306" fmla="*/ 2682554 w 3352156"/>
              <a:gd name="connsiteY306" fmla="*/ 414187 h 2885505"/>
              <a:gd name="connsiteX307" fmla="*/ 2678412 w 3352156"/>
              <a:gd name="connsiteY307" fmla="*/ 419710 h 2885505"/>
              <a:gd name="connsiteX308" fmla="*/ 2659083 w 3352156"/>
              <a:gd name="connsiteY308" fmla="*/ 396239 h 2885505"/>
              <a:gd name="connsiteX309" fmla="*/ 2584530 w 3352156"/>
              <a:gd name="connsiteY309" fmla="*/ 332731 h 2885505"/>
              <a:gd name="connsiteX310" fmla="*/ 2584530 w 3352156"/>
              <a:gd name="connsiteY310" fmla="*/ 332731 h 2885505"/>
              <a:gd name="connsiteX311" fmla="*/ 2580388 w 3352156"/>
              <a:gd name="connsiteY311" fmla="*/ 485980 h 2885505"/>
              <a:gd name="connsiteX312" fmla="*/ 2580388 w 3352156"/>
              <a:gd name="connsiteY312" fmla="*/ 485980 h 2885505"/>
              <a:gd name="connsiteX313" fmla="*/ 2639754 w 3352156"/>
              <a:gd name="connsiteY313" fmla="*/ 575721 h 2885505"/>
              <a:gd name="connsiteX314" fmla="*/ 2663225 w 3352156"/>
              <a:gd name="connsiteY314" fmla="*/ 599191 h 2885505"/>
              <a:gd name="connsiteX315" fmla="*/ 2656322 w 3352156"/>
              <a:gd name="connsiteY315" fmla="*/ 603333 h 2885505"/>
              <a:gd name="connsiteX316" fmla="*/ 2498931 w 3352156"/>
              <a:gd name="connsiteY316" fmla="*/ 560534 h 2885505"/>
              <a:gd name="connsiteX317" fmla="*/ 2427138 w 3352156"/>
              <a:gd name="connsiteY317" fmla="*/ 483219 h 2885505"/>
              <a:gd name="connsiteX318" fmla="*/ 2341540 w 3352156"/>
              <a:gd name="connsiteY318" fmla="*/ 450084 h 2885505"/>
              <a:gd name="connsiteX319" fmla="*/ 2580388 w 3352156"/>
              <a:gd name="connsiteY319" fmla="*/ 485980 h 2885505"/>
              <a:gd name="connsiteX320" fmla="*/ 2580388 w 3352156"/>
              <a:gd name="connsiteY320" fmla="*/ 485980 h 2885505"/>
              <a:gd name="connsiteX321" fmla="*/ 2735018 w 3352156"/>
              <a:gd name="connsiteY321" fmla="*/ 463890 h 2885505"/>
              <a:gd name="connsiteX322" fmla="*/ 2735018 w 3352156"/>
              <a:gd name="connsiteY322" fmla="*/ 463890 h 2885505"/>
              <a:gd name="connsiteX323" fmla="*/ 2805429 w 3352156"/>
              <a:gd name="connsiteY323" fmla="*/ 219519 h 2885505"/>
              <a:gd name="connsiteX324" fmla="*/ 2799907 w 3352156"/>
              <a:gd name="connsiteY324" fmla="*/ 316163 h 2885505"/>
              <a:gd name="connsiteX325" fmla="*/ 2842706 w 3352156"/>
              <a:gd name="connsiteY325" fmla="*/ 418329 h 2885505"/>
              <a:gd name="connsiteX326" fmla="*/ 2815094 w 3352156"/>
              <a:gd name="connsiteY326" fmla="*/ 586766 h 2885505"/>
              <a:gd name="connsiteX327" fmla="*/ 2808191 w 3352156"/>
              <a:gd name="connsiteY327" fmla="*/ 592288 h 2885505"/>
              <a:gd name="connsiteX328" fmla="*/ 2795765 w 3352156"/>
              <a:gd name="connsiteY328" fmla="*/ 560534 h 2885505"/>
              <a:gd name="connsiteX329" fmla="*/ 2735018 w 3352156"/>
              <a:gd name="connsiteY329" fmla="*/ 463890 h 2885505"/>
              <a:gd name="connsiteX330" fmla="*/ 2735018 w 3352156"/>
              <a:gd name="connsiteY330" fmla="*/ 463890 h 2885505"/>
              <a:gd name="connsiteX331" fmla="*/ 2842706 w 3352156"/>
              <a:gd name="connsiteY331" fmla="*/ 639229 h 2885505"/>
              <a:gd name="connsiteX332" fmla="*/ 2842706 w 3352156"/>
              <a:gd name="connsiteY332" fmla="*/ 639229 h 2885505"/>
              <a:gd name="connsiteX333" fmla="*/ 2997336 w 3352156"/>
              <a:gd name="connsiteY333" fmla="*/ 394859 h 2885505"/>
              <a:gd name="connsiteX334" fmla="*/ 2960059 w 3352156"/>
              <a:gd name="connsiteY334" fmla="*/ 498406 h 2885505"/>
              <a:gd name="connsiteX335" fmla="*/ 2973866 w 3352156"/>
              <a:gd name="connsiteY335" fmla="*/ 624042 h 2885505"/>
              <a:gd name="connsiteX336" fmla="*/ 2889648 w 3352156"/>
              <a:gd name="connsiteY336" fmla="*/ 799382 h 2885505"/>
              <a:gd name="connsiteX337" fmla="*/ 2879983 w 3352156"/>
              <a:gd name="connsiteY337" fmla="*/ 803524 h 2885505"/>
              <a:gd name="connsiteX338" fmla="*/ 2877222 w 3352156"/>
              <a:gd name="connsiteY338" fmla="*/ 764866 h 2885505"/>
              <a:gd name="connsiteX339" fmla="*/ 2842706 w 3352156"/>
              <a:gd name="connsiteY339" fmla="*/ 639229 h 2885505"/>
              <a:gd name="connsiteX340" fmla="*/ 2842706 w 3352156"/>
              <a:gd name="connsiteY340" fmla="*/ 639229 h 2885505"/>
              <a:gd name="connsiteX341" fmla="*/ 2755727 w 3352156"/>
              <a:gd name="connsiteY341" fmla="*/ 735873 h 2885505"/>
              <a:gd name="connsiteX342" fmla="*/ 2755727 w 3352156"/>
              <a:gd name="connsiteY342" fmla="*/ 735873 h 2885505"/>
              <a:gd name="connsiteX343" fmla="*/ 2795765 w 3352156"/>
              <a:gd name="connsiteY343" fmla="*/ 855987 h 2885505"/>
              <a:gd name="connsiteX344" fmla="*/ 2815094 w 3352156"/>
              <a:gd name="connsiteY344" fmla="*/ 889122 h 2885505"/>
              <a:gd name="connsiteX345" fmla="*/ 2805429 w 3352156"/>
              <a:gd name="connsiteY345" fmla="*/ 891884 h 2885505"/>
              <a:gd name="connsiteX346" fmla="*/ 2641135 w 3352156"/>
              <a:gd name="connsiteY346" fmla="*/ 795240 h 2885505"/>
              <a:gd name="connsiteX347" fmla="*/ 2583149 w 3352156"/>
              <a:gd name="connsiteY347" fmla="*/ 686171 h 2885505"/>
              <a:gd name="connsiteX348" fmla="*/ 2496170 w 3352156"/>
              <a:gd name="connsiteY348" fmla="*/ 621281 h 2885505"/>
              <a:gd name="connsiteX349" fmla="*/ 2755727 w 3352156"/>
              <a:gd name="connsiteY349" fmla="*/ 735873 h 2885505"/>
              <a:gd name="connsiteX350" fmla="*/ 2755727 w 3352156"/>
              <a:gd name="connsiteY350" fmla="*/ 735873 h 2885505"/>
              <a:gd name="connsiteX351" fmla="*/ 2955918 w 3352156"/>
              <a:gd name="connsiteY351" fmla="*/ 842181 h 2885505"/>
              <a:gd name="connsiteX352" fmla="*/ 2955918 w 3352156"/>
              <a:gd name="connsiteY352" fmla="*/ 842181 h 2885505"/>
              <a:gd name="connsiteX353" fmla="*/ 3161631 w 3352156"/>
              <a:gd name="connsiteY353" fmla="*/ 643371 h 2885505"/>
              <a:gd name="connsiteX354" fmla="*/ 3102264 w 3352156"/>
              <a:gd name="connsiteY354" fmla="*/ 734492 h 2885505"/>
              <a:gd name="connsiteX355" fmla="*/ 3085696 w 3352156"/>
              <a:gd name="connsiteY355" fmla="*/ 857368 h 2885505"/>
              <a:gd name="connsiteX356" fmla="*/ 2964201 w 3352156"/>
              <a:gd name="connsiteY356" fmla="*/ 1006476 h 2885505"/>
              <a:gd name="connsiteX357" fmla="*/ 2954537 w 3352156"/>
              <a:gd name="connsiteY357" fmla="*/ 1007856 h 2885505"/>
              <a:gd name="connsiteX358" fmla="*/ 2960059 w 3352156"/>
              <a:gd name="connsiteY358" fmla="*/ 969199 h 2885505"/>
              <a:gd name="connsiteX359" fmla="*/ 2955918 w 3352156"/>
              <a:gd name="connsiteY359" fmla="*/ 842181 h 2885505"/>
              <a:gd name="connsiteX360" fmla="*/ 2955918 w 3352156"/>
              <a:gd name="connsiteY360" fmla="*/ 842181 h 2885505"/>
              <a:gd name="connsiteX361" fmla="*/ 2852371 w 3352156"/>
              <a:gd name="connsiteY361" fmla="*/ 1054798 h 2885505"/>
              <a:gd name="connsiteX362" fmla="*/ 2852371 w 3352156"/>
              <a:gd name="connsiteY362" fmla="*/ 1054798 h 2885505"/>
              <a:gd name="connsiteX363" fmla="*/ 2859274 w 3352156"/>
              <a:gd name="connsiteY363" fmla="*/ 1181815 h 2885505"/>
              <a:gd name="connsiteX364" fmla="*/ 2868938 w 3352156"/>
              <a:gd name="connsiteY364" fmla="*/ 1219092 h 2885505"/>
              <a:gd name="connsiteX365" fmla="*/ 2859274 w 3352156"/>
              <a:gd name="connsiteY365" fmla="*/ 1219092 h 2885505"/>
              <a:gd name="connsiteX366" fmla="*/ 2725353 w 3352156"/>
              <a:gd name="connsiteY366" fmla="*/ 1082410 h 2885505"/>
              <a:gd name="connsiteX367" fmla="*/ 2697741 w 3352156"/>
              <a:gd name="connsiteY367" fmla="*/ 960915 h 2885505"/>
              <a:gd name="connsiteX368" fmla="*/ 2630090 w 3352156"/>
              <a:gd name="connsiteY368" fmla="*/ 875316 h 2885505"/>
              <a:gd name="connsiteX369" fmla="*/ 2852371 w 3352156"/>
              <a:gd name="connsiteY369" fmla="*/ 1054798 h 2885505"/>
              <a:gd name="connsiteX370" fmla="*/ 2852371 w 3352156"/>
              <a:gd name="connsiteY370" fmla="*/ 1054798 h 2885505"/>
              <a:gd name="connsiteX371" fmla="*/ 3012523 w 3352156"/>
              <a:gd name="connsiteY371" fmla="*/ 1065842 h 2885505"/>
              <a:gd name="connsiteX372" fmla="*/ 3012523 w 3352156"/>
              <a:gd name="connsiteY372" fmla="*/ 1065842 h 2885505"/>
              <a:gd name="connsiteX373" fmla="*/ 2989053 w 3352156"/>
              <a:gd name="connsiteY373" fmla="*/ 1191479 h 2885505"/>
              <a:gd name="connsiteX374" fmla="*/ 2975246 w 3352156"/>
              <a:gd name="connsiteY374" fmla="*/ 1227376 h 2885505"/>
              <a:gd name="connsiteX375" fmla="*/ 2984911 w 3352156"/>
              <a:gd name="connsiteY375" fmla="*/ 1228756 h 2885505"/>
              <a:gd name="connsiteX376" fmla="*/ 3135399 w 3352156"/>
              <a:gd name="connsiteY376" fmla="*/ 1110023 h 2885505"/>
              <a:gd name="connsiteX377" fmla="*/ 3178198 w 3352156"/>
              <a:gd name="connsiteY377" fmla="*/ 992669 h 2885505"/>
              <a:gd name="connsiteX378" fmla="*/ 3256894 w 3352156"/>
              <a:gd name="connsiteY378" fmla="*/ 916735 h 2885505"/>
              <a:gd name="connsiteX379" fmla="*/ 3012523 w 3352156"/>
              <a:gd name="connsiteY379" fmla="*/ 1065842 h 2885505"/>
              <a:gd name="connsiteX380" fmla="*/ 3012523 w 3352156"/>
              <a:gd name="connsiteY380" fmla="*/ 1065842 h 2885505"/>
              <a:gd name="connsiteX381" fmla="*/ 3053942 w 3352156"/>
              <a:gd name="connsiteY381" fmla="*/ 1297787 h 2885505"/>
              <a:gd name="connsiteX382" fmla="*/ 3053942 w 3352156"/>
              <a:gd name="connsiteY382" fmla="*/ 1297787 h 2885505"/>
              <a:gd name="connsiteX383" fmla="*/ 3352157 w 3352156"/>
              <a:gd name="connsiteY383" fmla="*/ 1212189 h 2885505"/>
              <a:gd name="connsiteX384" fmla="*/ 3248610 w 3352156"/>
              <a:gd name="connsiteY384" fmla="*/ 1268794 h 2885505"/>
              <a:gd name="connsiteX385" fmla="*/ 3169915 w 3352156"/>
              <a:gd name="connsiteY385" fmla="*/ 1379244 h 2885505"/>
              <a:gd name="connsiteX386" fmla="*/ 2978008 w 3352156"/>
              <a:gd name="connsiteY386" fmla="*/ 1459321 h 2885505"/>
              <a:gd name="connsiteX387" fmla="*/ 2968343 w 3352156"/>
              <a:gd name="connsiteY387" fmla="*/ 1455179 h 2885505"/>
              <a:gd name="connsiteX388" fmla="*/ 2993194 w 3352156"/>
              <a:gd name="connsiteY388" fmla="*/ 1422044 h 2885505"/>
              <a:gd name="connsiteX389" fmla="*/ 3053942 w 3352156"/>
              <a:gd name="connsiteY389" fmla="*/ 1297787 h 2885505"/>
              <a:gd name="connsiteX390" fmla="*/ 3053942 w 3352156"/>
              <a:gd name="connsiteY390" fmla="*/ 1297787 h 2885505"/>
              <a:gd name="connsiteX391" fmla="*/ 2873080 w 3352156"/>
              <a:gd name="connsiteY391" fmla="*/ 1388909 h 2885505"/>
              <a:gd name="connsiteX392" fmla="*/ 2873080 w 3352156"/>
              <a:gd name="connsiteY392" fmla="*/ 1388909 h 2885505"/>
              <a:gd name="connsiteX393" fmla="*/ 2845468 w 3352156"/>
              <a:gd name="connsiteY393" fmla="*/ 1522829 h 2885505"/>
              <a:gd name="connsiteX394" fmla="*/ 2844087 w 3352156"/>
              <a:gd name="connsiteY394" fmla="*/ 1564248 h 2885505"/>
              <a:gd name="connsiteX395" fmla="*/ 2834423 w 3352156"/>
              <a:gd name="connsiteY395" fmla="*/ 1561487 h 2885505"/>
              <a:gd name="connsiteX396" fmla="*/ 2733637 w 3352156"/>
              <a:gd name="connsiteY396" fmla="*/ 1380625 h 2885505"/>
              <a:gd name="connsiteX397" fmla="*/ 2739159 w 3352156"/>
              <a:gd name="connsiteY397" fmla="*/ 1246704 h 2885505"/>
              <a:gd name="connsiteX398" fmla="*/ 2692218 w 3352156"/>
              <a:gd name="connsiteY398" fmla="*/ 1139016 h 2885505"/>
              <a:gd name="connsiteX399" fmla="*/ 2873080 w 3352156"/>
              <a:gd name="connsiteY399" fmla="*/ 1388909 h 2885505"/>
              <a:gd name="connsiteX400" fmla="*/ 2873080 w 3352156"/>
              <a:gd name="connsiteY400" fmla="*/ 1388909 h 2885505"/>
              <a:gd name="connsiteX401" fmla="*/ 3002859 w 3352156"/>
              <a:gd name="connsiteY401" fmla="*/ 1567009 h 2885505"/>
              <a:gd name="connsiteX402" fmla="*/ 3002859 w 3352156"/>
              <a:gd name="connsiteY402" fmla="*/ 1567009 h 2885505"/>
              <a:gd name="connsiteX403" fmla="*/ 3345254 w 3352156"/>
              <a:gd name="connsiteY403" fmla="*/ 1468985 h 2885505"/>
              <a:gd name="connsiteX404" fmla="*/ 3226520 w 3352156"/>
              <a:gd name="connsiteY404" fmla="*/ 1533874 h 2885505"/>
              <a:gd name="connsiteX405" fmla="*/ 3136779 w 3352156"/>
              <a:gd name="connsiteY405" fmla="*/ 1659511 h 2885505"/>
              <a:gd name="connsiteX406" fmla="*/ 2915879 w 3352156"/>
              <a:gd name="connsiteY406" fmla="*/ 1752013 h 2885505"/>
              <a:gd name="connsiteX407" fmla="*/ 2904834 w 3352156"/>
              <a:gd name="connsiteY407" fmla="*/ 1747871 h 2885505"/>
              <a:gd name="connsiteX408" fmla="*/ 2933828 w 3352156"/>
              <a:gd name="connsiteY408" fmla="*/ 1709214 h 2885505"/>
              <a:gd name="connsiteX409" fmla="*/ 3002859 w 3352156"/>
              <a:gd name="connsiteY409" fmla="*/ 1567009 h 2885505"/>
              <a:gd name="connsiteX410" fmla="*/ 3002859 w 3352156"/>
              <a:gd name="connsiteY410" fmla="*/ 1567009 h 2885505"/>
              <a:gd name="connsiteX411" fmla="*/ 2804049 w 3352156"/>
              <a:gd name="connsiteY411" fmla="*/ 1771342 h 2885505"/>
              <a:gd name="connsiteX412" fmla="*/ 2804049 w 3352156"/>
              <a:gd name="connsiteY412" fmla="*/ 1771342 h 2885505"/>
              <a:gd name="connsiteX413" fmla="*/ 2747443 w 3352156"/>
              <a:gd name="connsiteY413" fmla="*/ 1901121 h 2885505"/>
              <a:gd name="connsiteX414" fmla="*/ 2737779 w 3352156"/>
              <a:gd name="connsiteY414" fmla="*/ 1943920 h 2885505"/>
              <a:gd name="connsiteX415" fmla="*/ 2728115 w 3352156"/>
              <a:gd name="connsiteY415" fmla="*/ 1938397 h 2885505"/>
              <a:gd name="connsiteX416" fmla="*/ 2664606 w 3352156"/>
              <a:gd name="connsiteY416" fmla="*/ 1734065 h 2885505"/>
              <a:gd name="connsiteX417" fmla="*/ 2699121 w 3352156"/>
              <a:gd name="connsiteY417" fmla="*/ 1600144 h 2885505"/>
              <a:gd name="connsiteX418" fmla="*/ 2675651 w 3352156"/>
              <a:gd name="connsiteY418" fmla="*/ 1481411 h 2885505"/>
              <a:gd name="connsiteX419" fmla="*/ 2804049 w 3352156"/>
              <a:gd name="connsiteY419" fmla="*/ 1771342 h 2885505"/>
              <a:gd name="connsiteX420" fmla="*/ 2804049 w 3352156"/>
              <a:gd name="connsiteY420" fmla="*/ 1771342 h 2885505"/>
              <a:gd name="connsiteX421" fmla="*/ 2928305 w 3352156"/>
              <a:gd name="connsiteY421" fmla="*/ 1826567 h 2885505"/>
              <a:gd name="connsiteX422" fmla="*/ 2928305 w 3352156"/>
              <a:gd name="connsiteY422" fmla="*/ 1826567 h 2885505"/>
              <a:gd name="connsiteX423" fmla="*/ 3283126 w 3352156"/>
              <a:gd name="connsiteY423" fmla="*/ 1797574 h 2885505"/>
              <a:gd name="connsiteX424" fmla="*/ 3153347 w 3352156"/>
              <a:gd name="connsiteY424" fmla="*/ 1837612 h 2885505"/>
              <a:gd name="connsiteX425" fmla="*/ 3040136 w 3352156"/>
              <a:gd name="connsiteY425" fmla="*/ 1943920 h 2885505"/>
              <a:gd name="connsiteX426" fmla="*/ 2805429 w 3352156"/>
              <a:gd name="connsiteY426" fmla="*/ 1990861 h 2885505"/>
              <a:gd name="connsiteX427" fmla="*/ 2794384 w 3352156"/>
              <a:gd name="connsiteY427" fmla="*/ 1983958 h 2885505"/>
              <a:gd name="connsiteX428" fmla="*/ 2830281 w 3352156"/>
              <a:gd name="connsiteY428" fmla="*/ 1952204 h 2885505"/>
              <a:gd name="connsiteX429" fmla="*/ 2928305 w 3352156"/>
              <a:gd name="connsiteY429" fmla="*/ 1826567 h 2885505"/>
              <a:gd name="connsiteX430" fmla="*/ 2928305 w 3352156"/>
              <a:gd name="connsiteY430" fmla="*/ 1826567 h 2885505"/>
              <a:gd name="connsiteX431" fmla="*/ 2827520 w 3352156"/>
              <a:gd name="connsiteY431" fmla="*/ 2062654 h 2885505"/>
              <a:gd name="connsiteX432" fmla="*/ 2827520 w 3352156"/>
              <a:gd name="connsiteY432" fmla="*/ 2062654 h 2885505"/>
              <a:gd name="connsiteX433" fmla="*/ 3180959 w 3352156"/>
              <a:gd name="connsiteY433" fmla="*/ 2097169 h 2885505"/>
              <a:gd name="connsiteX434" fmla="*/ 3045658 w 3352156"/>
              <a:gd name="connsiteY434" fmla="*/ 2113737 h 2885505"/>
              <a:gd name="connsiteX435" fmla="*/ 2915879 w 3352156"/>
              <a:gd name="connsiteY435" fmla="*/ 2197955 h 2885505"/>
              <a:gd name="connsiteX436" fmla="*/ 2677031 w 3352156"/>
              <a:gd name="connsiteY436" fmla="*/ 2202097 h 2885505"/>
              <a:gd name="connsiteX437" fmla="*/ 2667367 w 3352156"/>
              <a:gd name="connsiteY437" fmla="*/ 2193813 h 2885505"/>
              <a:gd name="connsiteX438" fmla="*/ 2708786 w 3352156"/>
              <a:gd name="connsiteY438" fmla="*/ 2168962 h 2885505"/>
              <a:gd name="connsiteX439" fmla="*/ 2827520 w 3352156"/>
              <a:gd name="connsiteY439" fmla="*/ 2062654 h 2885505"/>
              <a:gd name="connsiteX440" fmla="*/ 2827520 w 3352156"/>
              <a:gd name="connsiteY440" fmla="*/ 2062654 h 2885505"/>
              <a:gd name="connsiteX441" fmla="*/ 2641135 w 3352156"/>
              <a:gd name="connsiteY441" fmla="*/ 2278031 h 2885505"/>
              <a:gd name="connsiteX442" fmla="*/ 2641135 w 3352156"/>
              <a:gd name="connsiteY442" fmla="*/ 2278031 h 2885505"/>
              <a:gd name="connsiteX443" fmla="*/ 3030471 w 3352156"/>
              <a:gd name="connsiteY443" fmla="*/ 2374675 h 2885505"/>
              <a:gd name="connsiteX444" fmla="*/ 2877222 w 3352156"/>
              <a:gd name="connsiteY444" fmla="*/ 2370533 h 2885505"/>
              <a:gd name="connsiteX445" fmla="*/ 2718450 w 3352156"/>
              <a:gd name="connsiteY445" fmla="*/ 2443706 h 2885505"/>
              <a:gd name="connsiteX446" fmla="*/ 2450609 w 3352156"/>
              <a:gd name="connsiteY446" fmla="*/ 2409190 h 2885505"/>
              <a:gd name="connsiteX447" fmla="*/ 2442325 w 3352156"/>
              <a:gd name="connsiteY447" fmla="*/ 2398146 h 2885505"/>
              <a:gd name="connsiteX448" fmla="*/ 2492028 w 3352156"/>
              <a:gd name="connsiteY448" fmla="*/ 2377436 h 2885505"/>
              <a:gd name="connsiteX449" fmla="*/ 2641135 w 3352156"/>
              <a:gd name="connsiteY449" fmla="*/ 2278031 h 2885505"/>
              <a:gd name="connsiteX450" fmla="*/ 2641135 w 3352156"/>
              <a:gd name="connsiteY450" fmla="*/ 2278031 h 2885505"/>
              <a:gd name="connsiteX451" fmla="*/ 2665986 w 3352156"/>
              <a:gd name="connsiteY451" fmla="*/ 1986719 h 2885505"/>
              <a:gd name="connsiteX452" fmla="*/ 2665986 w 3352156"/>
              <a:gd name="connsiteY452" fmla="*/ 1986719 h 2885505"/>
              <a:gd name="connsiteX453" fmla="*/ 2602478 w 3352156"/>
              <a:gd name="connsiteY453" fmla="*/ 2131685 h 2885505"/>
              <a:gd name="connsiteX454" fmla="*/ 2591433 w 3352156"/>
              <a:gd name="connsiteY454" fmla="*/ 2178626 h 2885505"/>
              <a:gd name="connsiteX455" fmla="*/ 2580388 w 3352156"/>
              <a:gd name="connsiteY455" fmla="*/ 2173104 h 2885505"/>
              <a:gd name="connsiteX456" fmla="*/ 2509976 w 3352156"/>
              <a:gd name="connsiteY456" fmla="*/ 1945301 h 2885505"/>
              <a:gd name="connsiteX457" fmla="*/ 2548633 w 3352156"/>
              <a:gd name="connsiteY457" fmla="*/ 1796193 h 2885505"/>
              <a:gd name="connsiteX458" fmla="*/ 2522401 w 3352156"/>
              <a:gd name="connsiteY458" fmla="*/ 1663653 h 2885505"/>
              <a:gd name="connsiteX459" fmla="*/ 2665986 w 3352156"/>
              <a:gd name="connsiteY459" fmla="*/ 1986719 h 2885505"/>
              <a:gd name="connsiteX460" fmla="*/ 2665986 w 3352156"/>
              <a:gd name="connsiteY460" fmla="*/ 1986719 h 2885505"/>
              <a:gd name="connsiteX461" fmla="*/ 2395384 w 3352156"/>
              <a:gd name="connsiteY461" fmla="*/ 2465796 h 2885505"/>
              <a:gd name="connsiteX462" fmla="*/ 2395384 w 3352156"/>
              <a:gd name="connsiteY462" fmla="*/ 2465796 h 2885505"/>
              <a:gd name="connsiteX463" fmla="*/ 2231090 w 3352156"/>
              <a:gd name="connsiteY463" fmla="*/ 2537589 h 2885505"/>
              <a:gd name="connsiteX464" fmla="*/ 2177245 w 3352156"/>
              <a:gd name="connsiteY464" fmla="*/ 2550014 h 2885505"/>
              <a:gd name="connsiteX465" fmla="*/ 2184148 w 3352156"/>
              <a:gd name="connsiteY465" fmla="*/ 2562440 h 2885505"/>
              <a:gd name="connsiteX466" fmla="*/ 2442325 w 3352156"/>
              <a:gd name="connsiteY466" fmla="*/ 2642516 h 2885505"/>
              <a:gd name="connsiteX467" fmla="*/ 2612142 w 3352156"/>
              <a:gd name="connsiteY467" fmla="*/ 2598336 h 2885505"/>
              <a:gd name="connsiteX468" fmla="*/ 2762630 w 3352156"/>
              <a:gd name="connsiteY468" fmla="*/ 2628710 h 2885505"/>
              <a:gd name="connsiteX469" fmla="*/ 2395384 w 3352156"/>
              <a:gd name="connsiteY469" fmla="*/ 2465796 h 2885505"/>
              <a:gd name="connsiteX470" fmla="*/ 2395384 w 3352156"/>
              <a:gd name="connsiteY470" fmla="*/ 2465796 h 2885505"/>
              <a:gd name="connsiteX471" fmla="*/ 2428519 w 3352156"/>
              <a:gd name="connsiteY471" fmla="*/ 2300121 h 2885505"/>
              <a:gd name="connsiteX472" fmla="*/ 2428519 w 3352156"/>
              <a:gd name="connsiteY472" fmla="*/ 2300121 h 2885505"/>
              <a:gd name="connsiteX473" fmla="*/ 2476841 w 3352156"/>
              <a:gd name="connsiteY473" fmla="*/ 1949442 h 2885505"/>
              <a:gd name="connsiteX474" fmla="*/ 2429900 w 3352156"/>
              <a:gd name="connsiteY474" fmla="*/ 2076460 h 2885505"/>
              <a:gd name="connsiteX475" fmla="*/ 2318069 w 3352156"/>
              <a:gd name="connsiteY475" fmla="*/ 2182768 h 2885505"/>
              <a:gd name="connsiteX476" fmla="*/ 2258702 w 3352156"/>
              <a:gd name="connsiteY476" fmla="*/ 2413332 h 2885505"/>
              <a:gd name="connsiteX477" fmla="*/ 2264225 w 3352156"/>
              <a:gd name="connsiteY477" fmla="*/ 2424377 h 2885505"/>
              <a:gd name="connsiteX478" fmla="*/ 2298740 w 3352156"/>
              <a:gd name="connsiteY478" fmla="*/ 2389862 h 2885505"/>
              <a:gd name="connsiteX479" fmla="*/ 2428519 w 3352156"/>
              <a:gd name="connsiteY479" fmla="*/ 2300121 h 2885505"/>
              <a:gd name="connsiteX480" fmla="*/ 2428519 w 3352156"/>
              <a:gd name="connsiteY480" fmla="*/ 2300121 h 2885505"/>
              <a:gd name="connsiteX481" fmla="*/ 2094408 w 3352156"/>
              <a:gd name="connsiteY481" fmla="*/ 2592814 h 2885505"/>
              <a:gd name="connsiteX482" fmla="*/ 2094408 w 3352156"/>
              <a:gd name="connsiteY482" fmla="*/ 2592814 h 2885505"/>
              <a:gd name="connsiteX483" fmla="*/ 2427138 w 3352156"/>
              <a:gd name="connsiteY483" fmla="*/ 2819236 h 2885505"/>
              <a:gd name="connsiteX484" fmla="*/ 2284934 w 3352156"/>
              <a:gd name="connsiteY484" fmla="*/ 2762631 h 2885505"/>
              <a:gd name="connsiteX485" fmla="*/ 2110975 w 3352156"/>
              <a:gd name="connsiteY485" fmla="*/ 2775056 h 2885505"/>
              <a:gd name="connsiteX486" fmla="*/ 1870747 w 3352156"/>
              <a:gd name="connsiteY486" fmla="*/ 2650800 h 2885505"/>
              <a:gd name="connsiteX487" fmla="*/ 1866605 w 3352156"/>
              <a:gd name="connsiteY487" fmla="*/ 2636994 h 2885505"/>
              <a:gd name="connsiteX488" fmla="*/ 1921830 w 3352156"/>
              <a:gd name="connsiteY488" fmla="*/ 2634232 h 2885505"/>
              <a:gd name="connsiteX489" fmla="*/ 2094408 w 3352156"/>
              <a:gd name="connsiteY489" fmla="*/ 2592814 h 2885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</a:cxnLst>
            <a:rect l="l" t="t" r="r" b="b"/>
            <a:pathLst>
              <a:path w="3352156" h="2885505">
                <a:moveTo>
                  <a:pt x="2086124" y="2487886"/>
                </a:moveTo>
                <a:cubicBezTo>
                  <a:pt x="2010190" y="2543111"/>
                  <a:pt x="1938397" y="2540350"/>
                  <a:pt x="1917688" y="2548634"/>
                </a:cubicBezTo>
                <a:lnTo>
                  <a:pt x="1870747" y="2576246"/>
                </a:lnTo>
                <a:lnTo>
                  <a:pt x="1866605" y="2562440"/>
                </a:lnTo>
                <a:cubicBezTo>
                  <a:pt x="1959106" y="2504454"/>
                  <a:pt x="1867985" y="2403668"/>
                  <a:pt x="1999145" y="2326353"/>
                </a:cubicBezTo>
                <a:cubicBezTo>
                  <a:pt x="2044705" y="2300121"/>
                  <a:pt x="2106833" y="2268367"/>
                  <a:pt x="2152394" y="2242135"/>
                </a:cubicBezTo>
                <a:cubicBezTo>
                  <a:pt x="2220045" y="2203477"/>
                  <a:pt x="2213142" y="2162059"/>
                  <a:pt x="2240754" y="2116498"/>
                </a:cubicBezTo>
                <a:cubicBezTo>
                  <a:pt x="2253180" y="2159297"/>
                  <a:pt x="2152394" y="2447848"/>
                  <a:pt x="2086124" y="2487886"/>
                </a:cubicBezTo>
                <a:lnTo>
                  <a:pt x="2086124" y="2487886"/>
                </a:lnTo>
                <a:close/>
                <a:moveTo>
                  <a:pt x="2374675" y="229184"/>
                </a:moveTo>
                <a:lnTo>
                  <a:pt x="2374675" y="229184"/>
                </a:lnTo>
                <a:cubicBezTo>
                  <a:pt x="2362249" y="205713"/>
                  <a:pt x="2362249" y="171197"/>
                  <a:pt x="2311166" y="157391"/>
                </a:cubicBezTo>
                <a:cubicBezTo>
                  <a:pt x="2286315" y="150488"/>
                  <a:pt x="2253180" y="143585"/>
                  <a:pt x="2228328" y="136682"/>
                </a:cubicBezTo>
                <a:cubicBezTo>
                  <a:pt x="2191051" y="127017"/>
                  <a:pt x="2189671" y="106308"/>
                  <a:pt x="2170342" y="88360"/>
                </a:cubicBezTo>
                <a:cubicBezTo>
                  <a:pt x="2170342" y="110450"/>
                  <a:pt x="2253180" y="234706"/>
                  <a:pt x="2290456" y="244371"/>
                </a:cubicBezTo>
                <a:cubicBezTo>
                  <a:pt x="2333256" y="260938"/>
                  <a:pt x="2366391" y="251274"/>
                  <a:pt x="2377436" y="251274"/>
                </a:cubicBezTo>
                <a:lnTo>
                  <a:pt x="2380197" y="252654"/>
                </a:lnTo>
                <a:cubicBezTo>
                  <a:pt x="2443706" y="298215"/>
                  <a:pt x="2504453" y="349298"/>
                  <a:pt x="2558298" y="405904"/>
                </a:cubicBezTo>
                <a:cubicBezTo>
                  <a:pt x="2784720" y="639229"/>
                  <a:pt x="2924163" y="962296"/>
                  <a:pt x="2924163" y="1318497"/>
                </a:cubicBezTo>
                <a:cubicBezTo>
                  <a:pt x="2924163" y="1674698"/>
                  <a:pt x="2784720" y="1997764"/>
                  <a:pt x="2558298" y="2231090"/>
                </a:cubicBezTo>
                <a:cubicBezTo>
                  <a:pt x="2331875" y="2464415"/>
                  <a:pt x="2019854" y="2609381"/>
                  <a:pt x="1674698" y="2609381"/>
                </a:cubicBezTo>
                <a:cubicBezTo>
                  <a:pt x="1329542" y="2609381"/>
                  <a:pt x="1017520" y="2464415"/>
                  <a:pt x="791098" y="2231090"/>
                </a:cubicBezTo>
                <a:cubicBezTo>
                  <a:pt x="566056" y="1999145"/>
                  <a:pt x="425232" y="1676079"/>
                  <a:pt x="425232" y="1319877"/>
                </a:cubicBezTo>
                <a:cubicBezTo>
                  <a:pt x="425232" y="963676"/>
                  <a:pt x="564676" y="640610"/>
                  <a:pt x="791098" y="407284"/>
                </a:cubicBezTo>
                <a:cubicBezTo>
                  <a:pt x="846323" y="350679"/>
                  <a:pt x="905690" y="299596"/>
                  <a:pt x="969199" y="254035"/>
                </a:cubicBezTo>
                <a:lnTo>
                  <a:pt x="971960" y="252654"/>
                </a:lnTo>
                <a:cubicBezTo>
                  <a:pt x="983005" y="251274"/>
                  <a:pt x="1016140" y="260938"/>
                  <a:pt x="1058939" y="245751"/>
                </a:cubicBezTo>
                <a:cubicBezTo>
                  <a:pt x="1094835" y="236087"/>
                  <a:pt x="1179054" y="111831"/>
                  <a:pt x="1179054" y="89741"/>
                </a:cubicBezTo>
                <a:cubicBezTo>
                  <a:pt x="1159725" y="107689"/>
                  <a:pt x="1158344" y="128398"/>
                  <a:pt x="1121067" y="138062"/>
                </a:cubicBezTo>
                <a:cubicBezTo>
                  <a:pt x="1096216" y="144966"/>
                  <a:pt x="1063081" y="151869"/>
                  <a:pt x="1038230" y="158772"/>
                </a:cubicBezTo>
                <a:cubicBezTo>
                  <a:pt x="988527" y="172578"/>
                  <a:pt x="988527" y="205713"/>
                  <a:pt x="974721" y="229184"/>
                </a:cubicBezTo>
                <a:cubicBezTo>
                  <a:pt x="904309" y="277506"/>
                  <a:pt x="838039" y="334111"/>
                  <a:pt x="777292" y="394859"/>
                </a:cubicBezTo>
                <a:cubicBezTo>
                  <a:pt x="548108" y="630946"/>
                  <a:pt x="405904" y="958154"/>
                  <a:pt x="405904" y="1319877"/>
                </a:cubicBezTo>
                <a:cubicBezTo>
                  <a:pt x="405904" y="1680221"/>
                  <a:pt x="548108" y="2007429"/>
                  <a:pt x="777292" y="2244896"/>
                </a:cubicBezTo>
                <a:cubicBezTo>
                  <a:pt x="1006475" y="2480983"/>
                  <a:pt x="1322639" y="2627329"/>
                  <a:pt x="1673317" y="2627329"/>
                </a:cubicBezTo>
                <a:cubicBezTo>
                  <a:pt x="2022615" y="2627329"/>
                  <a:pt x="2340159" y="2480983"/>
                  <a:pt x="2569343" y="2244896"/>
                </a:cubicBezTo>
                <a:cubicBezTo>
                  <a:pt x="2798526" y="2008809"/>
                  <a:pt x="2940731" y="1681601"/>
                  <a:pt x="2940731" y="1319877"/>
                </a:cubicBezTo>
                <a:cubicBezTo>
                  <a:pt x="2940731" y="959534"/>
                  <a:pt x="2798526" y="632326"/>
                  <a:pt x="2569343" y="394859"/>
                </a:cubicBezTo>
                <a:cubicBezTo>
                  <a:pt x="2511356" y="332731"/>
                  <a:pt x="2446467" y="277506"/>
                  <a:pt x="2374675" y="229184"/>
                </a:cubicBezTo>
                <a:lnTo>
                  <a:pt x="2374675" y="229184"/>
                </a:lnTo>
                <a:close/>
                <a:moveTo>
                  <a:pt x="1859701" y="2867558"/>
                </a:moveTo>
                <a:lnTo>
                  <a:pt x="1859701" y="2867558"/>
                </a:lnTo>
                <a:cubicBezTo>
                  <a:pt x="1885933" y="2867558"/>
                  <a:pt x="1906643" y="2846849"/>
                  <a:pt x="1906643" y="2820617"/>
                </a:cubicBezTo>
                <a:cubicBezTo>
                  <a:pt x="1906643" y="2794385"/>
                  <a:pt x="1885933" y="2773676"/>
                  <a:pt x="1859701" y="2773676"/>
                </a:cubicBezTo>
                <a:cubicBezTo>
                  <a:pt x="1833470" y="2773676"/>
                  <a:pt x="1812760" y="2794385"/>
                  <a:pt x="1812760" y="2820617"/>
                </a:cubicBezTo>
                <a:cubicBezTo>
                  <a:pt x="1811380" y="2845468"/>
                  <a:pt x="1833470" y="2867558"/>
                  <a:pt x="1859701" y="2867558"/>
                </a:cubicBezTo>
                <a:lnTo>
                  <a:pt x="1859701" y="2867558"/>
                </a:lnTo>
                <a:close/>
                <a:moveTo>
                  <a:pt x="1493836" y="2867558"/>
                </a:moveTo>
                <a:lnTo>
                  <a:pt x="1493836" y="2867558"/>
                </a:lnTo>
                <a:cubicBezTo>
                  <a:pt x="1520068" y="2867558"/>
                  <a:pt x="1540777" y="2846849"/>
                  <a:pt x="1540777" y="2820617"/>
                </a:cubicBezTo>
                <a:cubicBezTo>
                  <a:pt x="1540777" y="2794385"/>
                  <a:pt x="1520068" y="2773676"/>
                  <a:pt x="1493836" y="2773676"/>
                </a:cubicBezTo>
                <a:cubicBezTo>
                  <a:pt x="1467604" y="2773676"/>
                  <a:pt x="1446895" y="2794385"/>
                  <a:pt x="1446895" y="2820617"/>
                </a:cubicBezTo>
                <a:cubicBezTo>
                  <a:pt x="1446895" y="2845468"/>
                  <a:pt x="1467604" y="2867558"/>
                  <a:pt x="1493836" y="2867558"/>
                </a:cubicBezTo>
                <a:lnTo>
                  <a:pt x="1493836" y="2867558"/>
                </a:lnTo>
                <a:close/>
                <a:moveTo>
                  <a:pt x="1678840" y="2885506"/>
                </a:moveTo>
                <a:lnTo>
                  <a:pt x="1678840" y="2885506"/>
                </a:lnTo>
                <a:cubicBezTo>
                  <a:pt x="1724400" y="2885506"/>
                  <a:pt x="1761677" y="2848229"/>
                  <a:pt x="1761677" y="2802669"/>
                </a:cubicBezTo>
                <a:cubicBezTo>
                  <a:pt x="1761677" y="2757108"/>
                  <a:pt x="1724400" y="2719831"/>
                  <a:pt x="1678840" y="2719831"/>
                </a:cubicBezTo>
                <a:cubicBezTo>
                  <a:pt x="1633279" y="2719831"/>
                  <a:pt x="1596002" y="2757108"/>
                  <a:pt x="1596002" y="2802669"/>
                </a:cubicBezTo>
                <a:cubicBezTo>
                  <a:pt x="1596002" y="2848229"/>
                  <a:pt x="1633279" y="2885506"/>
                  <a:pt x="1678840" y="2885506"/>
                </a:cubicBezTo>
                <a:lnTo>
                  <a:pt x="1678840" y="2885506"/>
                </a:lnTo>
                <a:close/>
                <a:moveTo>
                  <a:pt x="970579" y="320305"/>
                </a:moveTo>
                <a:lnTo>
                  <a:pt x="970579" y="320305"/>
                </a:lnTo>
                <a:cubicBezTo>
                  <a:pt x="1003714" y="300976"/>
                  <a:pt x="1151441" y="328589"/>
                  <a:pt x="1166628" y="345156"/>
                </a:cubicBezTo>
                <a:cubicBezTo>
                  <a:pt x="1140396" y="346537"/>
                  <a:pt x="1125209" y="332731"/>
                  <a:pt x="1090694" y="352059"/>
                </a:cubicBezTo>
                <a:cubicBezTo>
                  <a:pt x="1068604" y="364485"/>
                  <a:pt x="1039610" y="383814"/>
                  <a:pt x="1017520" y="397620"/>
                </a:cubicBezTo>
                <a:cubicBezTo>
                  <a:pt x="952631" y="434897"/>
                  <a:pt x="931922" y="371388"/>
                  <a:pt x="883600" y="396239"/>
                </a:cubicBezTo>
                <a:lnTo>
                  <a:pt x="878077" y="392097"/>
                </a:lnTo>
                <a:lnTo>
                  <a:pt x="901548" y="378291"/>
                </a:lnTo>
                <a:cubicBezTo>
                  <a:pt x="911212" y="370007"/>
                  <a:pt x="927780" y="339634"/>
                  <a:pt x="970579" y="320305"/>
                </a:cubicBezTo>
                <a:lnTo>
                  <a:pt x="970579" y="320305"/>
                </a:lnTo>
                <a:close/>
                <a:moveTo>
                  <a:pt x="942967" y="198810"/>
                </a:moveTo>
                <a:lnTo>
                  <a:pt x="942967" y="198810"/>
                </a:lnTo>
                <a:cubicBezTo>
                  <a:pt x="918115" y="237467"/>
                  <a:pt x="884980" y="248512"/>
                  <a:pt x="876697" y="256796"/>
                </a:cubicBezTo>
                <a:lnTo>
                  <a:pt x="860129" y="277506"/>
                </a:lnTo>
                <a:lnTo>
                  <a:pt x="855987" y="270602"/>
                </a:lnTo>
                <a:cubicBezTo>
                  <a:pt x="887742" y="227803"/>
                  <a:pt x="828375" y="197429"/>
                  <a:pt x="875316" y="139443"/>
                </a:cubicBezTo>
                <a:cubicBezTo>
                  <a:pt x="891884" y="118734"/>
                  <a:pt x="913974" y="93882"/>
                  <a:pt x="930541" y="73173"/>
                </a:cubicBezTo>
                <a:cubicBezTo>
                  <a:pt x="954012" y="42799"/>
                  <a:pt x="944347" y="26232"/>
                  <a:pt x="948489" y="0"/>
                </a:cubicBezTo>
                <a:cubicBezTo>
                  <a:pt x="962295" y="19329"/>
                  <a:pt x="966437" y="168436"/>
                  <a:pt x="942967" y="198810"/>
                </a:cubicBezTo>
                <a:lnTo>
                  <a:pt x="942967" y="198810"/>
                </a:lnTo>
                <a:close/>
                <a:moveTo>
                  <a:pt x="767627" y="332731"/>
                </a:moveTo>
                <a:lnTo>
                  <a:pt x="767627" y="332731"/>
                </a:lnTo>
                <a:cubicBezTo>
                  <a:pt x="738634" y="375530"/>
                  <a:pt x="702738" y="387956"/>
                  <a:pt x="693074" y="396239"/>
                </a:cubicBezTo>
                <a:lnTo>
                  <a:pt x="673745" y="419710"/>
                </a:lnTo>
                <a:lnTo>
                  <a:pt x="669603" y="414187"/>
                </a:lnTo>
                <a:cubicBezTo>
                  <a:pt x="705499" y="367246"/>
                  <a:pt x="639229" y="332731"/>
                  <a:pt x="691693" y="267841"/>
                </a:cubicBezTo>
                <a:cubicBezTo>
                  <a:pt x="709641" y="245751"/>
                  <a:pt x="735873" y="216758"/>
                  <a:pt x="753821" y="194668"/>
                </a:cubicBezTo>
                <a:cubicBezTo>
                  <a:pt x="781434" y="161533"/>
                  <a:pt x="769008" y="142204"/>
                  <a:pt x="774530" y="113211"/>
                </a:cubicBezTo>
                <a:cubicBezTo>
                  <a:pt x="788337" y="132540"/>
                  <a:pt x="793859" y="299596"/>
                  <a:pt x="767627" y="332731"/>
                </a:cubicBezTo>
                <a:lnTo>
                  <a:pt x="767627" y="332731"/>
                </a:lnTo>
                <a:close/>
                <a:moveTo>
                  <a:pt x="771769" y="485980"/>
                </a:moveTo>
                <a:lnTo>
                  <a:pt x="771769" y="485980"/>
                </a:lnTo>
                <a:cubicBezTo>
                  <a:pt x="803524" y="452845"/>
                  <a:pt x="987147" y="436277"/>
                  <a:pt x="1010617" y="448703"/>
                </a:cubicBezTo>
                <a:cubicBezTo>
                  <a:pt x="980244" y="458367"/>
                  <a:pt x="956773" y="448703"/>
                  <a:pt x="925019" y="481838"/>
                </a:cubicBezTo>
                <a:cubicBezTo>
                  <a:pt x="902929" y="503928"/>
                  <a:pt x="875316" y="537063"/>
                  <a:pt x="853226" y="559153"/>
                </a:cubicBezTo>
                <a:cubicBezTo>
                  <a:pt x="789717" y="625423"/>
                  <a:pt x="742776" y="556392"/>
                  <a:pt x="695835" y="601952"/>
                </a:cubicBezTo>
                <a:lnTo>
                  <a:pt x="688932" y="597811"/>
                </a:lnTo>
                <a:lnTo>
                  <a:pt x="712402" y="574340"/>
                </a:lnTo>
                <a:cubicBezTo>
                  <a:pt x="719305" y="563295"/>
                  <a:pt x="728970" y="521876"/>
                  <a:pt x="771769" y="485980"/>
                </a:cubicBezTo>
                <a:lnTo>
                  <a:pt x="771769" y="485980"/>
                </a:lnTo>
                <a:close/>
                <a:moveTo>
                  <a:pt x="617139" y="463890"/>
                </a:moveTo>
                <a:lnTo>
                  <a:pt x="617139" y="463890"/>
                </a:lnTo>
                <a:cubicBezTo>
                  <a:pt x="600572" y="521876"/>
                  <a:pt x="564676" y="548108"/>
                  <a:pt x="557772" y="560534"/>
                </a:cubicBezTo>
                <a:lnTo>
                  <a:pt x="545347" y="592288"/>
                </a:lnTo>
                <a:lnTo>
                  <a:pt x="538444" y="588146"/>
                </a:lnTo>
                <a:cubicBezTo>
                  <a:pt x="561914" y="523257"/>
                  <a:pt x="476316" y="509451"/>
                  <a:pt x="510831" y="419710"/>
                </a:cubicBezTo>
                <a:cubicBezTo>
                  <a:pt x="523257" y="387956"/>
                  <a:pt x="541205" y="347917"/>
                  <a:pt x="553631" y="317544"/>
                </a:cubicBezTo>
                <a:cubicBezTo>
                  <a:pt x="571579" y="270602"/>
                  <a:pt x="552250" y="254035"/>
                  <a:pt x="548108" y="220900"/>
                </a:cubicBezTo>
                <a:cubicBezTo>
                  <a:pt x="568817" y="236087"/>
                  <a:pt x="633707" y="418329"/>
                  <a:pt x="617139" y="463890"/>
                </a:cubicBezTo>
                <a:lnTo>
                  <a:pt x="617139" y="463890"/>
                </a:lnTo>
                <a:close/>
                <a:moveTo>
                  <a:pt x="509451" y="639229"/>
                </a:moveTo>
                <a:lnTo>
                  <a:pt x="509451" y="639229"/>
                </a:lnTo>
                <a:cubicBezTo>
                  <a:pt x="510831" y="706880"/>
                  <a:pt x="479077" y="748299"/>
                  <a:pt x="474935" y="763486"/>
                </a:cubicBezTo>
                <a:lnTo>
                  <a:pt x="472174" y="802143"/>
                </a:lnTo>
                <a:lnTo>
                  <a:pt x="462509" y="798001"/>
                </a:lnTo>
                <a:cubicBezTo>
                  <a:pt x="466651" y="719306"/>
                  <a:pt x="368627" y="731731"/>
                  <a:pt x="378291" y="622662"/>
                </a:cubicBezTo>
                <a:cubicBezTo>
                  <a:pt x="381052" y="585385"/>
                  <a:pt x="387956" y="534302"/>
                  <a:pt x="392097" y="497025"/>
                </a:cubicBezTo>
                <a:cubicBezTo>
                  <a:pt x="397620" y="440419"/>
                  <a:pt x="370007" y="427994"/>
                  <a:pt x="354821" y="393478"/>
                </a:cubicBezTo>
                <a:cubicBezTo>
                  <a:pt x="385194" y="405904"/>
                  <a:pt x="513592" y="585385"/>
                  <a:pt x="509451" y="639229"/>
                </a:cubicBezTo>
                <a:lnTo>
                  <a:pt x="509451" y="639229"/>
                </a:lnTo>
                <a:close/>
                <a:moveTo>
                  <a:pt x="596430" y="735873"/>
                </a:moveTo>
                <a:lnTo>
                  <a:pt x="596430" y="735873"/>
                </a:lnTo>
                <a:cubicBezTo>
                  <a:pt x="622662" y="688932"/>
                  <a:pt x="825614" y="612997"/>
                  <a:pt x="855987" y="621281"/>
                </a:cubicBezTo>
                <a:cubicBezTo>
                  <a:pt x="824233" y="641991"/>
                  <a:pt x="795240" y="637849"/>
                  <a:pt x="769008" y="686171"/>
                </a:cubicBezTo>
                <a:cubicBezTo>
                  <a:pt x="751060" y="717925"/>
                  <a:pt x="728970" y="763486"/>
                  <a:pt x="711022" y="795240"/>
                </a:cubicBezTo>
                <a:cubicBezTo>
                  <a:pt x="658558" y="889122"/>
                  <a:pt x="585385" y="825614"/>
                  <a:pt x="546727" y="891884"/>
                </a:cubicBezTo>
                <a:lnTo>
                  <a:pt x="537063" y="889122"/>
                </a:lnTo>
                <a:lnTo>
                  <a:pt x="556392" y="855987"/>
                </a:lnTo>
                <a:cubicBezTo>
                  <a:pt x="561914" y="840801"/>
                  <a:pt x="559153" y="789717"/>
                  <a:pt x="596430" y="735873"/>
                </a:cubicBezTo>
                <a:lnTo>
                  <a:pt x="596430" y="735873"/>
                </a:lnTo>
                <a:close/>
                <a:moveTo>
                  <a:pt x="396239" y="842181"/>
                </a:moveTo>
                <a:lnTo>
                  <a:pt x="396239" y="842181"/>
                </a:lnTo>
                <a:cubicBezTo>
                  <a:pt x="412807" y="907071"/>
                  <a:pt x="392097" y="952631"/>
                  <a:pt x="392097" y="969199"/>
                </a:cubicBezTo>
                <a:lnTo>
                  <a:pt x="397620" y="1007856"/>
                </a:lnTo>
                <a:lnTo>
                  <a:pt x="387956" y="1006476"/>
                </a:lnTo>
                <a:cubicBezTo>
                  <a:pt x="374149" y="930541"/>
                  <a:pt x="283028" y="965057"/>
                  <a:pt x="266461" y="857368"/>
                </a:cubicBezTo>
                <a:cubicBezTo>
                  <a:pt x="260938" y="820091"/>
                  <a:pt x="255416" y="770389"/>
                  <a:pt x="249893" y="734492"/>
                </a:cubicBezTo>
                <a:cubicBezTo>
                  <a:pt x="241609" y="679267"/>
                  <a:pt x="212616" y="673745"/>
                  <a:pt x="190526" y="643371"/>
                </a:cubicBezTo>
                <a:cubicBezTo>
                  <a:pt x="222281" y="647513"/>
                  <a:pt x="387956" y="788337"/>
                  <a:pt x="396239" y="842181"/>
                </a:cubicBezTo>
                <a:lnTo>
                  <a:pt x="396239" y="842181"/>
                </a:lnTo>
                <a:close/>
                <a:moveTo>
                  <a:pt x="498406" y="1054798"/>
                </a:moveTo>
                <a:lnTo>
                  <a:pt x="498406" y="1054798"/>
                </a:lnTo>
                <a:cubicBezTo>
                  <a:pt x="512212" y="1002334"/>
                  <a:pt x="687551" y="876697"/>
                  <a:pt x="719305" y="876697"/>
                </a:cubicBezTo>
                <a:cubicBezTo>
                  <a:pt x="694454" y="904309"/>
                  <a:pt x="665461" y="908451"/>
                  <a:pt x="651655" y="962296"/>
                </a:cubicBezTo>
                <a:cubicBezTo>
                  <a:pt x="643371" y="998192"/>
                  <a:pt x="633707" y="1046514"/>
                  <a:pt x="624042" y="1083791"/>
                </a:cubicBezTo>
                <a:cubicBezTo>
                  <a:pt x="597811" y="1188718"/>
                  <a:pt x="510831" y="1145919"/>
                  <a:pt x="490122" y="1220472"/>
                </a:cubicBezTo>
                <a:lnTo>
                  <a:pt x="480457" y="1220472"/>
                </a:lnTo>
                <a:lnTo>
                  <a:pt x="490122" y="1183196"/>
                </a:lnTo>
                <a:cubicBezTo>
                  <a:pt x="492883" y="1165248"/>
                  <a:pt x="476316" y="1116926"/>
                  <a:pt x="498406" y="1054798"/>
                </a:cubicBezTo>
                <a:lnTo>
                  <a:pt x="498406" y="1054798"/>
                </a:lnTo>
                <a:close/>
                <a:moveTo>
                  <a:pt x="339634" y="1065842"/>
                </a:moveTo>
                <a:lnTo>
                  <a:pt x="339634" y="1065842"/>
                </a:lnTo>
                <a:cubicBezTo>
                  <a:pt x="318924" y="1014759"/>
                  <a:pt x="127017" y="911212"/>
                  <a:pt x="95263" y="915354"/>
                </a:cubicBezTo>
                <a:cubicBezTo>
                  <a:pt x="124256" y="940206"/>
                  <a:pt x="153249" y="940206"/>
                  <a:pt x="173959" y="991289"/>
                </a:cubicBezTo>
                <a:cubicBezTo>
                  <a:pt x="187765" y="1025804"/>
                  <a:pt x="202952" y="1072746"/>
                  <a:pt x="216758" y="1108642"/>
                </a:cubicBezTo>
                <a:cubicBezTo>
                  <a:pt x="256796" y="1209427"/>
                  <a:pt x="336872" y="1155583"/>
                  <a:pt x="367246" y="1227376"/>
                </a:cubicBezTo>
                <a:lnTo>
                  <a:pt x="376911" y="1225995"/>
                </a:lnTo>
                <a:lnTo>
                  <a:pt x="363104" y="1190099"/>
                </a:lnTo>
                <a:cubicBezTo>
                  <a:pt x="358962" y="1174912"/>
                  <a:pt x="368627" y="1125209"/>
                  <a:pt x="339634" y="1065842"/>
                </a:cubicBezTo>
                <a:lnTo>
                  <a:pt x="339634" y="1065842"/>
                </a:lnTo>
                <a:close/>
                <a:moveTo>
                  <a:pt x="298215" y="1297787"/>
                </a:moveTo>
                <a:lnTo>
                  <a:pt x="298215" y="1297787"/>
                </a:lnTo>
                <a:cubicBezTo>
                  <a:pt x="346537" y="1351632"/>
                  <a:pt x="350679" y="1405476"/>
                  <a:pt x="358962" y="1422044"/>
                </a:cubicBezTo>
                <a:lnTo>
                  <a:pt x="383814" y="1455179"/>
                </a:lnTo>
                <a:lnTo>
                  <a:pt x="374149" y="1459321"/>
                </a:lnTo>
                <a:cubicBezTo>
                  <a:pt x="321686" y="1393051"/>
                  <a:pt x="252654" y="1473127"/>
                  <a:pt x="182242" y="1379244"/>
                </a:cubicBezTo>
                <a:cubicBezTo>
                  <a:pt x="157391" y="1346109"/>
                  <a:pt x="128398" y="1301929"/>
                  <a:pt x="103547" y="1268794"/>
                </a:cubicBezTo>
                <a:cubicBezTo>
                  <a:pt x="67651" y="1220472"/>
                  <a:pt x="37277" y="1230137"/>
                  <a:pt x="0" y="1212189"/>
                </a:cubicBezTo>
                <a:cubicBezTo>
                  <a:pt x="31754" y="1199763"/>
                  <a:pt x="262319" y="1250846"/>
                  <a:pt x="298215" y="1297787"/>
                </a:cubicBezTo>
                <a:lnTo>
                  <a:pt x="298215" y="1297787"/>
                </a:lnTo>
                <a:close/>
                <a:moveTo>
                  <a:pt x="477696" y="1388909"/>
                </a:moveTo>
                <a:lnTo>
                  <a:pt x="477696" y="1388909"/>
                </a:lnTo>
                <a:cubicBezTo>
                  <a:pt x="476316" y="1330922"/>
                  <a:pt x="625423" y="1148680"/>
                  <a:pt x="657177" y="1140396"/>
                </a:cubicBezTo>
                <a:cubicBezTo>
                  <a:pt x="639229" y="1176292"/>
                  <a:pt x="608855" y="1188718"/>
                  <a:pt x="610236" y="1248085"/>
                </a:cubicBezTo>
                <a:cubicBezTo>
                  <a:pt x="611617" y="1288123"/>
                  <a:pt x="615759" y="1341967"/>
                  <a:pt x="615759" y="1382006"/>
                </a:cubicBezTo>
                <a:cubicBezTo>
                  <a:pt x="618520" y="1497978"/>
                  <a:pt x="514973" y="1478649"/>
                  <a:pt x="514973" y="1562867"/>
                </a:cubicBezTo>
                <a:lnTo>
                  <a:pt x="505309" y="1565629"/>
                </a:lnTo>
                <a:lnTo>
                  <a:pt x="503928" y="1524210"/>
                </a:lnTo>
                <a:cubicBezTo>
                  <a:pt x="502547" y="1506262"/>
                  <a:pt x="473554" y="1460701"/>
                  <a:pt x="477696" y="1388909"/>
                </a:cubicBezTo>
                <a:lnTo>
                  <a:pt x="477696" y="1388909"/>
                </a:lnTo>
                <a:close/>
                <a:moveTo>
                  <a:pt x="349298" y="1567009"/>
                </a:moveTo>
                <a:lnTo>
                  <a:pt x="349298" y="1567009"/>
                </a:lnTo>
                <a:cubicBezTo>
                  <a:pt x="405904" y="1629137"/>
                  <a:pt x="410046" y="1691266"/>
                  <a:pt x="419710" y="1709214"/>
                </a:cubicBezTo>
                <a:lnTo>
                  <a:pt x="448703" y="1747871"/>
                </a:lnTo>
                <a:lnTo>
                  <a:pt x="437658" y="1752013"/>
                </a:lnTo>
                <a:cubicBezTo>
                  <a:pt x="378291" y="1676079"/>
                  <a:pt x="298215" y="1767200"/>
                  <a:pt x="216758" y="1659511"/>
                </a:cubicBezTo>
                <a:cubicBezTo>
                  <a:pt x="189146" y="1622234"/>
                  <a:pt x="154630" y="1571151"/>
                  <a:pt x="127017" y="1533874"/>
                </a:cubicBezTo>
                <a:cubicBezTo>
                  <a:pt x="85599" y="1478649"/>
                  <a:pt x="49702" y="1488314"/>
                  <a:pt x="8284" y="1468985"/>
                </a:cubicBezTo>
                <a:cubicBezTo>
                  <a:pt x="44180" y="1453798"/>
                  <a:pt x="307879" y="1513165"/>
                  <a:pt x="349298" y="1567009"/>
                </a:cubicBezTo>
                <a:lnTo>
                  <a:pt x="349298" y="1567009"/>
                </a:lnTo>
                <a:close/>
                <a:moveTo>
                  <a:pt x="548108" y="1771342"/>
                </a:moveTo>
                <a:lnTo>
                  <a:pt x="548108" y="1771342"/>
                </a:lnTo>
                <a:cubicBezTo>
                  <a:pt x="534302" y="1711975"/>
                  <a:pt x="646132" y="1496597"/>
                  <a:pt x="676506" y="1480030"/>
                </a:cubicBezTo>
                <a:cubicBezTo>
                  <a:pt x="665461" y="1520068"/>
                  <a:pt x="637849" y="1539397"/>
                  <a:pt x="653035" y="1598764"/>
                </a:cubicBezTo>
                <a:cubicBezTo>
                  <a:pt x="662700" y="1638802"/>
                  <a:pt x="677887" y="1692646"/>
                  <a:pt x="687551" y="1732684"/>
                </a:cubicBezTo>
                <a:cubicBezTo>
                  <a:pt x="715164" y="1850037"/>
                  <a:pt x="607475" y="1852799"/>
                  <a:pt x="624042" y="1937017"/>
                </a:cubicBezTo>
                <a:lnTo>
                  <a:pt x="614378" y="1942539"/>
                </a:lnTo>
                <a:lnTo>
                  <a:pt x="604714" y="1899740"/>
                </a:lnTo>
                <a:cubicBezTo>
                  <a:pt x="597811" y="1884553"/>
                  <a:pt x="557772" y="1845896"/>
                  <a:pt x="548108" y="1771342"/>
                </a:cubicBezTo>
                <a:lnTo>
                  <a:pt x="548108" y="1771342"/>
                </a:lnTo>
                <a:close/>
                <a:moveTo>
                  <a:pt x="423852" y="1826567"/>
                </a:moveTo>
                <a:lnTo>
                  <a:pt x="423852" y="1826567"/>
                </a:lnTo>
                <a:cubicBezTo>
                  <a:pt x="491502" y="1876269"/>
                  <a:pt x="508070" y="1937017"/>
                  <a:pt x="520496" y="1952204"/>
                </a:cubicBezTo>
                <a:lnTo>
                  <a:pt x="556392" y="1983958"/>
                </a:lnTo>
                <a:lnTo>
                  <a:pt x="545347" y="1990861"/>
                </a:lnTo>
                <a:cubicBezTo>
                  <a:pt x="472174" y="1928733"/>
                  <a:pt x="411426" y="2033660"/>
                  <a:pt x="310641" y="1943920"/>
                </a:cubicBezTo>
                <a:cubicBezTo>
                  <a:pt x="276125" y="1913546"/>
                  <a:pt x="231945" y="1869366"/>
                  <a:pt x="197429" y="1837612"/>
                </a:cubicBezTo>
                <a:cubicBezTo>
                  <a:pt x="146346" y="1790671"/>
                  <a:pt x="113211" y="1808619"/>
                  <a:pt x="67651" y="1797574"/>
                </a:cubicBezTo>
                <a:cubicBezTo>
                  <a:pt x="102166" y="1775484"/>
                  <a:pt x="372769" y="1781006"/>
                  <a:pt x="423852" y="1826567"/>
                </a:cubicBezTo>
                <a:lnTo>
                  <a:pt x="423852" y="1826567"/>
                </a:lnTo>
                <a:close/>
                <a:moveTo>
                  <a:pt x="524637" y="2062654"/>
                </a:moveTo>
                <a:lnTo>
                  <a:pt x="524637" y="2062654"/>
                </a:lnTo>
                <a:cubicBezTo>
                  <a:pt x="599191" y="2098550"/>
                  <a:pt x="626804" y="2155156"/>
                  <a:pt x="641991" y="2168962"/>
                </a:cubicBezTo>
                <a:lnTo>
                  <a:pt x="683409" y="2193813"/>
                </a:lnTo>
                <a:lnTo>
                  <a:pt x="673745" y="2202097"/>
                </a:lnTo>
                <a:cubicBezTo>
                  <a:pt x="589527" y="2153775"/>
                  <a:pt x="549489" y="2268367"/>
                  <a:pt x="434897" y="2197955"/>
                </a:cubicBezTo>
                <a:cubicBezTo>
                  <a:pt x="394859" y="2173104"/>
                  <a:pt x="343776" y="2138588"/>
                  <a:pt x="305118" y="2113737"/>
                </a:cubicBezTo>
                <a:cubicBezTo>
                  <a:pt x="245751" y="2077840"/>
                  <a:pt x="216758" y="2099931"/>
                  <a:pt x="169817" y="2097169"/>
                </a:cubicBezTo>
                <a:cubicBezTo>
                  <a:pt x="198810" y="2070937"/>
                  <a:pt x="466651" y="2028138"/>
                  <a:pt x="524637" y="2062654"/>
                </a:cubicBezTo>
                <a:lnTo>
                  <a:pt x="524637" y="2062654"/>
                </a:lnTo>
                <a:close/>
                <a:moveTo>
                  <a:pt x="709641" y="2278031"/>
                </a:moveTo>
                <a:lnTo>
                  <a:pt x="709641" y="2278031"/>
                </a:lnTo>
                <a:cubicBezTo>
                  <a:pt x="799382" y="2307024"/>
                  <a:pt x="839420" y="2365011"/>
                  <a:pt x="858749" y="2377436"/>
                </a:cubicBezTo>
                <a:lnTo>
                  <a:pt x="908451" y="2398146"/>
                </a:lnTo>
                <a:lnTo>
                  <a:pt x="900167" y="2409190"/>
                </a:lnTo>
                <a:cubicBezTo>
                  <a:pt x="798001" y="2369152"/>
                  <a:pt x="771769" y="2503073"/>
                  <a:pt x="632326" y="2443706"/>
                </a:cubicBezTo>
                <a:cubicBezTo>
                  <a:pt x="584004" y="2422997"/>
                  <a:pt x="520496" y="2391243"/>
                  <a:pt x="473554" y="2370533"/>
                </a:cubicBezTo>
                <a:cubicBezTo>
                  <a:pt x="401762" y="2340159"/>
                  <a:pt x="372769" y="2369152"/>
                  <a:pt x="320305" y="2374675"/>
                </a:cubicBezTo>
                <a:cubicBezTo>
                  <a:pt x="347917" y="2340159"/>
                  <a:pt x="639229" y="2247657"/>
                  <a:pt x="709641" y="2278031"/>
                </a:cubicBezTo>
                <a:lnTo>
                  <a:pt x="709641" y="2278031"/>
                </a:lnTo>
                <a:close/>
                <a:moveTo>
                  <a:pt x="686171" y="1986719"/>
                </a:moveTo>
                <a:lnTo>
                  <a:pt x="686171" y="1986719"/>
                </a:lnTo>
                <a:cubicBezTo>
                  <a:pt x="670984" y="1920449"/>
                  <a:pt x="795240" y="1681601"/>
                  <a:pt x="829755" y="1663653"/>
                </a:cubicBezTo>
                <a:cubicBezTo>
                  <a:pt x="817330" y="1707833"/>
                  <a:pt x="786956" y="1728542"/>
                  <a:pt x="803524" y="1796193"/>
                </a:cubicBezTo>
                <a:cubicBezTo>
                  <a:pt x="814569" y="1840373"/>
                  <a:pt x="831136" y="1899740"/>
                  <a:pt x="842181" y="1945301"/>
                </a:cubicBezTo>
                <a:cubicBezTo>
                  <a:pt x="872555" y="2076460"/>
                  <a:pt x="752440" y="2079221"/>
                  <a:pt x="771769" y="2173104"/>
                </a:cubicBezTo>
                <a:lnTo>
                  <a:pt x="760724" y="2178626"/>
                </a:lnTo>
                <a:lnTo>
                  <a:pt x="749679" y="2131685"/>
                </a:lnTo>
                <a:cubicBezTo>
                  <a:pt x="741396" y="2112356"/>
                  <a:pt x="697216" y="2068176"/>
                  <a:pt x="686171" y="1986719"/>
                </a:cubicBezTo>
                <a:lnTo>
                  <a:pt x="686171" y="1986719"/>
                </a:lnTo>
                <a:close/>
                <a:moveTo>
                  <a:pt x="956773" y="2465796"/>
                </a:moveTo>
                <a:lnTo>
                  <a:pt x="956773" y="2465796"/>
                </a:lnTo>
                <a:cubicBezTo>
                  <a:pt x="1049275" y="2478222"/>
                  <a:pt x="1100358" y="2529305"/>
                  <a:pt x="1121067" y="2537589"/>
                </a:cubicBezTo>
                <a:lnTo>
                  <a:pt x="1174912" y="2550014"/>
                </a:lnTo>
                <a:lnTo>
                  <a:pt x="1168009" y="2562440"/>
                </a:lnTo>
                <a:cubicBezTo>
                  <a:pt x="1061700" y="2540350"/>
                  <a:pt x="1058939" y="2677032"/>
                  <a:pt x="909832" y="2642516"/>
                </a:cubicBezTo>
                <a:cubicBezTo>
                  <a:pt x="858749" y="2630090"/>
                  <a:pt x="791098" y="2610762"/>
                  <a:pt x="740015" y="2598336"/>
                </a:cubicBezTo>
                <a:cubicBezTo>
                  <a:pt x="664080" y="2580388"/>
                  <a:pt x="640610" y="2614904"/>
                  <a:pt x="589527" y="2628710"/>
                </a:cubicBezTo>
                <a:cubicBezTo>
                  <a:pt x="610236" y="2588672"/>
                  <a:pt x="882219" y="2449229"/>
                  <a:pt x="956773" y="2465796"/>
                </a:cubicBezTo>
                <a:lnTo>
                  <a:pt x="956773" y="2465796"/>
                </a:lnTo>
                <a:close/>
                <a:moveTo>
                  <a:pt x="923638" y="2300121"/>
                </a:moveTo>
                <a:lnTo>
                  <a:pt x="923638" y="2300121"/>
                </a:lnTo>
                <a:cubicBezTo>
                  <a:pt x="876697" y="2251799"/>
                  <a:pt x="854607" y="1983958"/>
                  <a:pt x="875316" y="1949442"/>
                </a:cubicBezTo>
                <a:cubicBezTo>
                  <a:pt x="889122" y="1993622"/>
                  <a:pt x="873935" y="2026757"/>
                  <a:pt x="922257" y="2076460"/>
                </a:cubicBezTo>
                <a:cubicBezTo>
                  <a:pt x="955392" y="2109595"/>
                  <a:pt x="1000953" y="2149633"/>
                  <a:pt x="1034088" y="2182768"/>
                </a:cubicBezTo>
                <a:cubicBezTo>
                  <a:pt x="1129351" y="2278031"/>
                  <a:pt x="1028565" y="2342921"/>
                  <a:pt x="1093455" y="2413332"/>
                </a:cubicBezTo>
                <a:lnTo>
                  <a:pt x="1087932" y="2424377"/>
                </a:lnTo>
                <a:lnTo>
                  <a:pt x="1053417" y="2389862"/>
                </a:lnTo>
                <a:cubicBezTo>
                  <a:pt x="1036849" y="2377436"/>
                  <a:pt x="976102" y="2363630"/>
                  <a:pt x="923638" y="2300121"/>
                </a:cubicBezTo>
                <a:lnTo>
                  <a:pt x="923638" y="2300121"/>
                </a:lnTo>
                <a:close/>
                <a:moveTo>
                  <a:pt x="1257749" y="2592814"/>
                </a:moveTo>
                <a:lnTo>
                  <a:pt x="1257749" y="2592814"/>
                </a:lnTo>
                <a:cubicBezTo>
                  <a:pt x="1351632" y="2588672"/>
                  <a:pt x="1409618" y="2630090"/>
                  <a:pt x="1431708" y="2634232"/>
                </a:cubicBezTo>
                <a:lnTo>
                  <a:pt x="1486933" y="2636994"/>
                </a:lnTo>
                <a:lnTo>
                  <a:pt x="1482791" y="2650800"/>
                </a:lnTo>
                <a:cubicBezTo>
                  <a:pt x="1373722" y="2648039"/>
                  <a:pt x="1395812" y="2783340"/>
                  <a:pt x="1242562" y="2775056"/>
                </a:cubicBezTo>
                <a:cubicBezTo>
                  <a:pt x="1190099" y="2772295"/>
                  <a:pt x="1119687" y="2765392"/>
                  <a:pt x="1068604" y="2762631"/>
                </a:cubicBezTo>
                <a:cubicBezTo>
                  <a:pt x="989908" y="2758489"/>
                  <a:pt x="973340" y="2797146"/>
                  <a:pt x="926399" y="2819236"/>
                </a:cubicBezTo>
                <a:cubicBezTo>
                  <a:pt x="938825" y="2776437"/>
                  <a:pt x="1180434" y="2590052"/>
                  <a:pt x="1257749" y="2592814"/>
                </a:cubicBezTo>
                <a:lnTo>
                  <a:pt x="1257749" y="2592814"/>
                </a:lnTo>
                <a:close/>
                <a:moveTo>
                  <a:pt x="1266033" y="2487886"/>
                </a:moveTo>
                <a:lnTo>
                  <a:pt x="1266033" y="2487886"/>
                </a:lnTo>
                <a:cubicBezTo>
                  <a:pt x="1199763" y="2449229"/>
                  <a:pt x="1098977" y="2160678"/>
                  <a:pt x="1111403" y="2117879"/>
                </a:cubicBezTo>
                <a:cubicBezTo>
                  <a:pt x="1139015" y="2162059"/>
                  <a:pt x="1132112" y="2203477"/>
                  <a:pt x="1199763" y="2243515"/>
                </a:cubicBezTo>
                <a:cubicBezTo>
                  <a:pt x="1245323" y="2269747"/>
                  <a:pt x="1307452" y="2301502"/>
                  <a:pt x="1353012" y="2327734"/>
                </a:cubicBezTo>
                <a:cubicBezTo>
                  <a:pt x="1484172" y="2405049"/>
                  <a:pt x="1393050" y="2505834"/>
                  <a:pt x="1485552" y="2563821"/>
                </a:cubicBezTo>
                <a:lnTo>
                  <a:pt x="1481410" y="2577627"/>
                </a:lnTo>
                <a:lnTo>
                  <a:pt x="1434469" y="2550014"/>
                </a:lnTo>
                <a:cubicBezTo>
                  <a:pt x="1413760" y="2538969"/>
                  <a:pt x="1341967" y="2541731"/>
                  <a:pt x="1266033" y="2487886"/>
                </a:cubicBezTo>
                <a:lnTo>
                  <a:pt x="1266033" y="2487886"/>
                </a:lnTo>
                <a:close/>
                <a:moveTo>
                  <a:pt x="2381578" y="320305"/>
                </a:moveTo>
                <a:lnTo>
                  <a:pt x="2381578" y="320305"/>
                </a:lnTo>
                <a:cubicBezTo>
                  <a:pt x="2424377" y="339634"/>
                  <a:pt x="2439564" y="370007"/>
                  <a:pt x="2449228" y="378291"/>
                </a:cubicBezTo>
                <a:lnTo>
                  <a:pt x="2472699" y="392097"/>
                </a:lnTo>
                <a:lnTo>
                  <a:pt x="2467176" y="396239"/>
                </a:lnTo>
                <a:cubicBezTo>
                  <a:pt x="2420235" y="370007"/>
                  <a:pt x="2399526" y="434897"/>
                  <a:pt x="2333256" y="397620"/>
                </a:cubicBezTo>
                <a:cubicBezTo>
                  <a:pt x="2311166" y="385194"/>
                  <a:pt x="2282173" y="365866"/>
                  <a:pt x="2260083" y="352059"/>
                </a:cubicBezTo>
                <a:cubicBezTo>
                  <a:pt x="2226948" y="332731"/>
                  <a:pt x="2210380" y="345156"/>
                  <a:pt x="2184148" y="345156"/>
                </a:cubicBezTo>
                <a:cubicBezTo>
                  <a:pt x="2200716" y="328589"/>
                  <a:pt x="2348443" y="300976"/>
                  <a:pt x="2381578" y="320305"/>
                </a:cubicBezTo>
                <a:lnTo>
                  <a:pt x="2381578" y="320305"/>
                </a:lnTo>
                <a:close/>
                <a:moveTo>
                  <a:pt x="2407810" y="198810"/>
                </a:moveTo>
                <a:lnTo>
                  <a:pt x="2407810" y="198810"/>
                </a:lnTo>
                <a:cubicBezTo>
                  <a:pt x="2384339" y="169817"/>
                  <a:pt x="2388481" y="19329"/>
                  <a:pt x="2402287" y="1381"/>
                </a:cubicBezTo>
                <a:cubicBezTo>
                  <a:pt x="2406429" y="26232"/>
                  <a:pt x="2396765" y="44180"/>
                  <a:pt x="2420235" y="74554"/>
                </a:cubicBezTo>
                <a:cubicBezTo>
                  <a:pt x="2436803" y="93882"/>
                  <a:pt x="2458893" y="120114"/>
                  <a:pt x="2475460" y="140824"/>
                </a:cubicBezTo>
                <a:cubicBezTo>
                  <a:pt x="2522401" y="198810"/>
                  <a:pt x="2463034" y="229184"/>
                  <a:pt x="2494789" y="271983"/>
                </a:cubicBezTo>
                <a:lnTo>
                  <a:pt x="2490647" y="277506"/>
                </a:lnTo>
                <a:lnTo>
                  <a:pt x="2474080" y="256796"/>
                </a:lnTo>
                <a:cubicBezTo>
                  <a:pt x="2465796" y="248512"/>
                  <a:pt x="2434041" y="236087"/>
                  <a:pt x="2407810" y="198810"/>
                </a:cubicBezTo>
                <a:lnTo>
                  <a:pt x="2407810" y="198810"/>
                </a:lnTo>
                <a:close/>
                <a:moveTo>
                  <a:pt x="2584530" y="332731"/>
                </a:moveTo>
                <a:lnTo>
                  <a:pt x="2584530" y="332731"/>
                </a:lnTo>
                <a:cubicBezTo>
                  <a:pt x="2558298" y="299596"/>
                  <a:pt x="2563820" y="132540"/>
                  <a:pt x="2577626" y="113211"/>
                </a:cubicBezTo>
                <a:cubicBezTo>
                  <a:pt x="2583149" y="140824"/>
                  <a:pt x="2572104" y="161533"/>
                  <a:pt x="2598336" y="194668"/>
                </a:cubicBezTo>
                <a:cubicBezTo>
                  <a:pt x="2616284" y="216758"/>
                  <a:pt x="2642516" y="245751"/>
                  <a:pt x="2660464" y="267841"/>
                </a:cubicBezTo>
                <a:cubicBezTo>
                  <a:pt x="2712928" y="332731"/>
                  <a:pt x="2645277" y="367246"/>
                  <a:pt x="2682554" y="414187"/>
                </a:cubicBezTo>
                <a:lnTo>
                  <a:pt x="2678412" y="419710"/>
                </a:lnTo>
                <a:lnTo>
                  <a:pt x="2659083" y="396239"/>
                </a:lnTo>
                <a:cubicBezTo>
                  <a:pt x="2649419" y="387956"/>
                  <a:pt x="2612142" y="375530"/>
                  <a:pt x="2584530" y="332731"/>
                </a:cubicBezTo>
                <a:lnTo>
                  <a:pt x="2584530" y="332731"/>
                </a:lnTo>
                <a:close/>
                <a:moveTo>
                  <a:pt x="2580388" y="485980"/>
                </a:moveTo>
                <a:lnTo>
                  <a:pt x="2580388" y="485980"/>
                </a:lnTo>
                <a:cubicBezTo>
                  <a:pt x="2623187" y="523257"/>
                  <a:pt x="2632851" y="564676"/>
                  <a:pt x="2639754" y="575721"/>
                </a:cubicBezTo>
                <a:lnTo>
                  <a:pt x="2663225" y="599191"/>
                </a:lnTo>
                <a:lnTo>
                  <a:pt x="2656322" y="603333"/>
                </a:lnTo>
                <a:cubicBezTo>
                  <a:pt x="2609381" y="557772"/>
                  <a:pt x="2563820" y="625423"/>
                  <a:pt x="2498931" y="560534"/>
                </a:cubicBezTo>
                <a:cubicBezTo>
                  <a:pt x="2476841" y="538444"/>
                  <a:pt x="2449228" y="505309"/>
                  <a:pt x="2427138" y="483219"/>
                </a:cubicBezTo>
                <a:cubicBezTo>
                  <a:pt x="2394003" y="448703"/>
                  <a:pt x="2370533" y="459748"/>
                  <a:pt x="2341540" y="450084"/>
                </a:cubicBezTo>
                <a:cubicBezTo>
                  <a:pt x="2363630" y="434897"/>
                  <a:pt x="2547253" y="452845"/>
                  <a:pt x="2580388" y="485980"/>
                </a:cubicBezTo>
                <a:lnTo>
                  <a:pt x="2580388" y="485980"/>
                </a:lnTo>
                <a:close/>
                <a:moveTo>
                  <a:pt x="2735018" y="463890"/>
                </a:moveTo>
                <a:lnTo>
                  <a:pt x="2735018" y="463890"/>
                </a:lnTo>
                <a:cubicBezTo>
                  <a:pt x="2718450" y="418329"/>
                  <a:pt x="2781959" y="236087"/>
                  <a:pt x="2805429" y="219519"/>
                </a:cubicBezTo>
                <a:cubicBezTo>
                  <a:pt x="2801288" y="252654"/>
                  <a:pt x="2781959" y="270602"/>
                  <a:pt x="2799907" y="316163"/>
                </a:cubicBezTo>
                <a:cubicBezTo>
                  <a:pt x="2812333" y="346537"/>
                  <a:pt x="2830281" y="387956"/>
                  <a:pt x="2842706" y="418329"/>
                </a:cubicBezTo>
                <a:cubicBezTo>
                  <a:pt x="2877222" y="508070"/>
                  <a:pt x="2791623" y="521876"/>
                  <a:pt x="2815094" y="586766"/>
                </a:cubicBezTo>
                <a:lnTo>
                  <a:pt x="2808191" y="592288"/>
                </a:lnTo>
                <a:lnTo>
                  <a:pt x="2795765" y="560534"/>
                </a:lnTo>
                <a:cubicBezTo>
                  <a:pt x="2787481" y="548108"/>
                  <a:pt x="2750204" y="521876"/>
                  <a:pt x="2735018" y="463890"/>
                </a:cubicBezTo>
                <a:lnTo>
                  <a:pt x="2735018" y="463890"/>
                </a:lnTo>
                <a:close/>
                <a:moveTo>
                  <a:pt x="2842706" y="639229"/>
                </a:moveTo>
                <a:lnTo>
                  <a:pt x="2842706" y="639229"/>
                </a:lnTo>
                <a:cubicBezTo>
                  <a:pt x="2838565" y="584004"/>
                  <a:pt x="2966963" y="405904"/>
                  <a:pt x="2997336" y="394859"/>
                </a:cubicBezTo>
                <a:cubicBezTo>
                  <a:pt x="2982149" y="429374"/>
                  <a:pt x="2954537" y="443181"/>
                  <a:pt x="2960059" y="498406"/>
                </a:cubicBezTo>
                <a:cubicBezTo>
                  <a:pt x="2962821" y="535682"/>
                  <a:pt x="2971104" y="585385"/>
                  <a:pt x="2973866" y="624042"/>
                </a:cubicBezTo>
                <a:cubicBezTo>
                  <a:pt x="2983530" y="733112"/>
                  <a:pt x="2885506" y="720686"/>
                  <a:pt x="2889648" y="799382"/>
                </a:cubicBezTo>
                <a:lnTo>
                  <a:pt x="2879983" y="803524"/>
                </a:lnTo>
                <a:lnTo>
                  <a:pt x="2877222" y="764866"/>
                </a:lnTo>
                <a:cubicBezTo>
                  <a:pt x="2873080" y="748299"/>
                  <a:pt x="2842706" y="708261"/>
                  <a:pt x="2842706" y="639229"/>
                </a:cubicBezTo>
                <a:lnTo>
                  <a:pt x="2842706" y="639229"/>
                </a:lnTo>
                <a:close/>
                <a:moveTo>
                  <a:pt x="2755727" y="735873"/>
                </a:moveTo>
                <a:lnTo>
                  <a:pt x="2755727" y="735873"/>
                </a:lnTo>
                <a:cubicBezTo>
                  <a:pt x="2793004" y="791098"/>
                  <a:pt x="2790243" y="840801"/>
                  <a:pt x="2795765" y="855987"/>
                </a:cubicBezTo>
                <a:lnTo>
                  <a:pt x="2815094" y="889122"/>
                </a:lnTo>
                <a:lnTo>
                  <a:pt x="2805429" y="891884"/>
                </a:lnTo>
                <a:cubicBezTo>
                  <a:pt x="2766772" y="825614"/>
                  <a:pt x="2693599" y="889122"/>
                  <a:pt x="2641135" y="795240"/>
                </a:cubicBezTo>
                <a:cubicBezTo>
                  <a:pt x="2623187" y="762105"/>
                  <a:pt x="2601097" y="717925"/>
                  <a:pt x="2583149" y="686171"/>
                </a:cubicBezTo>
                <a:cubicBezTo>
                  <a:pt x="2556917" y="637849"/>
                  <a:pt x="2526543" y="641991"/>
                  <a:pt x="2496170" y="621281"/>
                </a:cubicBezTo>
                <a:cubicBezTo>
                  <a:pt x="2526543" y="612997"/>
                  <a:pt x="2728115" y="687551"/>
                  <a:pt x="2755727" y="735873"/>
                </a:cubicBezTo>
                <a:lnTo>
                  <a:pt x="2755727" y="735873"/>
                </a:lnTo>
                <a:close/>
                <a:moveTo>
                  <a:pt x="2955918" y="842181"/>
                </a:moveTo>
                <a:lnTo>
                  <a:pt x="2955918" y="842181"/>
                </a:lnTo>
                <a:cubicBezTo>
                  <a:pt x="2964201" y="788337"/>
                  <a:pt x="3129876" y="646132"/>
                  <a:pt x="3161631" y="643371"/>
                </a:cubicBezTo>
                <a:cubicBezTo>
                  <a:pt x="3139541" y="673745"/>
                  <a:pt x="3110548" y="679267"/>
                  <a:pt x="3102264" y="734492"/>
                </a:cubicBezTo>
                <a:cubicBezTo>
                  <a:pt x="3096741" y="771769"/>
                  <a:pt x="3091219" y="821472"/>
                  <a:pt x="3085696" y="857368"/>
                </a:cubicBezTo>
                <a:cubicBezTo>
                  <a:pt x="3069129" y="965057"/>
                  <a:pt x="2978008" y="929161"/>
                  <a:pt x="2964201" y="1006476"/>
                </a:cubicBezTo>
                <a:lnTo>
                  <a:pt x="2954537" y="1007856"/>
                </a:lnTo>
                <a:lnTo>
                  <a:pt x="2960059" y="969199"/>
                </a:lnTo>
                <a:cubicBezTo>
                  <a:pt x="2958679" y="954012"/>
                  <a:pt x="2939350" y="907071"/>
                  <a:pt x="2955918" y="842181"/>
                </a:cubicBezTo>
                <a:lnTo>
                  <a:pt x="2955918" y="842181"/>
                </a:lnTo>
                <a:close/>
                <a:moveTo>
                  <a:pt x="2852371" y="1054798"/>
                </a:moveTo>
                <a:lnTo>
                  <a:pt x="2852371" y="1054798"/>
                </a:lnTo>
                <a:cubicBezTo>
                  <a:pt x="2874461" y="1116926"/>
                  <a:pt x="2857893" y="1165248"/>
                  <a:pt x="2859274" y="1181815"/>
                </a:cubicBezTo>
                <a:lnTo>
                  <a:pt x="2868938" y="1219092"/>
                </a:lnTo>
                <a:lnTo>
                  <a:pt x="2859274" y="1219092"/>
                </a:lnTo>
                <a:cubicBezTo>
                  <a:pt x="2838565" y="1144538"/>
                  <a:pt x="2751585" y="1187337"/>
                  <a:pt x="2725353" y="1082410"/>
                </a:cubicBezTo>
                <a:cubicBezTo>
                  <a:pt x="2715689" y="1046514"/>
                  <a:pt x="2707405" y="998192"/>
                  <a:pt x="2697741" y="960915"/>
                </a:cubicBezTo>
                <a:cubicBezTo>
                  <a:pt x="2685315" y="907071"/>
                  <a:pt x="2654941" y="902929"/>
                  <a:pt x="2630090" y="875316"/>
                </a:cubicBezTo>
                <a:cubicBezTo>
                  <a:pt x="2663225" y="876697"/>
                  <a:pt x="2839945" y="1002334"/>
                  <a:pt x="2852371" y="1054798"/>
                </a:cubicBezTo>
                <a:lnTo>
                  <a:pt x="2852371" y="1054798"/>
                </a:lnTo>
                <a:close/>
                <a:moveTo>
                  <a:pt x="3012523" y="1065842"/>
                </a:moveTo>
                <a:lnTo>
                  <a:pt x="3012523" y="1065842"/>
                </a:lnTo>
                <a:cubicBezTo>
                  <a:pt x="2982149" y="1125209"/>
                  <a:pt x="2991814" y="1174912"/>
                  <a:pt x="2989053" y="1191479"/>
                </a:cubicBezTo>
                <a:lnTo>
                  <a:pt x="2975246" y="1227376"/>
                </a:lnTo>
                <a:lnTo>
                  <a:pt x="2984911" y="1228756"/>
                </a:lnTo>
                <a:cubicBezTo>
                  <a:pt x="3015284" y="1156964"/>
                  <a:pt x="3096741" y="1210808"/>
                  <a:pt x="3135399" y="1110023"/>
                </a:cubicBezTo>
                <a:cubicBezTo>
                  <a:pt x="3149205" y="1075507"/>
                  <a:pt x="3164392" y="1027185"/>
                  <a:pt x="3178198" y="992669"/>
                </a:cubicBezTo>
                <a:cubicBezTo>
                  <a:pt x="3197527" y="940206"/>
                  <a:pt x="3227901" y="940206"/>
                  <a:pt x="3256894" y="916735"/>
                </a:cubicBezTo>
                <a:cubicBezTo>
                  <a:pt x="3223759" y="911212"/>
                  <a:pt x="3033233" y="1014759"/>
                  <a:pt x="3012523" y="1065842"/>
                </a:cubicBezTo>
                <a:lnTo>
                  <a:pt x="3012523" y="1065842"/>
                </a:lnTo>
                <a:close/>
                <a:moveTo>
                  <a:pt x="3053942" y="1297787"/>
                </a:moveTo>
                <a:lnTo>
                  <a:pt x="3053942" y="1297787"/>
                </a:lnTo>
                <a:cubicBezTo>
                  <a:pt x="3089838" y="1250846"/>
                  <a:pt x="3320403" y="1199763"/>
                  <a:pt x="3352157" y="1212189"/>
                </a:cubicBezTo>
                <a:cubicBezTo>
                  <a:pt x="3314880" y="1228756"/>
                  <a:pt x="3284506" y="1220472"/>
                  <a:pt x="3248610" y="1268794"/>
                </a:cubicBezTo>
                <a:cubicBezTo>
                  <a:pt x="3225139" y="1300549"/>
                  <a:pt x="3194766" y="1346109"/>
                  <a:pt x="3169915" y="1379244"/>
                </a:cubicBezTo>
                <a:cubicBezTo>
                  <a:pt x="3099503" y="1473127"/>
                  <a:pt x="3030471" y="1394431"/>
                  <a:pt x="2978008" y="1459321"/>
                </a:cubicBezTo>
                <a:lnTo>
                  <a:pt x="2968343" y="1455179"/>
                </a:lnTo>
                <a:lnTo>
                  <a:pt x="2993194" y="1422044"/>
                </a:lnTo>
                <a:cubicBezTo>
                  <a:pt x="3001478" y="1406857"/>
                  <a:pt x="3005620" y="1351632"/>
                  <a:pt x="3053942" y="1297787"/>
                </a:cubicBezTo>
                <a:lnTo>
                  <a:pt x="3053942" y="1297787"/>
                </a:lnTo>
                <a:close/>
                <a:moveTo>
                  <a:pt x="2873080" y="1388909"/>
                </a:moveTo>
                <a:lnTo>
                  <a:pt x="2873080" y="1388909"/>
                </a:lnTo>
                <a:cubicBezTo>
                  <a:pt x="2878603" y="1460701"/>
                  <a:pt x="2848229" y="1506262"/>
                  <a:pt x="2845468" y="1522829"/>
                </a:cubicBezTo>
                <a:lnTo>
                  <a:pt x="2844087" y="1564248"/>
                </a:lnTo>
                <a:lnTo>
                  <a:pt x="2834423" y="1561487"/>
                </a:lnTo>
                <a:cubicBezTo>
                  <a:pt x="2834423" y="1478649"/>
                  <a:pt x="2730876" y="1497978"/>
                  <a:pt x="2733637" y="1380625"/>
                </a:cubicBezTo>
                <a:cubicBezTo>
                  <a:pt x="2735018" y="1340587"/>
                  <a:pt x="2739159" y="1286742"/>
                  <a:pt x="2739159" y="1246704"/>
                </a:cubicBezTo>
                <a:cubicBezTo>
                  <a:pt x="2740540" y="1187337"/>
                  <a:pt x="2711547" y="1174912"/>
                  <a:pt x="2692218" y="1139016"/>
                </a:cubicBezTo>
                <a:cubicBezTo>
                  <a:pt x="2726734" y="1150061"/>
                  <a:pt x="2874461" y="1330922"/>
                  <a:pt x="2873080" y="1388909"/>
                </a:cubicBezTo>
                <a:lnTo>
                  <a:pt x="2873080" y="1388909"/>
                </a:lnTo>
                <a:close/>
                <a:moveTo>
                  <a:pt x="3002859" y="1567009"/>
                </a:moveTo>
                <a:lnTo>
                  <a:pt x="3002859" y="1567009"/>
                </a:lnTo>
                <a:cubicBezTo>
                  <a:pt x="3044278" y="1513165"/>
                  <a:pt x="3307977" y="1453798"/>
                  <a:pt x="3345254" y="1468985"/>
                </a:cubicBezTo>
                <a:cubicBezTo>
                  <a:pt x="3302454" y="1488314"/>
                  <a:pt x="3267939" y="1478649"/>
                  <a:pt x="3226520" y="1533874"/>
                </a:cubicBezTo>
                <a:cubicBezTo>
                  <a:pt x="3198907" y="1571151"/>
                  <a:pt x="3164392" y="1622234"/>
                  <a:pt x="3136779" y="1659511"/>
                </a:cubicBezTo>
                <a:cubicBezTo>
                  <a:pt x="3055323" y="1767200"/>
                  <a:pt x="2976627" y="1676079"/>
                  <a:pt x="2915879" y="1752013"/>
                </a:cubicBezTo>
                <a:lnTo>
                  <a:pt x="2904834" y="1747871"/>
                </a:lnTo>
                <a:lnTo>
                  <a:pt x="2933828" y="1709214"/>
                </a:lnTo>
                <a:cubicBezTo>
                  <a:pt x="2942111" y="1691266"/>
                  <a:pt x="2946253" y="1629137"/>
                  <a:pt x="3002859" y="1567009"/>
                </a:cubicBezTo>
                <a:lnTo>
                  <a:pt x="3002859" y="1567009"/>
                </a:lnTo>
                <a:close/>
                <a:moveTo>
                  <a:pt x="2804049" y="1771342"/>
                </a:moveTo>
                <a:lnTo>
                  <a:pt x="2804049" y="1771342"/>
                </a:lnTo>
                <a:cubicBezTo>
                  <a:pt x="2794384" y="1844515"/>
                  <a:pt x="2754346" y="1884553"/>
                  <a:pt x="2747443" y="1901121"/>
                </a:cubicBezTo>
                <a:lnTo>
                  <a:pt x="2737779" y="1943920"/>
                </a:lnTo>
                <a:lnTo>
                  <a:pt x="2728115" y="1938397"/>
                </a:lnTo>
                <a:cubicBezTo>
                  <a:pt x="2746063" y="1854179"/>
                  <a:pt x="2636993" y="1851418"/>
                  <a:pt x="2664606" y="1734065"/>
                </a:cubicBezTo>
                <a:cubicBezTo>
                  <a:pt x="2674270" y="1694027"/>
                  <a:pt x="2689457" y="1640182"/>
                  <a:pt x="2699121" y="1600144"/>
                </a:cubicBezTo>
                <a:cubicBezTo>
                  <a:pt x="2712928" y="1539397"/>
                  <a:pt x="2686696" y="1521449"/>
                  <a:pt x="2675651" y="1481411"/>
                </a:cubicBezTo>
                <a:cubicBezTo>
                  <a:pt x="2706025" y="1497978"/>
                  <a:pt x="2817855" y="1711975"/>
                  <a:pt x="2804049" y="1771342"/>
                </a:cubicBezTo>
                <a:lnTo>
                  <a:pt x="2804049" y="1771342"/>
                </a:lnTo>
                <a:close/>
                <a:moveTo>
                  <a:pt x="2928305" y="1826567"/>
                </a:moveTo>
                <a:lnTo>
                  <a:pt x="2928305" y="1826567"/>
                </a:lnTo>
                <a:cubicBezTo>
                  <a:pt x="2979388" y="1781006"/>
                  <a:pt x="3249991" y="1775484"/>
                  <a:pt x="3283126" y="1797574"/>
                </a:cubicBezTo>
                <a:cubicBezTo>
                  <a:pt x="3237565" y="1808619"/>
                  <a:pt x="3204430" y="1792051"/>
                  <a:pt x="3153347" y="1837612"/>
                </a:cubicBezTo>
                <a:cubicBezTo>
                  <a:pt x="3118831" y="1867985"/>
                  <a:pt x="3074651" y="1912165"/>
                  <a:pt x="3040136" y="1943920"/>
                </a:cubicBezTo>
                <a:cubicBezTo>
                  <a:pt x="2939350" y="2033660"/>
                  <a:pt x="2879983" y="1928733"/>
                  <a:pt x="2805429" y="1990861"/>
                </a:cubicBezTo>
                <a:lnTo>
                  <a:pt x="2794384" y="1983958"/>
                </a:lnTo>
                <a:lnTo>
                  <a:pt x="2830281" y="1952204"/>
                </a:lnTo>
                <a:cubicBezTo>
                  <a:pt x="2844087" y="1935636"/>
                  <a:pt x="2860654" y="1874889"/>
                  <a:pt x="2928305" y="1826567"/>
                </a:cubicBezTo>
                <a:lnTo>
                  <a:pt x="2928305" y="1826567"/>
                </a:lnTo>
                <a:close/>
                <a:moveTo>
                  <a:pt x="2827520" y="2062654"/>
                </a:moveTo>
                <a:lnTo>
                  <a:pt x="2827520" y="2062654"/>
                </a:lnTo>
                <a:cubicBezTo>
                  <a:pt x="2885506" y="2028138"/>
                  <a:pt x="3153347" y="2070937"/>
                  <a:pt x="3180959" y="2097169"/>
                </a:cubicBezTo>
                <a:cubicBezTo>
                  <a:pt x="3134018" y="2099931"/>
                  <a:pt x="3105025" y="2077840"/>
                  <a:pt x="3045658" y="2113737"/>
                </a:cubicBezTo>
                <a:cubicBezTo>
                  <a:pt x="3005620" y="2138588"/>
                  <a:pt x="2954537" y="2173104"/>
                  <a:pt x="2915879" y="2197955"/>
                </a:cubicBezTo>
                <a:cubicBezTo>
                  <a:pt x="2801288" y="2268367"/>
                  <a:pt x="2759869" y="2153775"/>
                  <a:pt x="2677031" y="2202097"/>
                </a:cubicBezTo>
                <a:lnTo>
                  <a:pt x="2667367" y="2193813"/>
                </a:lnTo>
                <a:lnTo>
                  <a:pt x="2708786" y="2168962"/>
                </a:lnTo>
                <a:cubicBezTo>
                  <a:pt x="2725353" y="2156536"/>
                  <a:pt x="2752966" y="2099931"/>
                  <a:pt x="2827520" y="2062654"/>
                </a:cubicBezTo>
                <a:lnTo>
                  <a:pt x="2827520" y="2062654"/>
                </a:lnTo>
                <a:close/>
                <a:moveTo>
                  <a:pt x="2641135" y="2278031"/>
                </a:moveTo>
                <a:lnTo>
                  <a:pt x="2641135" y="2278031"/>
                </a:lnTo>
                <a:cubicBezTo>
                  <a:pt x="2711547" y="2247657"/>
                  <a:pt x="3004240" y="2340159"/>
                  <a:pt x="3030471" y="2374675"/>
                </a:cubicBezTo>
                <a:cubicBezTo>
                  <a:pt x="2978008" y="2370533"/>
                  <a:pt x="2949015" y="2340159"/>
                  <a:pt x="2877222" y="2370533"/>
                </a:cubicBezTo>
                <a:cubicBezTo>
                  <a:pt x="2828900" y="2391243"/>
                  <a:pt x="2766772" y="2422997"/>
                  <a:pt x="2718450" y="2443706"/>
                </a:cubicBezTo>
                <a:cubicBezTo>
                  <a:pt x="2577626" y="2503073"/>
                  <a:pt x="2551395" y="2369152"/>
                  <a:pt x="2450609" y="2409190"/>
                </a:cubicBezTo>
                <a:lnTo>
                  <a:pt x="2442325" y="2398146"/>
                </a:lnTo>
                <a:lnTo>
                  <a:pt x="2492028" y="2377436"/>
                </a:lnTo>
                <a:cubicBezTo>
                  <a:pt x="2511356" y="2365011"/>
                  <a:pt x="2551395" y="2307024"/>
                  <a:pt x="2641135" y="2278031"/>
                </a:cubicBezTo>
                <a:lnTo>
                  <a:pt x="2641135" y="2278031"/>
                </a:lnTo>
                <a:close/>
                <a:moveTo>
                  <a:pt x="2665986" y="1986719"/>
                </a:moveTo>
                <a:lnTo>
                  <a:pt x="2665986" y="1986719"/>
                </a:lnTo>
                <a:cubicBezTo>
                  <a:pt x="2654941" y="2068176"/>
                  <a:pt x="2609381" y="2112356"/>
                  <a:pt x="2602478" y="2131685"/>
                </a:cubicBezTo>
                <a:lnTo>
                  <a:pt x="2591433" y="2178626"/>
                </a:lnTo>
                <a:lnTo>
                  <a:pt x="2580388" y="2173104"/>
                </a:lnTo>
                <a:cubicBezTo>
                  <a:pt x="2599716" y="2079221"/>
                  <a:pt x="2479602" y="2076460"/>
                  <a:pt x="2509976" y="1945301"/>
                </a:cubicBezTo>
                <a:cubicBezTo>
                  <a:pt x="2521021" y="1899740"/>
                  <a:pt x="2537588" y="1840373"/>
                  <a:pt x="2548633" y="1796193"/>
                </a:cubicBezTo>
                <a:cubicBezTo>
                  <a:pt x="2565201" y="1728542"/>
                  <a:pt x="2534827" y="1707833"/>
                  <a:pt x="2522401" y="1663653"/>
                </a:cubicBezTo>
                <a:cubicBezTo>
                  <a:pt x="2556917" y="1681601"/>
                  <a:pt x="2681173" y="1920449"/>
                  <a:pt x="2665986" y="1986719"/>
                </a:cubicBezTo>
                <a:lnTo>
                  <a:pt x="2665986" y="1986719"/>
                </a:lnTo>
                <a:close/>
                <a:moveTo>
                  <a:pt x="2395384" y="2465796"/>
                </a:moveTo>
                <a:lnTo>
                  <a:pt x="2395384" y="2465796"/>
                </a:lnTo>
                <a:cubicBezTo>
                  <a:pt x="2302882" y="2478222"/>
                  <a:pt x="2251799" y="2529305"/>
                  <a:pt x="2231090" y="2537589"/>
                </a:cubicBezTo>
                <a:lnTo>
                  <a:pt x="2177245" y="2550014"/>
                </a:lnTo>
                <a:lnTo>
                  <a:pt x="2184148" y="2562440"/>
                </a:lnTo>
                <a:cubicBezTo>
                  <a:pt x="2290456" y="2540350"/>
                  <a:pt x="2293218" y="2677032"/>
                  <a:pt x="2442325" y="2642516"/>
                </a:cubicBezTo>
                <a:cubicBezTo>
                  <a:pt x="2493408" y="2630090"/>
                  <a:pt x="2561059" y="2610762"/>
                  <a:pt x="2612142" y="2598336"/>
                </a:cubicBezTo>
                <a:cubicBezTo>
                  <a:pt x="2688076" y="2580388"/>
                  <a:pt x="2711547" y="2614904"/>
                  <a:pt x="2762630" y="2628710"/>
                </a:cubicBezTo>
                <a:cubicBezTo>
                  <a:pt x="2741921" y="2588672"/>
                  <a:pt x="2469938" y="2449229"/>
                  <a:pt x="2395384" y="2465796"/>
                </a:cubicBezTo>
                <a:lnTo>
                  <a:pt x="2395384" y="2465796"/>
                </a:lnTo>
                <a:close/>
                <a:moveTo>
                  <a:pt x="2428519" y="2300121"/>
                </a:moveTo>
                <a:lnTo>
                  <a:pt x="2428519" y="2300121"/>
                </a:lnTo>
                <a:cubicBezTo>
                  <a:pt x="2475460" y="2251799"/>
                  <a:pt x="2497550" y="1983958"/>
                  <a:pt x="2476841" y="1949442"/>
                </a:cubicBezTo>
                <a:cubicBezTo>
                  <a:pt x="2463034" y="1993622"/>
                  <a:pt x="2478221" y="2026757"/>
                  <a:pt x="2429900" y="2076460"/>
                </a:cubicBezTo>
                <a:cubicBezTo>
                  <a:pt x="2396765" y="2109595"/>
                  <a:pt x="2351204" y="2149633"/>
                  <a:pt x="2318069" y="2182768"/>
                </a:cubicBezTo>
                <a:cubicBezTo>
                  <a:pt x="2222806" y="2278031"/>
                  <a:pt x="2323592" y="2342921"/>
                  <a:pt x="2258702" y="2413332"/>
                </a:cubicBezTo>
                <a:lnTo>
                  <a:pt x="2264225" y="2424377"/>
                </a:lnTo>
                <a:lnTo>
                  <a:pt x="2298740" y="2389862"/>
                </a:lnTo>
                <a:cubicBezTo>
                  <a:pt x="2313927" y="2377436"/>
                  <a:pt x="2374675" y="2363630"/>
                  <a:pt x="2428519" y="2300121"/>
                </a:cubicBezTo>
                <a:lnTo>
                  <a:pt x="2428519" y="2300121"/>
                </a:lnTo>
                <a:close/>
                <a:moveTo>
                  <a:pt x="2094408" y="2592814"/>
                </a:moveTo>
                <a:lnTo>
                  <a:pt x="2094408" y="2592814"/>
                </a:lnTo>
                <a:cubicBezTo>
                  <a:pt x="2171723" y="2590052"/>
                  <a:pt x="2413332" y="2776437"/>
                  <a:pt x="2427138" y="2819236"/>
                </a:cubicBezTo>
                <a:cubicBezTo>
                  <a:pt x="2380197" y="2797146"/>
                  <a:pt x="2362249" y="2758489"/>
                  <a:pt x="2284934" y="2762631"/>
                </a:cubicBezTo>
                <a:cubicBezTo>
                  <a:pt x="2232470" y="2765392"/>
                  <a:pt x="2163439" y="2772295"/>
                  <a:pt x="2110975" y="2775056"/>
                </a:cubicBezTo>
                <a:cubicBezTo>
                  <a:pt x="1959106" y="2783340"/>
                  <a:pt x="1979816" y="2648039"/>
                  <a:pt x="1870747" y="2650800"/>
                </a:cubicBezTo>
                <a:lnTo>
                  <a:pt x="1866605" y="2636994"/>
                </a:lnTo>
                <a:lnTo>
                  <a:pt x="1921830" y="2634232"/>
                </a:lnTo>
                <a:cubicBezTo>
                  <a:pt x="1942539" y="2630090"/>
                  <a:pt x="2000525" y="2588672"/>
                  <a:pt x="2094408" y="2592814"/>
                </a:cubicBezTo>
                <a:close/>
              </a:path>
            </a:pathLst>
          </a:custGeom>
          <a:gradFill flip="none" rotWithShape="1">
            <a:gsLst>
              <a:gs pos="47000">
                <a:srgbClr val="F6EFA5"/>
              </a:gs>
              <a:gs pos="62000">
                <a:srgbClr val="935C24"/>
              </a:gs>
              <a:gs pos="87000">
                <a:srgbClr val="DAA33C"/>
              </a:gs>
              <a:gs pos="27000">
                <a:srgbClr val="AA742E"/>
              </a:gs>
              <a:gs pos="16000">
                <a:srgbClr val="D9BB6E"/>
              </a:gs>
            </a:gsLst>
            <a:lin ang="5400000" scaled="1"/>
            <a:tileRect/>
          </a:gradFill>
          <a:ln w="13798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1" name="任意多边形: 形状 130">
            <a:extLst>
              <a:ext uri="{FF2B5EF4-FFF2-40B4-BE49-F238E27FC236}">
                <a16:creationId xmlns:a16="http://schemas.microsoft.com/office/drawing/2014/main" id="{242C50D1-3210-48A4-5731-194C538D225E}"/>
              </a:ext>
            </a:extLst>
          </p:cNvPr>
          <p:cNvSpPr/>
          <p:nvPr/>
        </p:nvSpPr>
        <p:spPr>
          <a:xfrm>
            <a:off x="7987638" y="4101854"/>
            <a:ext cx="2064342" cy="1776968"/>
          </a:xfrm>
          <a:custGeom>
            <a:avLst/>
            <a:gdLst>
              <a:gd name="connsiteX0" fmla="*/ 2086124 w 3352156"/>
              <a:gd name="connsiteY0" fmla="*/ 2487886 h 2885505"/>
              <a:gd name="connsiteX1" fmla="*/ 1917688 w 3352156"/>
              <a:gd name="connsiteY1" fmla="*/ 2548634 h 2885505"/>
              <a:gd name="connsiteX2" fmla="*/ 1870747 w 3352156"/>
              <a:gd name="connsiteY2" fmla="*/ 2576246 h 2885505"/>
              <a:gd name="connsiteX3" fmla="*/ 1866605 w 3352156"/>
              <a:gd name="connsiteY3" fmla="*/ 2562440 h 2885505"/>
              <a:gd name="connsiteX4" fmla="*/ 1999145 w 3352156"/>
              <a:gd name="connsiteY4" fmla="*/ 2326353 h 2885505"/>
              <a:gd name="connsiteX5" fmla="*/ 2152394 w 3352156"/>
              <a:gd name="connsiteY5" fmla="*/ 2242135 h 2885505"/>
              <a:gd name="connsiteX6" fmla="*/ 2240754 w 3352156"/>
              <a:gd name="connsiteY6" fmla="*/ 2116498 h 2885505"/>
              <a:gd name="connsiteX7" fmla="*/ 2086124 w 3352156"/>
              <a:gd name="connsiteY7" fmla="*/ 2487886 h 2885505"/>
              <a:gd name="connsiteX8" fmla="*/ 2086124 w 3352156"/>
              <a:gd name="connsiteY8" fmla="*/ 2487886 h 2885505"/>
              <a:gd name="connsiteX9" fmla="*/ 2374675 w 3352156"/>
              <a:gd name="connsiteY9" fmla="*/ 229184 h 2885505"/>
              <a:gd name="connsiteX10" fmla="*/ 2374675 w 3352156"/>
              <a:gd name="connsiteY10" fmla="*/ 229184 h 2885505"/>
              <a:gd name="connsiteX11" fmla="*/ 2311166 w 3352156"/>
              <a:gd name="connsiteY11" fmla="*/ 157391 h 2885505"/>
              <a:gd name="connsiteX12" fmla="*/ 2228328 w 3352156"/>
              <a:gd name="connsiteY12" fmla="*/ 136682 h 2885505"/>
              <a:gd name="connsiteX13" fmla="*/ 2170342 w 3352156"/>
              <a:gd name="connsiteY13" fmla="*/ 88360 h 2885505"/>
              <a:gd name="connsiteX14" fmla="*/ 2290456 w 3352156"/>
              <a:gd name="connsiteY14" fmla="*/ 244371 h 2885505"/>
              <a:gd name="connsiteX15" fmla="*/ 2377436 w 3352156"/>
              <a:gd name="connsiteY15" fmla="*/ 251274 h 2885505"/>
              <a:gd name="connsiteX16" fmla="*/ 2380197 w 3352156"/>
              <a:gd name="connsiteY16" fmla="*/ 252654 h 2885505"/>
              <a:gd name="connsiteX17" fmla="*/ 2558298 w 3352156"/>
              <a:gd name="connsiteY17" fmla="*/ 405904 h 2885505"/>
              <a:gd name="connsiteX18" fmla="*/ 2924163 w 3352156"/>
              <a:gd name="connsiteY18" fmla="*/ 1318497 h 2885505"/>
              <a:gd name="connsiteX19" fmla="*/ 2558298 w 3352156"/>
              <a:gd name="connsiteY19" fmla="*/ 2231090 h 2885505"/>
              <a:gd name="connsiteX20" fmla="*/ 1674698 w 3352156"/>
              <a:gd name="connsiteY20" fmla="*/ 2609381 h 2885505"/>
              <a:gd name="connsiteX21" fmla="*/ 791098 w 3352156"/>
              <a:gd name="connsiteY21" fmla="*/ 2231090 h 2885505"/>
              <a:gd name="connsiteX22" fmla="*/ 425232 w 3352156"/>
              <a:gd name="connsiteY22" fmla="*/ 1319877 h 2885505"/>
              <a:gd name="connsiteX23" fmla="*/ 791098 w 3352156"/>
              <a:gd name="connsiteY23" fmla="*/ 407284 h 2885505"/>
              <a:gd name="connsiteX24" fmla="*/ 969199 w 3352156"/>
              <a:gd name="connsiteY24" fmla="*/ 254035 h 2885505"/>
              <a:gd name="connsiteX25" fmla="*/ 971960 w 3352156"/>
              <a:gd name="connsiteY25" fmla="*/ 252654 h 2885505"/>
              <a:gd name="connsiteX26" fmla="*/ 1058939 w 3352156"/>
              <a:gd name="connsiteY26" fmla="*/ 245751 h 2885505"/>
              <a:gd name="connsiteX27" fmla="*/ 1179054 w 3352156"/>
              <a:gd name="connsiteY27" fmla="*/ 89741 h 2885505"/>
              <a:gd name="connsiteX28" fmla="*/ 1121067 w 3352156"/>
              <a:gd name="connsiteY28" fmla="*/ 138062 h 2885505"/>
              <a:gd name="connsiteX29" fmla="*/ 1038230 w 3352156"/>
              <a:gd name="connsiteY29" fmla="*/ 158772 h 2885505"/>
              <a:gd name="connsiteX30" fmla="*/ 974721 w 3352156"/>
              <a:gd name="connsiteY30" fmla="*/ 229184 h 2885505"/>
              <a:gd name="connsiteX31" fmla="*/ 777292 w 3352156"/>
              <a:gd name="connsiteY31" fmla="*/ 394859 h 2885505"/>
              <a:gd name="connsiteX32" fmla="*/ 405904 w 3352156"/>
              <a:gd name="connsiteY32" fmla="*/ 1319877 h 2885505"/>
              <a:gd name="connsiteX33" fmla="*/ 777292 w 3352156"/>
              <a:gd name="connsiteY33" fmla="*/ 2244896 h 2885505"/>
              <a:gd name="connsiteX34" fmla="*/ 1673317 w 3352156"/>
              <a:gd name="connsiteY34" fmla="*/ 2627329 h 2885505"/>
              <a:gd name="connsiteX35" fmla="*/ 2569343 w 3352156"/>
              <a:gd name="connsiteY35" fmla="*/ 2244896 h 2885505"/>
              <a:gd name="connsiteX36" fmla="*/ 2940731 w 3352156"/>
              <a:gd name="connsiteY36" fmla="*/ 1319877 h 2885505"/>
              <a:gd name="connsiteX37" fmla="*/ 2569343 w 3352156"/>
              <a:gd name="connsiteY37" fmla="*/ 394859 h 2885505"/>
              <a:gd name="connsiteX38" fmla="*/ 2374675 w 3352156"/>
              <a:gd name="connsiteY38" fmla="*/ 229184 h 2885505"/>
              <a:gd name="connsiteX39" fmla="*/ 2374675 w 3352156"/>
              <a:gd name="connsiteY39" fmla="*/ 229184 h 2885505"/>
              <a:gd name="connsiteX40" fmla="*/ 1859701 w 3352156"/>
              <a:gd name="connsiteY40" fmla="*/ 2867558 h 2885505"/>
              <a:gd name="connsiteX41" fmla="*/ 1859701 w 3352156"/>
              <a:gd name="connsiteY41" fmla="*/ 2867558 h 2885505"/>
              <a:gd name="connsiteX42" fmla="*/ 1906643 w 3352156"/>
              <a:gd name="connsiteY42" fmla="*/ 2820617 h 2885505"/>
              <a:gd name="connsiteX43" fmla="*/ 1859701 w 3352156"/>
              <a:gd name="connsiteY43" fmla="*/ 2773676 h 2885505"/>
              <a:gd name="connsiteX44" fmla="*/ 1812760 w 3352156"/>
              <a:gd name="connsiteY44" fmla="*/ 2820617 h 2885505"/>
              <a:gd name="connsiteX45" fmla="*/ 1859701 w 3352156"/>
              <a:gd name="connsiteY45" fmla="*/ 2867558 h 2885505"/>
              <a:gd name="connsiteX46" fmla="*/ 1859701 w 3352156"/>
              <a:gd name="connsiteY46" fmla="*/ 2867558 h 2885505"/>
              <a:gd name="connsiteX47" fmla="*/ 1493836 w 3352156"/>
              <a:gd name="connsiteY47" fmla="*/ 2867558 h 2885505"/>
              <a:gd name="connsiteX48" fmla="*/ 1493836 w 3352156"/>
              <a:gd name="connsiteY48" fmla="*/ 2867558 h 2885505"/>
              <a:gd name="connsiteX49" fmla="*/ 1540777 w 3352156"/>
              <a:gd name="connsiteY49" fmla="*/ 2820617 h 2885505"/>
              <a:gd name="connsiteX50" fmla="*/ 1493836 w 3352156"/>
              <a:gd name="connsiteY50" fmla="*/ 2773676 h 2885505"/>
              <a:gd name="connsiteX51" fmla="*/ 1446895 w 3352156"/>
              <a:gd name="connsiteY51" fmla="*/ 2820617 h 2885505"/>
              <a:gd name="connsiteX52" fmla="*/ 1493836 w 3352156"/>
              <a:gd name="connsiteY52" fmla="*/ 2867558 h 2885505"/>
              <a:gd name="connsiteX53" fmla="*/ 1493836 w 3352156"/>
              <a:gd name="connsiteY53" fmla="*/ 2867558 h 2885505"/>
              <a:gd name="connsiteX54" fmla="*/ 1678840 w 3352156"/>
              <a:gd name="connsiteY54" fmla="*/ 2885506 h 2885505"/>
              <a:gd name="connsiteX55" fmla="*/ 1678840 w 3352156"/>
              <a:gd name="connsiteY55" fmla="*/ 2885506 h 2885505"/>
              <a:gd name="connsiteX56" fmla="*/ 1761677 w 3352156"/>
              <a:gd name="connsiteY56" fmla="*/ 2802669 h 2885505"/>
              <a:gd name="connsiteX57" fmla="*/ 1678840 w 3352156"/>
              <a:gd name="connsiteY57" fmla="*/ 2719831 h 2885505"/>
              <a:gd name="connsiteX58" fmla="*/ 1596002 w 3352156"/>
              <a:gd name="connsiteY58" fmla="*/ 2802669 h 2885505"/>
              <a:gd name="connsiteX59" fmla="*/ 1678840 w 3352156"/>
              <a:gd name="connsiteY59" fmla="*/ 2885506 h 2885505"/>
              <a:gd name="connsiteX60" fmla="*/ 1678840 w 3352156"/>
              <a:gd name="connsiteY60" fmla="*/ 2885506 h 2885505"/>
              <a:gd name="connsiteX61" fmla="*/ 970579 w 3352156"/>
              <a:gd name="connsiteY61" fmla="*/ 320305 h 2885505"/>
              <a:gd name="connsiteX62" fmla="*/ 970579 w 3352156"/>
              <a:gd name="connsiteY62" fmla="*/ 320305 h 2885505"/>
              <a:gd name="connsiteX63" fmla="*/ 1166628 w 3352156"/>
              <a:gd name="connsiteY63" fmla="*/ 345156 h 2885505"/>
              <a:gd name="connsiteX64" fmla="*/ 1090694 w 3352156"/>
              <a:gd name="connsiteY64" fmla="*/ 352059 h 2885505"/>
              <a:gd name="connsiteX65" fmla="*/ 1017520 w 3352156"/>
              <a:gd name="connsiteY65" fmla="*/ 397620 h 2885505"/>
              <a:gd name="connsiteX66" fmla="*/ 883600 w 3352156"/>
              <a:gd name="connsiteY66" fmla="*/ 396239 h 2885505"/>
              <a:gd name="connsiteX67" fmla="*/ 878077 w 3352156"/>
              <a:gd name="connsiteY67" fmla="*/ 392097 h 2885505"/>
              <a:gd name="connsiteX68" fmla="*/ 901548 w 3352156"/>
              <a:gd name="connsiteY68" fmla="*/ 378291 h 2885505"/>
              <a:gd name="connsiteX69" fmla="*/ 970579 w 3352156"/>
              <a:gd name="connsiteY69" fmla="*/ 320305 h 2885505"/>
              <a:gd name="connsiteX70" fmla="*/ 970579 w 3352156"/>
              <a:gd name="connsiteY70" fmla="*/ 320305 h 2885505"/>
              <a:gd name="connsiteX71" fmla="*/ 942967 w 3352156"/>
              <a:gd name="connsiteY71" fmla="*/ 198810 h 2885505"/>
              <a:gd name="connsiteX72" fmla="*/ 942967 w 3352156"/>
              <a:gd name="connsiteY72" fmla="*/ 198810 h 2885505"/>
              <a:gd name="connsiteX73" fmla="*/ 876697 w 3352156"/>
              <a:gd name="connsiteY73" fmla="*/ 256796 h 2885505"/>
              <a:gd name="connsiteX74" fmla="*/ 860129 w 3352156"/>
              <a:gd name="connsiteY74" fmla="*/ 277506 h 2885505"/>
              <a:gd name="connsiteX75" fmla="*/ 855987 w 3352156"/>
              <a:gd name="connsiteY75" fmla="*/ 270602 h 2885505"/>
              <a:gd name="connsiteX76" fmla="*/ 875316 w 3352156"/>
              <a:gd name="connsiteY76" fmla="*/ 139443 h 2885505"/>
              <a:gd name="connsiteX77" fmla="*/ 930541 w 3352156"/>
              <a:gd name="connsiteY77" fmla="*/ 73173 h 2885505"/>
              <a:gd name="connsiteX78" fmla="*/ 948489 w 3352156"/>
              <a:gd name="connsiteY78" fmla="*/ 0 h 2885505"/>
              <a:gd name="connsiteX79" fmla="*/ 942967 w 3352156"/>
              <a:gd name="connsiteY79" fmla="*/ 198810 h 2885505"/>
              <a:gd name="connsiteX80" fmla="*/ 942967 w 3352156"/>
              <a:gd name="connsiteY80" fmla="*/ 198810 h 2885505"/>
              <a:gd name="connsiteX81" fmla="*/ 767627 w 3352156"/>
              <a:gd name="connsiteY81" fmla="*/ 332731 h 2885505"/>
              <a:gd name="connsiteX82" fmla="*/ 767627 w 3352156"/>
              <a:gd name="connsiteY82" fmla="*/ 332731 h 2885505"/>
              <a:gd name="connsiteX83" fmla="*/ 693074 w 3352156"/>
              <a:gd name="connsiteY83" fmla="*/ 396239 h 2885505"/>
              <a:gd name="connsiteX84" fmla="*/ 673745 w 3352156"/>
              <a:gd name="connsiteY84" fmla="*/ 419710 h 2885505"/>
              <a:gd name="connsiteX85" fmla="*/ 669603 w 3352156"/>
              <a:gd name="connsiteY85" fmla="*/ 414187 h 2885505"/>
              <a:gd name="connsiteX86" fmla="*/ 691693 w 3352156"/>
              <a:gd name="connsiteY86" fmla="*/ 267841 h 2885505"/>
              <a:gd name="connsiteX87" fmla="*/ 753821 w 3352156"/>
              <a:gd name="connsiteY87" fmla="*/ 194668 h 2885505"/>
              <a:gd name="connsiteX88" fmla="*/ 774530 w 3352156"/>
              <a:gd name="connsiteY88" fmla="*/ 113211 h 2885505"/>
              <a:gd name="connsiteX89" fmla="*/ 767627 w 3352156"/>
              <a:gd name="connsiteY89" fmla="*/ 332731 h 2885505"/>
              <a:gd name="connsiteX90" fmla="*/ 767627 w 3352156"/>
              <a:gd name="connsiteY90" fmla="*/ 332731 h 2885505"/>
              <a:gd name="connsiteX91" fmla="*/ 771769 w 3352156"/>
              <a:gd name="connsiteY91" fmla="*/ 485980 h 2885505"/>
              <a:gd name="connsiteX92" fmla="*/ 771769 w 3352156"/>
              <a:gd name="connsiteY92" fmla="*/ 485980 h 2885505"/>
              <a:gd name="connsiteX93" fmla="*/ 1010617 w 3352156"/>
              <a:gd name="connsiteY93" fmla="*/ 448703 h 2885505"/>
              <a:gd name="connsiteX94" fmla="*/ 925019 w 3352156"/>
              <a:gd name="connsiteY94" fmla="*/ 481838 h 2885505"/>
              <a:gd name="connsiteX95" fmla="*/ 853226 w 3352156"/>
              <a:gd name="connsiteY95" fmla="*/ 559153 h 2885505"/>
              <a:gd name="connsiteX96" fmla="*/ 695835 w 3352156"/>
              <a:gd name="connsiteY96" fmla="*/ 601952 h 2885505"/>
              <a:gd name="connsiteX97" fmla="*/ 688932 w 3352156"/>
              <a:gd name="connsiteY97" fmla="*/ 597811 h 2885505"/>
              <a:gd name="connsiteX98" fmla="*/ 712402 w 3352156"/>
              <a:gd name="connsiteY98" fmla="*/ 574340 h 2885505"/>
              <a:gd name="connsiteX99" fmla="*/ 771769 w 3352156"/>
              <a:gd name="connsiteY99" fmla="*/ 485980 h 2885505"/>
              <a:gd name="connsiteX100" fmla="*/ 771769 w 3352156"/>
              <a:gd name="connsiteY100" fmla="*/ 485980 h 2885505"/>
              <a:gd name="connsiteX101" fmla="*/ 617139 w 3352156"/>
              <a:gd name="connsiteY101" fmla="*/ 463890 h 2885505"/>
              <a:gd name="connsiteX102" fmla="*/ 617139 w 3352156"/>
              <a:gd name="connsiteY102" fmla="*/ 463890 h 2885505"/>
              <a:gd name="connsiteX103" fmla="*/ 557772 w 3352156"/>
              <a:gd name="connsiteY103" fmla="*/ 560534 h 2885505"/>
              <a:gd name="connsiteX104" fmla="*/ 545347 w 3352156"/>
              <a:gd name="connsiteY104" fmla="*/ 592288 h 2885505"/>
              <a:gd name="connsiteX105" fmla="*/ 538444 w 3352156"/>
              <a:gd name="connsiteY105" fmla="*/ 588146 h 2885505"/>
              <a:gd name="connsiteX106" fmla="*/ 510831 w 3352156"/>
              <a:gd name="connsiteY106" fmla="*/ 419710 h 2885505"/>
              <a:gd name="connsiteX107" fmla="*/ 553631 w 3352156"/>
              <a:gd name="connsiteY107" fmla="*/ 317544 h 2885505"/>
              <a:gd name="connsiteX108" fmla="*/ 548108 w 3352156"/>
              <a:gd name="connsiteY108" fmla="*/ 220900 h 2885505"/>
              <a:gd name="connsiteX109" fmla="*/ 617139 w 3352156"/>
              <a:gd name="connsiteY109" fmla="*/ 463890 h 2885505"/>
              <a:gd name="connsiteX110" fmla="*/ 617139 w 3352156"/>
              <a:gd name="connsiteY110" fmla="*/ 463890 h 2885505"/>
              <a:gd name="connsiteX111" fmla="*/ 509451 w 3352156"/>
              <a:gd name="connsiteY111" fmla="*/ 639229 h 2885505"/>
              <a:gd name="connsiteX112" fmla="*/ 509451 w 3352156"/>
              <a:gd name="connsiteY112" fmla="*/ 639229 h 2885505"/>
              <a:gd name="connsiteX113" fmla="*/ 474935 w 3352156"/>
              <a:gd name="connsiteY113" fmla="*/ 763486 h 2885505"/>
              <a:gd name="connsiteX114" fmla="*/ 472174 w 3352156"/>
              <a:gd name="connsiteY114" fmla="*/ 802143 h 2885505"/>
              <a:gd name="connsiteX115" fmla="*/ 462509 w 3352156"/>
              <a:gd name="connsiteY115" fmla="*/ 798001 h 2885505"/>
              <a:gd name="connsiteX116" fmla="*/ 378291 w 3352156"/>
              <a:gd name="connsiteY116" fmla="*/ 622662 h 2885505"/>
              <a:gd name="connsiteX117" fmla="*/ 392097 w 3352156"/>
              <a:gd name="connsiteY117" fmla="*/ 497025 h 2885505"/>
              <a:gd name="connsiteX118" fmla="*/ 354821 w 3352156"/>
              <a:gd name="connsiteY118" fmla="*/ 393478 h 2885505"/>
              <a:gd name="connsiteX119" fmla="*/ 509451 w 3352156"/>
              <a:gd name="connsiteY119" fmla="*/ 639229 h 2885505"/>
              <a:gd name="connsiteX120" fmla="*/ 509451 w 3352156"/>
              <a:gd name="connsiteY120" fmla="*/ 639229 h 2885505"/>
              <a:gd name="connsiteX121" fmla="*/ 596430 w 3352156"/>
              <a:gd name="connsiteY121" fmla="*/ 735873 h 2885505"/>
              <a:gd name="connsiteX122" fmla="*/ 596430 w 3352156"/>
              <a:gd name="connsiteY122" fmla="*/ 735873 h 2885505"/>
              <a:gd name="connsiteX123" fmla="*/ 855987 w 3352156"/>
              <a:gd name="connsiteY123" fmla="*/ 621281 h 2885505"/>
              <a:gd name="connsiteX124" fmla="*/ 769008 w 3352156"/>
              <a:gd name="connsiteY124" fmla="*/ 686171 h 2885505"/>
              <a:gd name="connsiteX125" fmla="*/ 711022 w 3352156"/>
              <a:gd name="connsiteY125" fmla="*/ 795240 h 2885505"/>
              <a:gd name="connsiteX126" fmla="*/ 546727 w 3352156"/>
              <a:gd name="connsiteY126" fmla="*/ 891884 h 2885505"/>
              <a:gd name="connsiteX127" fmla="*/ 537063 w 3352156"/>
              <a:gd name="connsiteY127" fmla="*/ 889122 h 2885505"/>
              <a:gd name="connsiteX128" fmla="*/ 556392 w 3352156"/>
              <a:gd name="connsiteY128" fmla="*/ 855987 h 2885505"/>
              <a:gd name="connsiteX129" fmla="*/ 596430 w 3352156"/>
              <a:gd name="connsiteY129" fmla="*/ 735873 h 2885505"/>
              <a:gd name="connsiteX130" fmla="*/ 596430 w 3352156"/>
              <a:gd name="connsiteY130" fmla="*/ 735873 h 2885505"/>
              <a:gd name="connsiteX131" fmla="*/ 396239 w 3352156"/>
              <a:gd name="connsiteY131" fmla="*/ 842181 h 2885505"/>
              <a:gd name="connsiteX132" fmla="*/ 396239 w 3352156"/>
              <a:gd name="connsiteY132" fmla="*/ 842181 h 2885505"/>
              <a:gd name="connsiteX133" fmla="*/ 392097 w 3352156"/>
              <a:gd name="connsiteY133" fmla="*/ 969199 h 2885505"/>
              <a:gd name="connsiteX134" fmla="*/ 397620 w 3352156"/>
              <a:gd name="connsiteY134" fmla="*/ 1007856 h 2885505"/>
              <a:gd name="connsiteX135" fmla="*/ 387956 w 3352156"/>
              <a:gd name="connsiteY135" fmla="*/ 1006476 h 2885505"/>
              <a:gd name="connsiteX136" fmla="*/ 266461 w 3352156"/>
              <a:gd name="connsiteY136" fmla="*/ 857368 h 2885505"/>
              <a:gd name="connsiteX137" fmla="*/ 249893 w 3352156"/>
              <a:gd name="connsiteY137" fmla="*/ 734492 h 2885505"/>
              <a:gd name="connsiteX138" fmla="*/ 190526 w 3352156"/>
              <a:gd name="connsiteY138" fmla="*/ 643371 h 2885505"/>
              <a:gd name="connsiteX139" fmla="*/ 396239 w 3352156"/>
              <a:gd name="connsiteY139" fmla="*/ 842181 h 2885505"/>
              <a:gd name="connsiteX140" fmla="*/ 396239 w 3352156"/>
              <a:gd name="connsiteY140" fmla="*/ 842181 h 2885505"/>
              <a:gd name="connsiteX141" fmla="*/ 498406 w 3352156"/>
              <a:gd name="connsiteY141" fmla="*/ 1054798 h 2885505"/>
              <a:gd name="connsiteX142" fmla="*/ 498406 w 3352156"/>
              <a:gd name="connsiteY142" fmla="*/ 1054798 h 2885505"/>
              <a:gd name="connsiteX143" fmla="*/ 719305 w 3352156"/>
              <a:gd name="connsiteY143" fmla="*/ 876697 h 2885505"/>
              <a:gd name="connsiteX144" fmla="*/ 651655 w 3352156"/>
              <a:gd name="connsiteY144" fmla="*/ 962296 h 2885505"/>
              <a:gd name="connsiteX145" fmla="*/ 624042 w 3352156"/>
              <a:gd name="connsiteY145" fmla="*/ 1083791 h 2885505"/>
              <a:gd name="connsiteX146" fmla="*/ 490122 w 3352156"/>
              <a:gd name="connsiteY146" fmla="*/ 1220472 h 2885505"/>
              <a:gd name="connsiteX147" fmla="*/ 480457 w 3352156"/>
              <a:gd name="connsiteY147" fmla="*/ 1220472 h 2885505"/>
              <a:gd name="connsiteX148" fmla="*/ 490122 w 3352156"/>
              <a:gd name="connsiteY148" fmla="*/ 1183196 h 2885505"/>
              <a:gd name="connsiteX149" fmla="*/ 498406 w 3352156"/>
              <a:gd name="connsiteY149" fmla="*/ 1054798 h 2885505"/>
              <a:gd name="connsiteX150" fmla="*/ 498406 w 3352156"/>
              <a:gd name="connsiteY150" fmla="*/ 1054798 h 2885505"/>
              <a:gd name="connsiteX151" fmla="*/ 339634 w 3352156"/>
              <a:gd name="connsiteY151" fmla="*/ 1065842 h 2885505"/>
              <a:gd name="connsiteX152" fmla="*/ 339634 w 3352156"/>
              <a:gd name="connsiteY152" fmla="*/ 1065842 h 2885505"/>
              <a:gd name="connsiteX153" fmla="*/ 95263 w 3352156"/>
              <a:gd name="connsiteY153" fmla="*/ 915354 h 2885505"/>
              <a:gd name="connsiteX154" fmla="*/ 173959 w 3352156"/>
              <a:gd name="connsiteY154" fmla="*/ 991289 h 2885505"/>
              <a:gd name="connsiteX155" fmla="*/ 216758 w 3352156"/>
              <a:gd name="connsiteY155" fmla="*/ 1108642 h 2885505"/>
              <a:gd name="connsiteX156" fmla="*/ 367246 w 3352156"/>
              <a:gd name="connsiteY156" fmla="*/ 1227376 h 2885505"/>
              <a:gd name="connsiteX157" fmla="*/ 376911 w 3352156"/>
              <a:gd name="connsiteY157" fmla="*/ 1225995 h 2885505"/>
              <a:gd name="connsiteX158" fmla="*/ 363104 w 3352156"/>
              <a:gd name="connsiteY158" fmla="*/ 1190099 h 2885505"/>
              <a:gd name="connsiteX159" fmla="*/ 339634 w 3352156"/>
              <a:gd name="connsiteY159" fmla="*/ 1065842 h 2885505"/>
              <a:gd name="connsiteX160" fmla="*/ 339634 w 3352156"/>
              <a:gd name="connsiteY160" fmla="*/ 1065842 h 2885505"/>
              <a:gd name="connsiteX161" fmla="*/ 298215 w 3352156"/>
              <a:gd name="connsiteY161" fmla="*/ 1297787 h 2885505"/>
              <a:gd name="connsiteX162" fmla="*/ 298215 w 3352156"/>
              <a:gd name="connsiteY162" fmla="*/ 1297787 h 2885505"/>
              <a:gd name="connsiteX163" fmla="*/ 358962 w 3352156"/>
              <a:gd name="connsiteY163" fmla="*/ 1422044 h 2885505"/>
              <a:gd name="connsiteX164" fmla="*/ 383814 w 3352156"/>
              <a:gd name="connsiteY164" fmla="*/ 1455179 h 2885505"/>
              <a:gd name="connsiteX165" fmla="*/ 374149 w 3352156"/>
              <a:gd name="connsiteY165" fmla="*/ 1459321 h 2885505"/>
              <a:gd name="connsiteX166" fmla="*/ 182242 w 3352156"/>
              <a:gd name="connsiteY166" fmla="*/ 1379244 h 2885505"/>
              <a:gd name="connsiteX167" fmla="*/ 103547 w 3352156"/>
              <a:gd name="connsiteY167" fmla="*/ 1268794 h 2885505"/>
              <a:gd name="connsiteX168" fmla="*/ 0 w 3352156"/>
              <a:gd name="connsiteY168" fmla="*/ 1212189 h 2885505"/>
              <a:gd name="connsiteX169" fmla="*/ 298215 w 3352156"/>
              <a:gd name="connsiteY169" fmla="*/ 1297787 h 2885505"/>
              <a:gd name="connsiteX170" fmla="*/ 298215 w 3352156"/>
              <a:gd name="connsiteY170" fmla="*/ 1297787 h 2885505"/>
              <a:gd name="connsiteX171" fmla="*/ 477696 w 3352156"/>
              <a:gd name="connsiteY171" fmla="*/ 1388909 h 2885505"/>
              <a:gd name="connsiteX172" fmla="*/ 477696 w 3352156"/>
              <a:gd name="connsiteY172" fmla="*/ 1388909 h 2885505"/>
              <a:gd name="connsiteX173" fmla="*/ 657177 w 3352156"/>
              <a:gd name="connsiteY173" fmla="*/ 1140396 h 2885505"/>
              <a:gd name="connsiteX174" fmla="*/ 610236 w 3352156"/>
              <a:gd name="connsiteY174" fmla="*/ 1248085 h 2885505"/>
              <a:gd name="connsiteX175" fmla="*/ 615759 w 3352156"/>
              <a:gd name="connsiteY175" fmla="*/ 1382006 h 2885505"/>
              <a:gd name="connsiteX176" fmla="*/ 514973 w 3352156"/>
              <a:gd name="connsiteY176" fmla="*/ 1562867 h 2885505"/>
              <a:gd name="connsiteX177" fmla="*/ 505309 w 3352156"/>
              <a:gd name="connsiteY177" fmla="*/ 1565629 h 2885505"/>
              <a:gd name="connsiteX178" fmla="*/ 503928 w 3352156"/>
              <a:gd name="connsiteY178" fmla="*/ 1524210 h 2885505"/>
              <a:gd name="connsiteX179" fmla="*/ 477696 w 3352156"/>
              <a:gd name="connsiteY179" fmla="*/ 1388909 h 2885505"/>
              <a:gd name="connsiteX180" fmla="*/ 477696 w 3352156"/>
              <a:gd name="connsiteY180" fmla="*/ 1388909 h 2885505"/>
              <a:gd name="connsiteX181" fmla="*/ 349298 w 3352156"/>
              <a:gd name="connsiteY181" fmla="*/ 1567009 h 2885505"/>
              <a:gd name="connsiteX182" fmla="*/ 349298 w 3352156"/>
              <a:gd name="connsiteY182" fmla="*/ 1567009 h 2885505"/>
              <a:gd name="connsiteX183" fmla="*/ 419710 w 3352156"/>
              <a:gd name="connsiteY183" fmla="*/ 1709214 h 2885505"/>
              <a:gd name="connsiteX184" fmla="*/ 448703 w 3352156"/>
              <a:gd name="connsiteY184" fmla="*/ 1747871 h 2885505"/>
              <a:gd name="connsiteX185" fmla="*/ 437658 w 3352156"/>
              <a:gd name="connsiteY185" fmla="*/ 1752013 h 2885505"/>
              <a:gd name="connsiteX186" fmla="*/ 216758 w 3352156"/>
              <a:gd name="connsiteY186" fmla="*/ 1659511 h 2885505"/>
              <a:gd name="connsiteX187" fmla="*/ 127017 w 3352156"/>
              <a:gd name="connsiteY187" fmla="*/ 1533874 h 2885505"/>
              <a:gd name="connsiteX188" fmla="*/ 8284 w 3352156"/>
              <a:gd name="connsiteY188" fmla="*/ 1468985 h 2885505"/>
              <a:gd name="connsiteX189" fmla="*/ 349298 w 3352156"/>
              <a:gd name="connsiteY189" fmla="*/ 1567009 h 2885505"/>
              <a:gd name="connsiteX190" fmla="*/ 349298 w 3352156"/>
              <a:gd name="connsiteY190" fmla="*/ 1567009 h 2885505"/>
              <a:gd name="connsiteX191" fmla="*/ 548108 w 3352156"/>
              <a:gd name="connsiteY191" fmla="*/ 1771342 h 2885505"/>
              <a:gd name="connsiteX192" fmla="*/ 548108 w 3352156"/>
              <a:gd name="connsiteY192" fmla="*/ 1771342 h 2885505"/>
              <a:gd name="connsiteX193" fmla="*/ 676506 w 3352156"/>
              <a:gd name="connsiteY193" fmla="*/ 1480030 h 2885505"/>
              <a:gd name="connsiteX194" fmla="*/ 653035 w 3352156"/>
              <a:gd name="connsiteY194" fmla="*/ 1598764 h 2885505"/>
              <a:gd name="connsiteX195" fmla="*/ 687551 w 3352156"/>
              <a:gd name="connsiteY195" fmla="*/ 1732684 h 2885505"/>
              <a:gd name="connsiteX196" fmla="*/ 624042 w 3352156"/>
              <a:gd name="connsiteY196" fmla="*/ 1937017 h 2885505"/>
              <a:gd name="connsiteX197" fmla="*/ 614378 w 3352156"/>
              <a:gd name="connsiteY197" fmla="*/ 1942539 h 2885505"/>
              <a:gd name="connsiteX198" fmla="*/ 604714 w 3352156"/>
              <a:gd name="connsiteY198" fmla="*/ 1899740 h 2885505"/>
              <a:gd name="connsiteX199" fmla="*/ 548108 w 3352156"/>
              <a:gd name="connsiteY199" fmla="*/ 1771342 h 2885505"/>
              <a:gd name="connsiteX200" fmla="*/ 548108 w 3352156"/>
              <a:gd name="connsiteY200" fmla="*/ 1771342 h 2885505"/>
              <a:gd name="connsiteX201" fmla="*/ 423852 w 3352156"/>
              <a:gd name="connsiteY201" fmla="*/ 1826567 h 2885505"/>
              <a:gd name="connsiteX202" fmla="*/ 423852 w 3352156"/>
              <a:gd name="connsiteY202" fmla="*/ 1826567 h 2885505"/>
              <a:gd name="connsiteX203" fmla="*/ 520496 w 3352156"/>
              <a:gd name="connsiteY203" fmla="*/ 1952204 h 2885505"/>
              <a:gd name="connsiteX204" fmla="*/ 556392 w 3352156"/>
              <a:gd name="connsiteY204" fmla="*/ 1983958 h 2885505"/>
              <a:gd name="connsiteX205" fmla="*/ 545347 w 3352156"/>
              <a:gd name="connsiteY205" fmla="*/ 1990861 h 2885505"/>
              <a:gd name="connsiteX206" fmla="*/ 310641 w 3352156"/>
              <a:gd name="connsiteY206" fmla="*/ 1943920 h 2885505"/>
              <a:gd name="connsiteX207" fmla="*/ 197429 w 3352156"/>
              <a:gd name="connsiteY207" fmla="*/ 1837612 h 2885505"/>
              <a:gd name="connsiteX208" fmla="*/ 67651 w 3352156"/>
              <a:gd name="connsiteY208" fmla="*/ 1797574 h 2885505"/>
              <a:gd name="connsiteX209" fmla="*/ 423852 w 3352156"/>
              <a:gd name="connsiteY209" fmla="*/ 1826567 h 2885505"/>
              <a:gd name="connsiteX210" fmla="*/ 423852 w 3352156"/>
              <a:gd name="connsiteY210" fmla="*/ 1826567 h 2885505"/>
              <a:gd name="connsiteX211" fmla="*/ 524637 w 3352156"/>
              <a:gd name="connsiteY211" fmla="*/ 2062654 h 2885505"/>
              <a:gd name="connsiteX212" fmla="*/ 524637 w 3352156"/>
              <a:gd name="connsiteY212" fmla="*/ 2062654 h 2885505"/>
              <a:gd name="connsiteX213" fmla="*/ 641991 w 3352156"/>
              <a:gd name="connsiteY213" fmla="*/ 2168962 h 2885505"/>
              <a:gd name="connsiteX214" fmla="*/ 683409 w 3352156"/>
              <a:gd name="connsiteY214" fmla="*/ 2193813 h 2885505"/>
              <a:gd name="connsiteX215" fmla="*/ 673745 w 3352156"/>
              <a:gd name="connsiteY215" fmla="*/ 2202097 h 2885505"/>
              <a:gd name="connsiteX216" fmla="*/ 434897 w 3352156"/>
              <a:gd name="connsiteY216" fmla="*/ 2197955 h 2885505"/>
              <a:gd name="connsiteX217" fmla="*/ 305118 w 3352156"/>
              <a:gd name="connsiteY217" fmla="*/ 2113737 h 2885505"/>
              <a:gd name="connsiteX218" fmla="*/ 169817 w 3352156"/>
              <a:gd name="connsiteY218" fmla="*/ 2097169 h 2885505"/>
              <a:gd name="connsiteX219" fmla="*/ 524637 w 3352156"/>
              <a:gd name="connsiteY219" fmla="*/ 2062654 h 2885505"/>
              <a:gd name="connsiteX220" fmla="*/ 524637 w 3352156"/>
              <a:gd name="connsiteY220" fmla="*/ 2062654 h 2885505"/>
              <a:gd name="connsiteX221" fmla="*/ 709641 w 3352156"/>
              <a:gd name="connsiteY221" fmla="*/ 2278031 h 2885505"/>
              <a:gd name="connsiteX222" fmla="*/ 709641 w 3352156"/>
              <a:gd name="connsiteY222" fmla="*/ 2278031 h 2885505"/>
              <a:gd name="connsiteX223" fmla="*/ 858749 w 3352156"/>
              <a:gd name="connsiteY223" fmla="*/ 2377436 h 2885505"/>
              <a:gd name="connsiteX224" fmla="*/ 908451 w 3352156"/>
              <a:gd name="connsiteY224" fmla="*/ 2398146 h 2885505"/>
              <a:gd name="connsiteX225" fmla="*/ 900167 w 3352156"/>
              <a:gd name="connsiteY225" fmla="*/ 2409190 h 2885505"/>
              <a:gd name="connsiteX226" fmla="*/ 632326 w 3352156"/>
              <a:gd name="connsiteY226" fmla="*/ 2443706 h 2885505"/>
              <a:gd name="connsiteX227" fmla="*/ 473554 w 3352156"/>
              <a:gd name="connsiteY227" fmla="*/ 2370533 h 2885505"/>
              <a:gd name="connsiteX228" fmla="*/ 320305 w 3352156"/>
              <a:gd name="connsiteY228" fmla="*/ 2374675 h 2885505"/>
              <a:gd name="connsiteX229" fmla="*/ 709641 w 3352156"/>
              <a:gd name="connsiteY229" fmla="*/ 2278031 h 2885505"/>
              <a:gd name="connsiteX230" fmla="*/ 709641 w 3352156"/>
              <a:gd name="connsiteY230" fmla="*/ 2278031 h 2885505"/>
              <a:gd name="connsiteX231" fmla="*/ 686171 w 3352156"/>
              <a:gd name="connsiteY231" fmla="*/ 1986719 h 2885505"/>
              <a:gd name="connsiteX232" fmla="*/ 686171 w 3352156"/>
              <a:gd name="connsiteY232" fmla="*/ 1986719 h 2885505"/>
              <a:gd name="connsiteX233" fmla="*/ 829755 w 3352156"/>
              <a:gd name="connsiteY233" fmla="*/ 1663653 h 2885505"/>
              <a:gd name="connsiteX234" fmla="*/ 803524 w 3352156"/>
              <a:gd name="connsiteY234" fmla="*/ 1796193 h 2885505"/>
              <a:gd name="connsiteX235" fmla="*/ 842181 w 3352156"/>
              <a:gd name="connsiteY235" fmla="*/ 1945301 h 2885505"/>
              <a:gd name="connsiteX236" fmla="*/ 771769 w 3352156"/>
              <a:gd name="connsiteY236" fmla="*/ 2173104 h 2885505"/>
              <a:gd name="connsiteX237" fmla="*/ 760724 w 3352156"/>
              <a:gd name="connsiteY237" fmla="*/ 2178626 h 2885505"/>
              <a:gd name="connsiteX238" fmla="*/ 749679 w 3352156"/>
              <a:gd name="connsiteY238" fmla="*/ 2131685 h 2885505"/>
              <a:gd name="connsiteX239" fmla="*/ 686171 w 3352156"/>
              <a:gd name="connsiteY239" fmla="*/ 1986719 h 2885505"/>
              <a:gd name="connsiteX240" fmla="*/ 686171 w 3352156"/>
              <a:gd name="connsiteY240" fmla="*/ 1986719 h 2885505"/>
              <a:gd name="connsiteX241" fmla="*/ 956773 w 3352156"/>
              <a:gd name="connsiteY241" fmla="*/ 2465796 h 2885505"/>
              <a:gd name="connsiteX242" fmla="*/ 956773 w 3352156"/>
              <a:gd name="connsiteY242" fmla="*/ 2465796 h 2885505"/>
              <a:gd name="connsiteX243" fmla="*/ 1121067 w 3352156"/>
              <a:gd name="connsiteY243" fmla="*/ 2537589 h 2885505"/>
              <a:gd name="connsiteX244" fmla="*/ 1174912 w 3352156"/>
              <a:gd name="connsiteY244" fmla="*/ 2550014 h 2885505"/>
              <a:gd name="connsiteX245" fmla="*/ 1168009 w 3352156"/>
              <a:gd name="connsiteY245" fmla="*/ 2562440 h 2885505"/>
              <a:gd name="connsiteX246" fmla="*/ 909832 w 3352156"/>
              <a:gd name="connsiteY246" fmla="*/ 2642516 h 2885505"/>
              <a:gd name="connsiteX247" fmla="*/ 740015 w 3352156"/>
              <a:gd name="connsiteY247" fmla="*/ 2598336 h 2885505"/>
              <a:gd name="connsiteX248" fmla="*/ 589527 w 3352156"/>
              <a:gd name="connsiteY248" fmla="*/ 2628710 h 2885505"/>
              <a:gd name="connsiteX249" fmla="*/ 956773 w 3352156"/>
              <a:gd name="connsiteY249" fmla="*/ 2465796 h 2885505"/>
              <a:gd name="connsiteX250" fmla="*/ 956773 w 3352156"/>
              <a:gd name="connsiteY250" fmla="*/ 2465796 h 2885505"/>
              <a:gd name="connsiteX251" fmla="*/ 923638 w 3352156"/>
              <a:gd name="connsiteY251" fmla="*/ 2300121 h 2885505"/>
              <a:gd name="connsiteX252" fmla="*/ 923638 w 3352156"/>
              <a:gd name="connsiteY252" fmla="*/ 2300121 h 2885505"/>
              <a:gd name="connsiteX253" fmla="*/ 875316 w 3352156"/>
              <a:gd name="connsiteY253" fmla="*/ 1949442 h 2885505"/>
              <a:gd name="connsiteX254" fmla="*/ 922257 w 3352156"/>
              <a:gd name="connsiteY254" fmla="*/ 2076460 h 2885505"/>
              <a:gd name="connsiteX255" fmla="*/ 1034088 w 3352156"/>
              <a:gd name="connsiteY255" fmla="*/ 2182768 h 2885505"/>
              <a:gd name="connsiteX256" fmla="*/ 1093455 w 3352156"/>
              <a:gd name="connsiteY256" fmla="*/ 2413332 h 2885505"/>
              <a:gd name="connsiteX257" fmla="*/ 1087932 w 3352156"/>
              <a:gd name="connsiteY257" fmla="*/ 2424377 h 2885505"/>
              <a:gd name="connsiteX258" fmla="*/ 1053417 w 3352156"/>
              <a:gd name="connsiteY258" fmla="*/ 2389862 h 2885505"/>
              <a:gd name="connsiteX259" fmla="*/ 923638 w 3352156"/>
              <a:gd name="connsiteY259" fmla="*/ 2300121 h 2885505"/>
              <a:gd name="connsiteX260" fmla="*/ 923638 w 3352156"/>
              <a:gd name="connsiteY260" fmla="*/ 2300121 h 2885505"/>
              <a:gd name="connsiteX261" fmla="*/ 1257749 w 3352156"/>
              <a:gd name="connsiteY261" fmla="*/ 2592814 h 2885505"/>
              <a:gd name="connsiteX262" fmla="*/ 1257749 w 3352156"/>
              <a:gd name="connsiteY262" fmla="*/ 2592814 h 2885505"/>
              <a:gd name="connsiteX263" fmla="*/ 1431708 w 3352156"/>
              <a:gd name="connsiteY263" fmla="*/ 2634232 h 2885505"/>
              <a:gd name="connsiteX264" fmla="*/ 1486933 w 3352156"/>
              <a:gd name="connsiteY264" fmla="*/ 2636994 h 2885505"/>
              <a:gd name="connsiteX265" fmla="*/ 1482791 w 3352156"/>
              <a:gd name="connsiteY265" fmla="*/ 2650800 h 2885505"/>
              <a:gd name="connsiteX266" fmla="*/ 1242562 w 3352156"/>
              <a:gd name="connsiteY266" fmla="*/ 2775056 h 2885505"/>
              <a:gd name="connsiteX267" fmla="*/ 1068604 w 3352156"/>
              <a:gd name="connsiteY267" fmla="*/ 2762631 h 2885505"/>
              <a:gd name="connsiteX268" fmla="*/ 926399 w 3352156"/>
              <a:gd name="connsiteY268" fmla="*/ 2819236 h 2885505"/>
              <a:gd name="connsiteX269" fmla="*/ 1257749 w 3352156"/>
              <a:gd name="connsiteY269" fmla="*/ 2592814 h 2885505"/>
              <a:gd name="connsiteX270" fmla="*/ 1257749 w 3352156"/>
              <a:gd name="connsiteY270" fmla="*/ 2592814 h 2885505"/>
              <a:gd name="connsiteX271" fmla="*/ 1266033 w 3352156"/>
              <a:gd name="connsiteY271" fmla="*/ 2487886 h 2885505"/>
              <a:gd name="connsiteX272" fmla="*/ 1266033 w 3352156"/>
              <a:gd name="connsiteY272" fmla="*/ 2487886 h 2885505"/>
              <a:gd name="connsiteX273" fmla="*/ 1111403 w 3352156"/>
              <a:gd name="connsiteY273" fmla="*/ 2117879 h 2885505"/>
              <a:gd name="connsiteX274" fmla="*/ 1199763 w 3352156"/>
              <a:gd name="connsiteY274" fmla="*/ 2243515 h 2885505"/>
              <a:gd name="connsiteX275" fmla="*/ 1353012 w 3352156"/>
              <a:gd name="connsiteY275" fmla="*/ 2327734 h 2885505"/>
              <a:gd name="connsiteX276" fmla="*/ 1485552 w 3352156"/>
              <a:gd name="connsiteY276" fmla="*/ 2563821 h 2885505"/>
              <a:gd name="connsiteX277" fmla="*/ 1481410 w 3352156"/>
              <a:gd name="connsiteY277" fmla="*/ 2577627 h 2885505"/>
              <a:gd name="connsiteX278" fmla="*/ 1434469 w 3352156"/>
              <a:gd name="connsiteY278" fmla="*/ 2550014 h 2885505"/>
              <a:gd name="connsiteX279" fmla="*/ 1266033 w 3352156"/>
              <a:gd name="connsiteY279" fmla="*/ 2487886 h 2885505"/>
              <a:gd name="connsiteX280" fmla="*/ 1266033 w 3352156"/>
              <a:gd name="connsiteY280" fmla="*/ 2487886 h 2885505"/>
              <a:gd name="connsiteX281" fmla="*/ 2381578 w 3352156"/>
              <a:gd name="connsiteY281" fmla="*/ 320305 h 2885505"/>
              <a:gd name="connsiteX282" fmla="*/ 2381578 w 3352156"/>
              <a:gd name="connsiteY282" fmla="*/ 320305 h 2885505"/>
              <a:gd name="connsiteX283" fmla="*/ 2449228 w 3352156"/>
              <a:gd name="connsiteY283" fmla="*/ 378291 h 2885505"/>
              <a:gd name="connsiteX284" fmla="*/ 2472699 w 3352156"/>
              <a:gd name="connsiteY284" fmla="*/ 392097 h 2885505"/>
              <a:gd name="connsiteX285" fmla="*/ 2467176 w 3352156"/>
              <a:gd name="connsiteY285" fmla="*/ 396239 h 2885505"/>
              <a:gd name="connsiteX286" fmla="*/ 2333256 w 3352156"/>
              <a:gd name="connsiteY286" fmla="*/ 397620 h 2885505"/>
              <a:gd name="connsiteX287" fmla="*/ 2260083 w 3352156"/>
              <a:gd name="connsiteY287" fmla="*/ 352059 h 2885505"/>
              <a:gd name="connsiteX288" fmla="*/ 2184148 w 3352156"/>
              <a:gd name="connsiteY288" fmla="*/ 345156 h 2885505"/>
              <a:gd name="connsiteX289" fmla="*/ 2381578 w 3352156"/>
              <a:gd name="connsiteY289" fmla="*/ 320305 h 2885505"/>
              <a:gd name="connsiteX290" fmla="*/ 2381578 w 3352156"/>
              <a:gd name="connsiteY290" fmla="*/ 320305 h 2885505"/>
              <a:gd name="connsiteX291" fmla="*/ 2407810 w 3352156"/>
              <a:gd name="connsiteY291" fmla="*/ 198810 h 2885505"/>
              <a:gd name="connsiteX292" fmla="*/ 2407810 w 3352156"/>
              <a:gd name="connsiteY292" fmla="*/ 198810 h 2885505"/>
              <a:gd name="connsiteX293" fmla="*/ 2402287 w 3352156"/>
              <a:gd name="connsiteY293" fmla="*/ 1381 h 2885505"/>
              <a:gd name="connsiteX294" fmla="*/ 2420235 w 3352156"/>
              <a:gd name="connsiteY294" fmla="*/ 74554 h 2885505"/>
              <a:gd name="connsiteX295" fmla="*/ 2475460 w 3352156"/>
              <a:gd name="connsiteY295" fmla="*/ 140824 h 2885505"/>
              <a:gd name="connsiteX296" fmla="*/ 2494789 w 3352156"/>
              <a:gd name="connsiteY296" fmla="*/ 271983 h 2885505"/>
              <a:gd name="connsiteX297" fmla="*/ 2490647 w 3352156"/>
              <a:gd name="connsiteY297" fmla="*/ 277506 h 2885505"/>
              <a:gd name="connsiteX298" fmla="*/ 2474080 w 3352156"/>
              <a:gd name="connsiteY298" fmla="*/ 256796 h 2885505"/>
              <a:gd name="connsiteX299" fmla="*/ 2407810 w 3352156"/>
              <a:gd name="connsiteY299" fmla="*/ 198810 h 2885505"/>
              <a:gd name="connsiteX300" fmla="*/ 2407810 w 3352156"/>
              <a:gd name="connsiteY300" fmla="*/ 198810 h 2885505"/>
              <a:gd name="connsiteX301" fmla="*/ 2584530 w 3352156"/>
              <a:gd name="connsiteY301" fmla="*/ 332731 h 2885505"/>
              <a:gd name="connsiteX302" fmla="*/ 2584530 w 3352156"/>
              <a:gd name="connsiteY302" fmla="*/ 332731 h 2885505"/>
              <a:gd name="connsiteX303" fmla="*/ 2577626 w 3352156"/>
              <a:gd name="connsiteY303" fmla="*/ 113211 h 2885505"/>
              <a:gd name="connsiteX304" fmla="*/ 2598336 w 3352156"/>
              <a:gd name="connsiteY304" fmla="*/ 194668 h 2885505"/>
              <a:gd name="connsiteX305" fmla="*/ 2660464 w 3352156"/>
              <a:gd name="connsiteY305" fmla="*/ 267841 h 2885505"/>
              <a:gd name="connsiteX306" fmla="*/ 2682554 w 3352156"/>
              <a:gd name="connsiteY306" fmla="*/ 414187 h 2885505"/>
              <a:gd name="connsiteX307" fmla="*/ 2678412 w 3352156"/>
              <a:gd name="connsiteY307" fmla="*/ 419710 h 2885505"/>
              <a:gd name="connsiteX308" fmla="*/ 2659083 w 3352156"/>
              <a:gd name="connsiteY308" fmla="*/ 396239 h 2885505"/>
              <a:gd name="connsiteX309" fmla="*/ 2584530 w 3352156"/>
              <a:gd name="connsiteY309" fmla="*/ 332731 h 2885505"/>
              <a:gd name="connsiteX310" fmla="*/ 2584530 w 3352156"/>
              <a:gd name="connsiteY310" fmla="*/ 332731 h 2885505"/>
              <a:gd name="connsiteX311" fmla="*/ 2580388 w 3352156"/>
              <a:gd name="connsiteY311" fmla="*/ 485980 h 2885505"/>
              <a:gd name="connsiteX312" fmla="*/ 2580388 w 3352156"/>
              <a:gd name="connsiteY312" fmla="*/ 485980 h 2885505"/>
              <a:gd name="connsiteX313" fmla="*/ 2639754 w 3352156"/>
              <a:gd name="connsiteY313" fmla="*/ 575721 h 2885505"/>
              <a:gd name="connsiteX314" fmla="*/ 2663225 w 3352156"/>
              <a:gd name="connsiteY314" fmla="*/ 599191 h 2885505"/>
              <a:gd name="connsiteX315" fmla="*/ 2656322 w 3352156"/>
              <a:gd name="connsiteY315" fmla="*/ 603333 h 2885505"/>
              <a:gd name="connsiteX316" fmla="*/ 2498931 w 3352156"/>
              <a:gd name="connsiteY316" fmla="*/ 560534 h 2885505"/>
              <a:gd name="connsiteX317" fmla="*/ 2427138 w 3352156"/>
              <a:gd name="connsiteY317" fmla="*/ 483219 h 2885505"/>
              <a:gd name="connsiteX318" fmla="*/ 2341540 w 3352156"/>
              <a:gd name="connsiteY318" fmla="*/ 450084 h 2885505"/>
              <a:gd name="connsiteX319" fmla="*/ 2580388 w 3352156"/>
              <a:gd name="connsiteY319" fmla="*/ 485980 h 2885505"/>
              <a:gd name="connsiteX320" fmla="*/ 2580388 w 3352156"/>
              <a:gd name="connsiteY320" fmla="*/ 485980 h 2885505"/>
              <a:gd name="connsiteX321" fmla="*/ 2735018 w 3352156"/>
              <a:gd name="connsiteY321" fmla="*/ 463890 h 2885505"/>
              <a:gd name="connsiteX322" fmla="*/ 2735018 w 3352156"/>
              <a:gd name="connsiteY322" fmla="*/ 463890 h 2885505"/>
              <a:gd name="connsiteX323" fmla="*/ 2805429 w 3352156"/>
              <a:gd name="connsiteY323" fmla="*/ 219519 h 2885505"/>
              <a:gd name="connsiteX324" fmla="*/ 2799907 w 3352156"/>
              <a:gd name="connsiteY324" fmla="*/ 316163 h 2885505"/>
              <a:gd name="connsiteX325" fmla="*/ 2842706 w 3352156"/>
              <a:gd name="connsiteY325" fmla="*/ 418329 h 2885505"/>
              <a:gd name="connsiteX326" fmla="*/ 2815094 w 3352156"/>
              <a:gd name="connsiteY326" fmla="*/ 586766 h 2885505"/>
              <a:gd name="connsiteX327" fmla="*/ 2808191 w 3352156"/>
              <a:gd name="connsiteY327" fmla="*/ 592288 h 2885505"/>
              <a:gd name="connsiteX328" fmla="*/ 2795765 w 3352156"/>
              <a:gd name="connsiteY328" fmla="*/ 560534 h 2885505"/>
              <a:gd name="connsiteX329" fmla="*/ 2735018 w 3352156"/>
              <a:gd name="connsiteY329" fmla="*/ 463890 h 2885505"/>
              <a:gd name="connsiteX330" fmla="*/ 2735018 w 3352156"/>
              <a:gd name="connsiteY330" fmla="*/ 463890 h 2885505"/>
              <a:gd name="connsiteX331" fmla="*/ 2842706 w 3352156"/>
              <a:gd name="connsiteY331" fmla="*/ 639229 h 2885505"/>
              <a:gd name="connsiteX332" fmla="*/ 2842706 w 3352156"/>
              <a:gd name="connsiteY332" fmla="*/ 639229 h 2885505"/>
              <a:gd name="connsiteX333" fmla="*/ 2997336 w 3352156"/>
              <a:gd name="connsiteY333" fmla="*/ 394859 h 2885505"/>
              <a:gd name="connsiteX334" fmla="*/ 2960059 w 3352156"/>
              <a:gd name="connsiteY334" fmla="*/ 498406 h 2885505"/>
              <a:gd name="connsiteX335" fmla="*/ 2973866 w 3352156"/>
              <a:gd name="connsiteY335" fmla="*/ 624042 h 2885505"/>
              <a:gd name="connsiteX336" fmla="*/ 2889648 w 3352156"/>
              <a:gd name="connsiteY336" fmla="*/ 799382 h 2885505"/>
              <a:gd name="connsiteX337" fmla="*/ 2879983 w 3352156"/>
              <a:gd name="connsiteY337" fmla="*/ 803524 h 2885505"/>
              <a:gd name="connsiteX338" fmla="*/ 2877222 w 3352156"/>
              <a:gd name="connsiteY338" fmla="*/ 764866 h 2885505"/>
              <a:gd name="connsiteX339" fmla="*/ 2842706 w 3352156"/>
              <a:gd name="connsiteY339" fmla="*/ 639229 h 2885505"/>
              <a:gd name="connsiteX340" fmla="*/ 2842706 w 3352156"/>
              <a:gd name="connsiteY340" fmla="*/ 639229 h 2885505"/>
              <a:gd name="connsiteX341" fmla="*/ 2755727 w 3352156"/>
              <a:gd name="connsiteY341" fmla="*/ 735873 h 2885505"/>
              <a:gd name="connsiteX342" fmla="*/ 2755727 w 3352156"/>
              <a:gd name="connsiteY342" fmla="*/ 735873 h 2885505"/>
              <a:gd name="connsiteX343" fmla="*/ 2795765 w 3352156"/>
              <a:gd name="connsiteY343" fmla="*/ 855987 h 2885505"/>
              <a:gd name="connsiteX344" fmla="*/ 2815094 w 3352156"/>
              <a:gd name="connsiteY344" fmla="*/ 889122 h 2885505"/>
              <a:gd name="connsiteX345" fmla="*/ 2805429 w 3352156"/>
              <a:gd name="connsiteY345" fmla="*/ 891884 h 2885505"/>
              <a:gd name="connsiteX346" fmla="*/ 2641135 w 3352156"/>
              <a:gd name="connsiteY346" fmla="*/ 795240 h 2885505"/>
              <a:gd name="connsiteX347" fmla="*/ 2583149 w 3352156"/>
              <a:gd name="connsiteY347" fmla="*/ 686171 h 2885505"/>
              <a:gd name="connsiteX348" fmla="*/ 2496170 w 3352156"/>
              <a:gd name="connsiteY348" fmla="*/ 621281 h 2885505"/>
              <a:gd name="connsiteX349" fmla="*/ 2755727 w 3352156"/>
              <a:gd name="connsiteY349" fmla="*/ 735873 h 2885505"/>
              <a:gd name="connsiteX350" fmla="*/ 2755727 w 3352156"/>
              <a:gd name="connsiteY350" fmla="*/ 735873 h 2885505"/>
              <a:gd name="connsiteX351" fmla="*/ 2955918 w 3352156"/>
              <a:gd name="connsiteY351" fmla="*/ 842181 h 2885505"/>
              <a:gd name="connsiteX352" fmla="*/ 2955918 w 3352156"/>
              <a:gd name="connsiteY352" fmla="*/ 842181 h 2885505"/>
              <a:gd name="connsiteX353" fmla="*/ 3161631 w 3352156"/>
              <a:gd name="connsiteY353" fmla="*/ 643371 h 2885505"/>
              <a:gd name="connsiteX354" fmla="*/ 3102264 w 3352156"/>
              <a:gd name="connsiteY354" fmla="*/ 734492 h 2885505"/>
              <a:gd name="connsiteX355" fmla="*/ 3085696 w 3352156"/>
              <a:gd name="connsiteY355" fmla="*/ 857368 h 2885505"/>
              <a:gd name="connsiteX356" fmla="*/ 2964201 w 3352156"/>
              <a:gd name="connsiteY356" fmla="*/ 1006476 h 2885505"/>
              <a:gd name="connsiteX357" fmla="*/ 2954537 w 3352156"/>
              <a:gd name="connsiteY357" fmla="*/ 1007856 h 2885505"/>
              <a:gd name="connsiteX358" fmla="*/ 2960059 w 3352156"/>
              <a:gd name="connsiteY358" fmla="*/ 969199 h 2885505"/>
              <a:gd name="connsiteX359" fmla="*/ 2955918 w 3352156"/>
              <a:gd name="connsiteY359" fmla="*/ 842181 h 2885505"/>
              <a:gd name="connsiteX360" fmla="*/ 2955918 w 3352156"/>
              <a:gd name="connsiteY360" fmla="*/ 842181 h 2885505"/>
              <a:gd name="connsiteX361" fmla="*/ 2852371 w 3352156"/>
              <a:gd name="connsiteY361" fmla="*/ 1054798 h 2885505"/>
              <a:gd name="connsiteX362" fmla="*/ 2852371 w 3352156"/>
              <a:gd name="connsiteY362" fmla="*/ 1054798 h 2885505"/>
              <a:gd name="connsiteX363" fmla="*/ 2859274 w 3352156"/>
              <a:gd name="connsiteY363" fmla="*/ 1181815 h 2885505"/>
              <a:gd name="connsiteX364" fmla="*/ 2868938 w 3352156"/>
              <a:gd name="connsiteY364" fmla="*/ 1219092 h 2885505"/>
              <a:gd name="connsiteX365" fmla="*/ 2859274 w 3352156"/>
              <a:gd name="connsiteY365" fmla="*/ 1219092 h 2885505"/>
              <a:gd name="connsiteX366" fmla="*/ 2725353 w 3352156"/>
              <a:gd name="connsiteY366" fmla="*/ 1082410 h 2885505"/>
              <a:gd name="connsiteX367" fmla="*/ 2697741 w 3352156"/>
              <a:gd name="connsiteY367" fmla="*/ 960915 h 2885505"/>
              <a:gd name="connsiteX368" fmla="*/ 2630090 w 3352156"/>
              <a:gd name="connsiteY368" fmla="*/ 875316 h 2885505"/>
              <a:gd name="connsiteX369" fmla="*/ 2852371 w 3352156"/>
              <a:gd name="connsiteY369" fmla="*/ 1054798 h 2885505"/>
              <a:gd name="connsiteX370" fmla="*/ 2852371 w 3352156"/>
              <a:gd name="connsiteY370" fmla="*/ 1054798 h 2885505"/>
              <a:gd name="connsiteX371" fmla="*/ 3012523 w 3352156"/>
              <a:gd name="connsiteY371" fmla="*/ 1065842 h 2885505"/>
              <a:gd name="connsiteX372" fmla="*/ 3012523 w 3352156"/>
              <a:gd name="connsiteY372" fmla="*/ 1065842 h 2885505"/>
              <a:gd name="connsiteX373" fmla="*/ 2989053 w 3352156"/>
              <a:gd name="connsiteY373" fmla="*/ 1191479 h 2885505"/>
              <a:gd name="connsiteX374" fmla="*/ 2975246 w 3352156"/>
              <a:gd name="connsiteY374" fmla="*/ 1227376 h 2885505"/>
              <a:gd name="connsiteX375" fmla="*/ 2984911 w 3352156"/>
              <a:gd name="connsiteY375" fmla="*/ 1228756 h 2885505"/>
              <a:gd name="connsiteX376" fmla="*/ 3135399 w 3352156"/>
              <a:gd name="connsiteY376" fmla="*/ 1110023 h 2885505"/>
              <a:gd name="connsiteX377" fmla="*/ 3178198 w 3352156"/>
              <a:gd name="connsiteY377" fmla="*/ 992669 h 2885505"/>
              <a:gd name="connsiteX378" fmla="*/ 3256894 w 3352156"/>
              <a:gd name="connsiteY378" fmla="*/ 916735 h 2885505"/>
              <a:gd name="connsiteX379" fmla="*/ 3012523 w 3352156"/>
              <a:gd name="connsiteY379" fmla="*/ 1065842 h 2885505"/>
              <a:gd name="connsiteX380" fmla="*/ 3012523 w 3352156"/>
              <a:gd name="connsiteY380" fmla="*/ 1065842 h 2885505"/>
              <a:gd name="connsiteX381" fmla="*/ 3053942 w 3352156"/>
              <a:gd name="connsiteY381" fmla="*/ 1297787 h 2885505"/>
              <a:gd name="connsiteX382" fmla="*/ 3053942 w 3352156"/>
              <a:gd name="connsiteY382" fmla="*/ 1297787 h 2885505"/>
              <a:gd name="connsiteX383" fmla="*/ 3352157 w 3352156"/>
              <a:gd name="connsiteY383" fmla="*/ 1212189 h 2885505"/>
              <a:gd name="connsiteX384" fmla="*/ 3248610 w 3352156"/>
              <a:gd name="connsiteY384" fmla="*/ 1268794 h 2885505"/>
              <a:gd name="connsiteX385" fmla="*/ 3169915 w 3352156"/>
              <a:gd name="connsiteY385" fmla="*/ 1379244 h 2885505"/>
              <a:gd name="connsiteX386" fmla="*/ 2978008 w 3352156"/>
              <a:gd name="connsiteY386" fmla="*/ 1459321 h 2885505"/>
              <a:gd name="connsiteX387" fmla="*/ 2968343 w 3352156"/>
              <a:gd name="connsiteY387" fmla="*/ 1455179 h 2885505"/>
              <a:gd name="connsiteX388" fmla="*/ 2993194 w 3352156"/>
              <a:gd name="connsiteY388" fmla="*/ 1422044 h 2885505"/>
              <a:gd name="connsiteX389" fmla="*/ 3053942 w 3352156"/>
              <a:gd name="connsiteY389" fmla="*/ 1297787 h 2885505"/>
              <a:gd name="connsiteX390" fmla="*/ 3053942 w 3352156"/>
              <a:gd name="connsiteY390" fmla="*/ 1297787 h 2885505"/>
              <a:gd name="connsiteX391" fmla="*/ 2873080 w 3352156"/>
              <a:gd name="connsiteY391" fmla="*/ 1388909 h 2885505"/>
              <a:gd name="connsiteX392" fmla="*/ 2873080 w 3352156"/>
              <a:gd name="connsiteY392" fmla="*/ 1388909 h 2885505"/>
              <a:gd name="connsiteX393" fmla="*/ 2845468 w 3352156"/>
              <a:gd name="connsiteY393" fmla="*/ 1522829 h 2885505"/>
              <a:gd name="connsiteX394" fmla="*/ 2844087 w 3352156"/>
              <a:gd name="connsiteY394" fmla="*/ 1564248 h 2885505"/>
              <a:gd name="connsiteX395" fmla="*/ 2834423 w 3352156"/>
              <a:gd name="connsiteY395" fmla="*/ 1561487 h 2885505"/>
              <a:gd name="connsiteX396" fmla="*/ 2733637 w 3352156"/>
              <a:gd name="connsiteY396" fmla="*/ 1380625 h 2885505"/>
              <a:gd name="connsiteX397" fmla="*/ 2739159 w 3352156"/>
              <a:gd name="connsiteY397" fmla="*/ 1246704 h 2885505"/>
              <a:gd name="connsiteX398" fmla="*/ 2692218 w 3352156"/>
              <a:gd name="connsiteY398" fmla="*/ 1139016 h 2885505"/>
              <a:gd name="connsiteX399" fmla="*/ 2873080 w 3352156"/>
              <a:gd name="connsiteY399" fmla="*/ 1388909 h 2885505"/>
              <a:gd name="connsiteX400" fmla="*/ 2873080 w 3352156"/>
              <a:gd name="connsiteY400" fmla="*/ 1388909 h 2885505"/>
              <a:gd name="connsiteX401" fmla="*/ 3002859 w 3352156"/>
              <a:gd name="connsiteY401" fmla="*/ 1567009 h 2885505"/>
              <a:gd name="connsiteX402" fmla="*/ 3002859 w 3352156"/>
              <a:gd name="connsiteY402" fmla="*/ 1567009 h 2885505"/>
              <a:gd name="connsiteX403" fmla="*/ 3345254 w 3352156"/>
              <a:gd name="connsiteY403" fmla="*/ 1468985 h 2885505"/>
              <a:gd name="connsiteX404" fmla="*/ 3226520 w 3352156"/>
              <a:gd name="connsiteY404" fmla="*/ 1533874 h 2885505"/>
              <a:gd name="connsiteX405" fmla="*/ 3136779 w 3352156"/>
              <a:gd name="connsiteY405" fmla="*/ 1659511 h 2885505"/>
              <a:gd name="connsiteX406" fmla="*/ 2915879 w 3352156"/>
              <a:gd name="connsiteY406" fmla="*/ 1752013 h 2885505"/>
              <a:gd name="connsiteX407" fmla="*/ 2904834 w 3352156"/>
              <a:gd name="connsiteY407" fmla="*/ 1747871 h 2885505"/>
              <a:gd name="connsiteX408" fmla="*/ 2933828 w 3352156"/>
              <a:gd name="connsiteY408" fmla="*/ 1709214 h 2885505"/>
              <a:gd name="connsiteX409" fmla="*/ 3002859 w 3352156"/>
              <a:gd name="connsiteY409" fmla="*/ 1567009 h 2885505"/>
              <a:gd name="connsiteX410" fmla="*/ 3002859 w 3352156"/>
              <a:gd name="connsiteY410" fmla="*/ 1567009 h 2885505"/>
              <a:gd name="connsiteX411" fmla="*/ 2804049 w 3352156"/>
              <a:gd name="connsiteY411" fmla="*/ 1771342 h 2885505"/>
              <a:gd name="connsiteX412" fmla="*/ 2804049 w 3352156"/>
              <a:gd name="connsiteY412" fmla="*/ 1771342 h 2885505"/>
              <a:gd name="connsiteX413" fmla="*/ 2747443 w 3352156"/>
              <a:gd name="connsiteY413" fmla="*/ 1901121 h 2885505"/>
              <a:gd name="connsiteX414" fmla="*/ 2737779 w 3352156"/>
              <a:gd name="connsiteY414" fmla="*/ 1943920 h 2885505"/>
              <a:gd name="connsiteX415" fmla="*/ 2728115 w 3352156"/>
              <a:gd name="connsiteY415" fmla="*/ 1938397 h 2885505"/>
              <a:gd name="connsiteX416" fmla="*/ 2664606 w 3352156"/>
              <a:gd name="connsiteY416" fmla="*/ 1734065 h 2885505"/>
              <a:gd name="connsiteX417" fmla="*/ 2699121 w 3352156"/>
              <a:gd name="connsiteY417" fmla="*/ 1600144 h 2885505"/>
              <a:gd name="connsiteX418" fmla="*/ 2675651 w 3352156"/>
              <a:gd name="connsiteY418" fmla="*/ 1481411 h 2885505"/>
              <a:gd name="connsiteX419" fmla="*/ 2804049 w 3352156"/>
              <a:gd name="connsiteY419" fmla="*/ 1771342 h 2885505"/>
              <a:gd name="connsiteX420" fmla="*/ 2804049 w 3352156"/>
              <a:gd name="connsiteY420" fmla="*/ 1771342 h 2885505"/>
              <a:gd name="connsiteX421" fmla="*/ 2928305 w 3352156"/>
              <a:gd name="connsiteY421" fmla="*/ 1826567 h 2885505"/>
              <a:gd name="connsiteX422" fmla="*/ 2928305 w 3352156"/>
              <a:gd name="connsiteY422" fmla="*/ 1826567 h 2885505"/>
              <a:gd name="connsiteX423" fmla="*/ 3283126 w 3352156"/>
              <a:gd name="connsiteY423" fmla="*/ 1797574 h 2885505"/>
              <a:gd name="connsiteX424" fmla="*/ 3153347 w 3352156"/>
              <a:gd name="connsiteY424" fmla="*/ 1837612 h 2885505"/>
              <a:gd name="connsiteX425" fmla="*/ 3040136 w 3352156"/>
              <a:gd name="connsiteY425" fmla="*/ 1943920 h 2885505"/>
              <a:gd name="connsiteX426" fmla="*/ 2805429 w 3352156"/>
              <a:gd name="connsiteY426" fmla="*/ 1990861 h 2885505"/>
              <a:gd name="connsiteX427" fmla="*/ 2794384 w 3352156"/>
              <a:gd name="connsiteY427" fmla="*/ 1983958 h 2885505"/>
              <a:gd name="connsiteX428" fmla="*/ 2830281 w 3352156"/>
              <a:gd name="connsiteY428" fmla="*/ 1952204 h 2885505"/>
              <a:gd name="connsiteX429" fmla="*/ 2928305 w 3352156"/>
              <a:gd name="connsiteY429" fmla="*/ 1826567 h 2885505"/>
              <a:gd name="connsiteX430" fmla="*/ 2928305 w 3352156"/>
              <a:gd name="connsiteY430" fmla="*/ 1826567 h 2885505"/>
              <a:gd name="connsiteX431" fmla="*/ 2827520 w 3352156"/>
              <a:gd name="connsiteY431" fmla="*/ 2062654 h 2885505"/>
              <a:gd name="connsiteX432" fmla="*/ 2827520 w 3352156"/>
              <a:gd name="connsiteY432" fmla="*/ 2062654 h 2885505"/>
              <a:gd name="connsiteX433" fmla="*/ 3180959 w 3352156"/>
              <a:gd name="connsiteY433" fmla="*/ 2097169 h 2885505"/>
              <a:gd name="connsiteX434" fmla="*/ 3045658 w 3352156"/>
              <a:gd name="connsiteY434" fmla="*/ 2113737 h 2885505"/>
              <a:gd name="connsiteX435" fmla="*/ 2915879 w 3352156"/>
              <a:gd name="connsiteY435" fmla="*/ 2197955 h 2885505"/>
              <a:gd name="connsiteX436" fmla="*/ 2677031 w 3352156"/>
              <a:gd name="connsiteY436" fmla="*/ 2202097 h 2885505"/>
              <a:gd name="connsiteX437" fmla="*/ 2667367 w 3352156"/>
              <a:gd name="connsiteY437" fmla="*/ 2193813 h 2885505"/>
              <a:gd name="connsiteX438" fmla="*/ 2708786 w 3352156"/>
              <a:gd name="connsiteY438" fmla="*/ 2168962 h 2885505"/>
              <a:gd name="connsiteX439" fmla="*/ 2827520 w 3352156"/>
              <a:gd name="connsiteY439" fmla="*/ 2062654 h 2885505"/>
              <a:gd name="connsiteX440" fmla="*/ 2827520 w 3352156"/>
              <a:gd name="connsiteY440" fmla="*/ 2062654 h 2885505"/>
              <a:gd name="connsiteX441" fmla="*/ 2641135 w 3352156"/>
              <a:gd name="connsiteY441" fmla="*/ 2278031 h 2885505"/>
              <a:gd name="connsiteX442" fmla="*/ 2641135 w 3352156"/>
              <a:gd name="connsiteY442" fmla="*/ 2278031 h 2885505"/>
              <a:gd name="connsiteX443" fmla="*/ 3030471 w 3352156"/>
              <a:gd name="connsiteY443" fmla="*/ 2374675 h 2885505"/>
              <a:gd name="connsiteX444" fmla="*/ 2877222 w 3352156"/>
              <a:gd name="connsiteY444" fmla="*/ 2370533 h 2885505"/>
              <a:gd name="connsiteX445" fmla="*/ 2718450 w 3352156"/>
              <a:gd name="connsiteY445" fmla="*/ 2443706 h 2885505"/>
              <a:gd name="connsiteX446" fmla="*/ 2450609 w 3352156"/>
              <a:gd name="connsiteY446" fmla="*/ 2409190 h 2885505"/>
              <a:gd name="connsiteX447" fmla="*/ 2442325 w 3352156"/>
              <a:gd name="connsiteY447" fmla="*/ 2398146 h 2885505"/>
              <a:gd name="connsiteX448" fmla="*/ 2492028 w 3352156"/>
              <a:gd name="connsiteY448" fmla="*/ 2377436 h 2885505"/>
              <a:gd name="connsiteX449" fmla="*/ 2641135 w 3352156"/>
              <a:gd name="connsiteY449" fmla="*/ 2278031 h 2885505"/>
              <a:gd name="connsiteX450" fmla="*/ 2641135 w 3352156"/>
              <a:gd name="connsiteY450" fmla="*/ 2278031 h 2885505"/>
              <a:gd name="connsiteX451" fmla="*/ 2665986 w 3352156"/>
              <a:gd name="connsiteY451" fmla="*/ 1986719 h 2885505"/>
              <a:gd name="connsiteX452" fmla="*/ 2665986 w 3352156"/>
              <a:gd name="connsiteY452" fmla="*/ 1986719 h 2885505"/>
              <a:gd name="connsiteX453" fmla="*/ 2602478 w 3352156"/>
              <a:gd name="connsiteY453" fmla="*/ 2131685 h 2885505"/>
              <a:gd name="connsiteX454" fmla="*/ 2591433 w 3352156"/>
              <a:gd name="connsiteY454" fmla="*/ 2178626 h 2885505"/>
              <a:gd name="connsiteX455" fmla="*/ 2580388 w 3352156"/>
              <a:gd name="connsiteY455" fmla="*/ 2173104 h 2885505"/>
              <a:gd name="connsiteX456" fmla="*/ 2509976 w 3352156"/>
              <a:gd name="connsiteY456" fmla="*/ 1945301 h 2885505"/>
              <a:gd name="connsiteX457" fmla="*/ 2548633 w 3352156"/>
              <a:gd name="connsiteY457" fmla="*/ 1796193 h 2885505"/>
              <a:gd name="connsiteX458" fmla="*/ 2522401 w 3352156"/>
              <a:gd name="connsiteY458" fmla="*/ 1663653 h 2885505"/>
              <a:gd name="connsiteX459" fmla="*/ 2665986 w 3352156"/>
              <a:gd name="connsiteY459" fmla="*/ 1986719 h 2885505"/>
              <a:gd name="connsiteX460" fmla="*/ 2665986 w 3352156"/>
              <a:gd name="connsiteY460" fmla="*/ 1986719 h 2885505"/>
              <a:gd name="connsiteX461" fmla="*/ 2395384 w 3352156"/>
              <a:gd name="connsiteY461" fmla="*/ 2465796 h 2885505"/>
              <a:gd name="connsiteX462" fmla="*/ 2395384 w 3352156"/>
              <a:gd name="connsiteY462" fmla="*/ 2465796 h 2885505"/>
              <a:gd name="connsiteX463" fmla="*/ 2231090 w 3352156"/>
              <a:gd name="connsiteY463" fmla="*/ 2537589 h 2885505"/>
              <a:gd name="connsiteX464" fmla="*/ 2177245 w 3352156"/>
              <a:gd name="connsiteY464" fmla="*/ 2550014 h 2885505"/>
              <a:gd name="connsiteX465" fmla="*/ 2184148 w 3352156"/>
              <a:gd name="connsiteY465" fmla="*/ 2562440 h 2885505"/>
              <a:gd name="connsiteX466" fmla="*/ 2442325 w 3352156"/>
              <a:gd name="connsiteY466" fmla="*/ 2642516 h 2885505"/>
              <a:gd name="connsiteX467" fmla="*/ 2612142 w 3352156"/>
              <a:gd name="connsiteY467" fmla="*/ 2598336 h 2885505"/>
              <a:gd name="connsiteX468" fmla="*/ 2762630 w 3352156"/>
              <a:gd name="connsiteY468" fmla="*/ 2628710 h 2885505"/>
              <a:gd name="connsiteX469" fmla="*/ 2395384 w 3352156"/>
              <a:gd name="connsiteY469" fmla="*/ 2465796 h 2885505"/>
              <a:gd name="connsiteX470" fmla="*/ 2395384 w 3352156"/>
              <a:gd name="connsiteY470" fmla="*/ 2465796 h 2885505"/>
              <a:gd name="connsiteX471" fmla="*/ 2428519 w 3352156"/>
              <a:gd name="connsiteY471" fmla="*/ 2300121 h 2885505"/>
              <a:gd name="connsiteX472" fmla="*/ 2428519 w 3352156"/>
              <a:gd name="connsiteY472" fmla="*/ 2300121 h 2885505"/>
              <a:gd name="connsiteX473" fmla="*/ 2476841 w 3352156"/>
              <a:gd name="connsiteY473" fmla="*/ 1949442 h 2885505"/>
              <a:gd name="connsiteX474" fmla="*/ 2429900 w 3352156"/>
              <a:gd name="connsiteY474" fmla="*/ 2076460 h 2885505"/>
              <a:gd name="connsiteX475" fmla="*/ 2318069 w 3352156"/>
              <a:gd name="connsiteY475" fmla="*/ 2182768 h 2885505"/>
              <a:gd name="connsiteX476" fmla="*/ 2258702 w 3352156"/>
              <a:gd name="connsiteY476" fmla="*/ 2413332 h 2885505"/>
              <a:gd name="connsiteX477" fmla="*/ 2264225 w 3352156"/>
              <a:gd name="connsiteY477" fmla="*/ 2424377 h 2885505"/>
              <a:gd name="connsiteX478" fmla="*/ 2298740 w 3352156"/>
              <a:gd name="connsiteY478" fmla="*/ 2389862 h 2885505"/>
              <a:gd name="connsiteX479" fmla="*/ 2428519 w 3352156"/>
              <a:gd name="connsiteY479" fmla="*/ 2300121 h 2885505"/>
              <a:gd name="connsiteX480" fmla="*/ 2428519 w 3352156"/>
              <a:gd name="connsiteY480" fmla="*/ 2300121 h 2885505"/>
              <a:gd name="connsiteX481" fmla="*/ 2094408 w 3352156"/>
              <a:gd name="connsiteY481" fmla="*/ 2592814 h 2885505"/>
              <a:gd name="connsiteX482" fmla="*/ 2094408 w 3352156"/>
              <a:gd name="connsiteY482" fmla="*/ 2592814 h 2885505"/>
              <a:gd name="connsiteX483" fmla="*/ 2427138 w 3352156"/>
              <a:gd name="connsiteY483" fmla="*/ 2819236 h 2885505"/>
              <a:gd name="connsiteX484" fmla="*/ 2284934 w 3352156"/>
              <a:gd name="connsiteY484" fmla="*/ 2762631 h 2885505"/>
              <a:gd name="connsiteX485" fmla="*/ 2110975 w 3352156"/>
              <a:gd name="connsiteY485" fmla="*/ 2775056 h 2885505"/>
              <a:gd name="connsiteX486" fmla="*/ 1870747 w 3352156"/>
              <a:gd name="connsiteY486" fmla="*/ 2650800 h 2885505"/>
              <a:gd name="connsiteX487" fmla="*/ 1866605 w 3352156"/>
              <a:gd name="connsiteY487" fmla="*/ 2636994 h 2885505"/>
              <a:gd name="connsiteX488" fmla="*/ 1921830 w 3352156"/>
              <a:gd name="connsiteY488" fmla="*/ 2634232 h 2885505"/>
              <a:gd name="connsiteX489" fmla="*/ 2094408 w 3352156"/>
              <a:gd name="connsiteY489" fmla="*/ 2592814 h 2885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</a:cxnLst>
            <a:rect l="l" t="t" r="r" b="b"/>
            <a:pathLst>
              <a:path w="3352156" h="2885505">
                <a:moveTo>
                  <a:pt x="2086124" y="2487886"/>
                </a:moveTo>
                <a:cubicBezTo>
                  <a:pt x="2010190" y="2543111"/>
                  <a:pt x="1938397" y="2540350"/>
                  <a:pt x="1917688" y="2548634"/>
                </a:cubicBezTo>
                <a:lnTo>
                  <a:pt x="1870747" y="2576246"/>
                </a:lnTo>
                <a:lnTo>
                  <a:pt x="1866605" y="2562440"/>
                </a:lnTo>
                <a:cubicBezTo>
                  <a:pt x="1959106" y="2504454"/>
                  <a:pt x="1867985" y="2403668"/>
                  <a:pt x="1999145" y="2326353"/>
                </a:cubicBezTo>
                <a:cubicBezTo>
                  <a:pt x="2044705" y="2300121"/>
                  <a:pt x="2106833" y="2268367"/>
                  <a:pt x="2152394" y="2242135"/>
                </a:cubicBezTo>
                <a:cubicBezTo>
                  <a:pt x="2220045" y="2203477"/>
                  <a:pt x="2213142" y="2162059"/>
                  <a:pt x="2240754" y="2116498"/>
                </a:cubicBezTo>
                <a:cubicBezTo>
                  <a:pt x="2253180" y="2159297"/>
                  <a:pt x="2152394" y="2447848"/>
                  <a:pt x="2086124" y="2487886"/>
                </a:cubicBezTo>
                <a:lnTo>
                  <a:pt x="2086124" y="2487886"/>
                </a:lnTo>
                <a:close/>
                <a:moveTo>
                  <a:pt x="2374675" y="229184"/>
                </a:moveTo>
                <a:lnTo>
                  <a:pt x="2374675" y="229184"/>
                </a:lnTo>
                <a:cubicBezTo>
                  <a:pt x="2362249" y="205713"/>
                  <a:pt x="2362249" y="171197"/>
                  <a:pt x="2311166" y="157391"/>
                </a:cubicBezTo>
                <a:cubicBezTo>
                  <a:pt x="2286315" y="150488"/>
                  <a:pt x="2253180" y="143585"/>
                  <a:pt x="2228328" y="136682"/>
                </a:cubicBezTo>
                <a:cubicBezTo>
                  <a:pt x="2191051" y="127017"/>
                  <a:pt x="2189671" y="106308"/>
                  <a:pt x="2170342" y="88360"/>
                </a:cubicBezTo>
                <a:cubicBezTo>
                  <a:pt x="2170342" y="110450"/>
                  <a:pt x="2253180" y="234706"/>
                  <a:pt x="2290456" y="244371"/>
                </a:cubicBezTo>
                <a:cubicBezTo>
                  <a:pt x="2333256" y="260938"/>
                  <a:pt x="2366391" y="251274"/>
                  <a:pt x="2377436" y="251274"/>
                </a:cubicBezTo>
                <a:lnTo>
                  <a:pt x="2380197" y="252654"/>
                </a:lnTo>
                <a:cubicBezTo>
                  <a:pt x="2443706" y="298215"/>
                  <a:pt x="2504453" y="349298"/>
                  <a:pt x="2558298" y="405904"/>
                </a:cubicBezTo>
                <a:cubicBezTo>
                  <a:pt x="2784720" y="639229"/>
                  <a:pt x="2924163" y="962296"/>
                  <a:pt x="2924163" y="1318497"/>
                </a:cubicBezTo>
                <a:cubicBezTo>
                  <a:pt x="2924163" y="1674698"/>
                  <a:pt x="2784720" y="1997764"/>
                  <a:pt x="2558298" y="2231090"/>
                </a:cubicBezTo>
                <a:cubicBezTo>
                  <a:pt x="2331875" y="2464415"/>
                  <a:pt x="2019854" y="2609381"/>
                  <a:pt x="1674698" y="2609381"/>
                </a:cubicBezTo>
                <a:cubicBezTo>
                  <a:pt x="1329542" y="2609381"/>
                  <a:pt x="1017520" y="2464415"/>
                  <a:pt x="791098" y="2231090"/>
                </a:cubicBezTo>
                <a:cubicBezTo>
                  <a:pt x="566056" y="1999145"/>
                  <a:pt x="425232" y="1676079"/>
                  <a:pt x="425232" y="1319877"/>
                </a:cubicBezTo>
                <a:cubicBezTo>
                  <a:pt x="425232" y="963676"/>
                  <a:pt x="564676" y="640610"/>
                  <a:pt x="791098" y="407284"/>
                </a:cubicBezTo>
                <a:cubicBezTo>
                  <a:pt x="846323" y="350679"/>
                  <a:pt x="905690" y="299596"/>
                  <a:pt x="969199" y="254035"/>
                </a:cubicBezTo>
                <a:lnTo>
                  <a:pt x="971960" y="252654"/>
                </a:lnTo>
                <a:cubicBezTo>
                  <a:pt x="983005" y="251274"/>
                  <a:pt x="1016140" y="260938"/>
                  <a:pt x="1058939" y="245751"/>
                </a:cubicBezTo>
                <a:cubicBezTo>
                  <a:pt x="1094835" y="236087"/>
                  <a:pt x="1179054" y="111831"/>
                  <a:pt x="1179054" y="89741"/>
                </a:cubicBezTo>
                <a:cubicBezTo>
                  <a:pt x="1159725" y="107689"/>
                  <a:pt x="1158344" y="128398"/>
                  <a:pt x="1121067" y="138062"/>
                </a:cubicBezTo>
                <a:cubicBezTo>
                  <a:pt x="1096216" y="144966"/>
                  <a:pt x="1063081" y="151869"/>
                  <a:pt x="1038230" y="158772"/>
                </a:cubicBezTo>
                <a:cubicBezTo>
                  <a:pt x="988527" y="172578"/>
                  <a:pt x="988527" y="205713"/>
                  <a:pt x="974721" y="229184"/>
                </a:cubicBezTo>
                <a:cubicBezTo>
                  <a:pt x="904309" y="277506"/>
                  <a:pt x="838039" y="334111"/>
                  <a:pt x="777292" y="394859"/>
                </a:cubicBezTo>
                <a:cubicBezTo>
                  <a:pt x="548108" y="630946"/>
                  <a:pt x="405904" y="958154"/>
                  <a:pt x="405904" y="1319877"/>
                </a:cubicBezTo>
                <a:cubicBezTo>
                  <a:pt x="405904" y="1680221"/>
                  <a:pt x="548108" y="2007429"/>
                  <a:pt x="777292" y="2244896"/>
                </a:cubicBezTo>
                <a:cubicBezTo>
                  <a:pt x="1006475" y="2480983"/>
                  <a:pt x="1322639" y="2627329"/>
                  <a:pt x="1673317" y="2627329"/>
                </a:cubicBezTo>
                <a:cubicBezTo>
                  <a:pt x="2022615" y="2627329"/>
                  <a:pt x="2340159" y="2480983"/>
                  <a:pt x="2569343" y="2244896"/>
                </a:cubicBezTo>
                <a:cubicBezTo>
                  <a:pt x="2798526" y="2008809"/>
                  <a:pt x="2940731" y="1681601"/>
                  <a:pt x="2940731" y="1319877"/>
                </a:cubicBezTo>
                <a:cubicBezTo>
                  <a:pt x="2940731" y="959534"/>
                  <a:pt x="2798526" y="632326"/>
                  <a:pt x="2569343" y="394859"/>
                </a:cubicBezTo>
                <a:cubicBezTo>
                  <a:pt x="2511356" y="332731"/>
                  <a:pt x="2446467" y="277506"/>
                  <a:pt x="2374675" y="229184"/>
                </a:cubicBezTo>
                <a:lnTo>
                  <a:pt x="2374675" y="229184"/>
                </a:lnTo>
                <a:close/>
                <a:moveTo>
                  <a:pt x="1859701" y="2867558"/>
                </a:moveTo>
                <a:lnTo>
                  <a:pt x="1859701" y="2867558"/>
                </a:lnTo>
                <a:cubicBezTo>
                  <a:pt x="1885933" y="2867558"/>
                  <a:pt x="1906643" y="2846849"/>
                  <a:pt x="1906643" y="2820617"/>
                </a:cubicBezTo>
                <a:cubicBezTo>
                  <a:pt x="1906643" y="2794385"/>
                  <a:pt x="1885933" y="2773676"/>
                  <a:pt x="1859701" y="2773676"/>
                </a:cubicBezTo>
                <a:cubicBezTo>
                  <a:pt x="1833470" y="2773676"/>
                  <a:pt x="1812760" y="2794385"/>
                  <a:pt x="1812760" y="2820617"/>
                </a:cubicBezTo>
                <a:cubicBezTo>
                  <a:pt x="1811380" y="2845468"/>
                  <a:pt x="1833470" y="2867558"/>
                  <a:pt x="1859701" y="2867558"/>
                </a:cubicBezTo>
                <a:lnTo>
                  <a:pt x="1859701" y="2867558"/>
                </a:lnTo>
                <a:close/>
                <a:moveTo>
                  <a:pt x="1493836" y="2867558"/>
                </a:moveTo>
                <a:lnTo>
                  <a:pt x="1493836" y="2867558"/>
                </a:lnTo>
                <a:cubicBezTo>
                  <a:pt x="1520068" y="2867558"/>
                  <a:pt x="1540777" y="2846849"/>
                  <a:pt x="1540777" y="2820617"/>
                </a:cubicBezTo>
                <a:cubicBezTo>
                  <a:pt x="1540777" y="2794385"/>
                  <a:pt x="1520068" y="2773676"/>
                  <a:pt x="1493836" y="2773676"/>
                </a:cubicBezTo>
                <a:cubicBezTo>
                  <a:pt x="1467604" y="2773676"/>
                  <a:pt x="1446895" y="2794385"/>
                  <a:pt x="1446895" y="2820617"/>
                </a:cubicBezTo>
                <a:cubicBezTo>
                  <a:pt x="1446895" y="2845468"/>
                  <a:pt x="1467604" y="2867558"/>
                  <a:pt x="1493836" y="2867558"/>
                </a:cubicBezTo>
                <a:lnTo>
                  <a:pt x="1493836" y="2867558"/>
                </a:lnTo>
                <a:close/>
                <a:moveTo>
                  <a:pt x="1678840" y="2885506"/>
                </a:moveTo>
                <a:lnTo>
                  <a:pt x="1678840" y="2885506"/>
                </a:lnTo>
                <a:cubicBezTo>
                  <a:pt x="1724400" y="2885506"/>
                  <a:pt x="1761677" y="2848229"/>
                  <a:pt x="1761677" y="2802669"/>
                </a:cubicBezTo>
                <a:cubicBezTo>
                  <a:pt x="1761677" y="2757108"/>
                  <a:pt x="1724400" y="2719831"/>
                  <a:pt x="1678840" y="2719831"/>
                </a:cubicBezTo>
                <a:cubicBezTo>
                  <a:pt x="1633279" y="2719831"/>
                  <a:pt x="1596002" y="2757108"/>
                  <a:pt x="1596002" y="2802669"/>
                </a:cubicBezTo>
                <a:cubicBezTo>
                  <a:pt x="1596002" y="2848229"/>
                  <a:pt x="1633279" y="2885506"/>
                  <a:pt x="1678840" y="2885506"/>
                </a:cubicBezTo>
                <a:lnTo>
                  <a:pt x="1678840" y="2885506"/>
                </a:lnTo>
                <a:close/>
                <a:moveTo>
                  <a:pt x="970579" y="320305"/>
                </a:moveTo>
                <a:lnTo>
                  <a:pt x="970579" y="320305"/>
                </a:lnTo>
                <a:cubicBezTo>
                  <a:pt x="1003714" y="300976"/>
                  <a:pt x="1151441" y="328589"/>
                  <a:pt x="1166628" y="345156"/>
                </a:cubicBezTo>
                <a:cubicBezTo>
                  <a:pt x="1140396" y="346537"/>
                  <a:pt x="1125209" y="332731"/>
                  <a:pt x="1090694" y="352059"/>
                </a:cubicBezTo>
                <a:cubicBezTo>
                  <a:pt x="1068604" y="364485"/>
                  <a:pt x="1039610" y="383814"/>
                  <a:pt x="1017520" y="397620"/>
                </a:cubicBezTo>
                <a:cubicBezTo>
                  <a:pt x="952631" y="434897"/>
                  <a:pt x="931922" y="371388"/>
                  <a:pt x="883600" y="396239"/>
                </a:cubicBezTo>
                <a:lnTo>
                  <a:pt x="878077" y="392097"/>
                </a:lnTo>
                <a:lnTo>
                  <a:pt x="901548" y="378291"/>
                </a:lnTo>
                <a:cubicBezTo>
                  <a:pt x="911212" y="370007"/>
                  <a:pt x="927780" y="339634"/>
                  <a:pt x="970579" y="320305"/>
                </a:cubicBezTo>
                <a:lnTo>
                  <a:pt x="970579" y="320305"/>
                </a:lnTo>
                <a:close/>
                <a:moveTo>
                  <a:pt x="942967" y="198810"/>
                </a:moveTo>
                <a:lnTo>
                  <a:pt x="942967" y="198810"/>
                </a:lnTo>
                <a:cubicBezTo>
                  <a:pt x="918115" y="237467"/>
                  <a:pt x="884980" y="248512"/>
                  <a:pt x="876697" y="256796"/>
                </a:cubicBezTo>
                <a:lnTo>
                  <a:pt x="860129" y="277506"/>
                </a:lnTo>
                <a:lnTo>
                  <a:pt x="855987" y="270602"/>
                </a:lnTo>
                <a:cubicBezTo>
                  <a:pt x="887742" y="227803"/>
                  <a:pt x="828375" y="197429"/>
                  <a:pt x="875316" y="139443"/>
                </a:cubicBezTo>
                <a:cubicBezTo>
                  <a:pt x="891884" y="118734"/>
                  <a:pt x="913974" y="93882"/>
                  <a:pt x="930541" y="73173"/>
                </a:cubicBezTo>
                <a:cubicBezTo>
                  <a:pt x="954012" y="42799"/>
                  <a:pt x="944347" y="26232"/>
                  <a:pt x="948489" y="0"/>
                </a:cubicBezTo>
                <a:cubicBezTo>
                  <a:pt x="962295" y="19329"/>
                  <a:pt x="966437" y="168436"/>
                  <a:pt x="942967" y="198810"/>
                </a:cubicBezTo>
                <a:lnTo>
                  <a:pt x="942967" y="198810"/>
                </a:lnTo>
                <a:close/>
                <a:moveTo>
                  <a:pt x="767627" y="332731"/>
                </a:moveTo>
                <a:lnTo>
                  <a:pt x="767627" y="332731"/>
                </a:lnTo>
                <a:cubicBezTo>
                  <a:pt x="738634" y="375530"/>
                  <a:pt x="702738" y="387956"/>
                  <a:pt x="693074" y="396239"/>
                </a:cubicBezTo>
                <a:lnTo>
                  <a:pt x="673745" y="419710"/>
                </a:lnTo>
                <a:lnTo>
                  <a:pt x="669603" y="414187"/>
                </a:lnTo>
                <a:cubicBezTo>
                  <a:pt x="705499" y="367246"/>
                  <a:pt x="639229" y="332731"/>
                  <a:pt x="691693" y="267841"/>
                </a:cubicBezTo>
                <a:cubicBezTo>
                  <a:pt x="709641" y="245751"/>
                  <a:pt x="735873" y="216758"/>
                  <a:pt x="753821" y="194668"/>
                </a:cubicBezTo>
                <a:cubicBezTo>
                  <a:pt x="781434" y="161533"/>
                  <a:pt x="769008" y="142204"/>
                  <a:pt x="774530" y="113211"/>
                </a:cubicBezTo>
                <a:cubicBezTo>
                  <a:pt x="788337" y="132540"/>
                  <a:pt x="793859" y="299596"/>
                  <a:pt x="767627" y="332731"/>
                </a:cubicBezTo>
                <a:lnTo>
                  <a:pt x="767627" y="332731"/>
                </a:lnTo>
                <a:close/>
                <a:moveTo>
                  <a:pt x="771769" y="485980"/>
                </a:moveTo>
                <a:lnTo>
                  <a:pt x="771769" y="485980"/>
                </a:lnTo>
                <a:cubicBezTo>
                  <a:pt x="803524" y="452845"/>
                  <a:pt x="987147" y="436277"/>
                  <a:pt x="1010617" y="448703"/>
                </a:cubicBezTo>
                <a:cubicBezTo>
                  <a:pt x="980244" y="458367"/>
                  <a:pt x="956773" y="448703"/>
                  <a:pt x="925019" y="481838"/>
                </a:cubicBezTo>
                <a:cubicBezTo>
                  <a:pt x="902929" y="503928"/>
                  <a:pt x="875316" y="537063"/>
                  <a:pt x="853226" y="559153"/>
                </a:cubicBezTo>
                <a:cubicBezTo>
                  <a:pt x="789717" y="625423"/>
                  <a:pt x="742776" y="556392"/>
                  <a:pt x="695835" y="601952"/>
                </a:cubicBezTo>
                <a:lnTo>
                  <a:pt x="688932" y="597811"/>
                </a:lnTo>
                <a:lnTo>
                  <a:pt x="712402" y="574340"/>
                </a:lnTo>
                <a:cubicBezTo>
                  <a:pt x="719305" y="563295"/>
                  <a:pt x="728970" y="521876"/>
                  <a:pt x="771769" y="485980"/>
                </a:cubicBezTo>
                <a:lnTo>
                  <a:pt x="771769" y="485980"/>
                </a:lnTo>
                <a:close/>
                <a:moveTo>
                  <a:pt x="617139" y="463890"/>
                </a:moveTo>
                <a:lnTo>
                  <a:pt x="617139" y="463890"/>
                </a:lnTo>
                <a:cubicBezTo>
                  <a:pt x="600572" y="521876"/>
                  <a:pt x="564676" y="548108"/>
                  <a:pt x="557772" y="560534"/>
                </a:cubicBezTo>
                <a:lnTo>
                  <a:pt x="545347" y="592288"/>
                </a:lnTo>
                <a:lnTo>
                  <a:pt x="538444" y="588146"/>
                </a:lnTo>
                <a:cubicBezTo>
                  <a:pt x="561914" y="523257"/>
                  <a:pt x="476316" y="509451"/>
                  <a:pt x="510831" y="419710"/>
                </a:cubicBezTo>
                <a:cubicBezTo>
                  <a:pt x="523257" y="387956"/>
                  <a:pt x="541205" y="347917"/>
                  <a:pt x="553631" y="317544"/>
                </a:cubicBezTo>
                <a:cubicBezTo>
                  <a:pt x="571579" y="270602"/>
                  <a:pt x="552250" y="254035"/>
                  <a:pt x="548108" y="220900"/>
                </a:cubicBezTo>
                <a:cubicBezTo>
                  <a:pt x="568817" y="236087"/>
                  <a:pt x="633707" y="418329"/>
                  <a:pt x="617139" y="463890"/>
                </a:cubicBezTo>
                <a:lnTo>
                  <a:pt x="617139" y="463890"/>
                </a:lnTo>
                <a:close/>
                <a:moveTo>
                  <a:pt x="509451" y="639229"/>
                </a:moveTo>
                <a:lnTo>
                  <a:pt x="509451" y="639229"/>
                </a:lnTo>
                <a:cubicBezTo>
                  <a:pt x="510831" y="706880"/>
                  <a:pt x="479077" y="748299"/>
                  <a:pt x="474935" y="763486"/>
                </a:cubicBezTo>
                <a:lnTo>
                  <a:pt x="472174" y="802143"/>
                </a:lnTo>
                <a:lnTo>
                  <a:pt x="462509" y="798001"/>
                </a:lnTo>
                <a:cubicBezTo>
                  <a:pt x="466651" y="719306"/>
                  <a:pt x="368627" y="731731"/>
                  <a:pt x="378291" y="622662"/>
                </a:cubicBezTo>
                <a:cubicBezTo>
                  <a:pt x="381052" y="585385"/>
                  <a:pt x="387956" y="534302"/>
                  <a:pt x="392097" y="497025"/>
                </a:cubicBezTo>
                <a:cubicBezTo>
                  <a:pt x="397620" y="440419"/>
                  <a:pt x="370007" y="427994"/>
                  <a:pt x="354821" y="393478"/>
                </a:cubicBezTo>
                <a:cubicBezTo>
                  <a:pt x="385194" y="405904"/>
                  <a:pt x="513592" y="585385"/>
                  <a:pt x="509451" y="639229"/>
                </a:cubicBezTo>
                <a:lnTo>
                  <a:pt x="509451" y="639229"/>
                </a:lnTo>
                <a:close/>
                <a:moveTo>
                  <a:pt x="596430" y="735873"/>
                </a:moveTo>
                <a:lnTo>
                  <a:pt x="596430" y="735873"/>
                </a:lnTo>
                <a:cubicBezTo>
                  <a:pt x="622662" y="688932"/>
                  <a:pt x="825614" y="612997"/>
                  <a:pt x="855987" y="621281"/>
                </a:cubicBezTo>
                <a:cubicBezTo>
                  <a:pt x="824233" y="641991"/>
                  <a:pt x="795240" y="637849"/>
                  <a:pt x="769008" y="686171"/>
                </a:cubicBezTo>
                <a:cubicBezTo>
                  <a:pt x="751060" y="717925"/>
                  <a:pt x="728970" y="763486"/>
                  <a:pt x="711022" y="795240"/>
                </a:cubicBezTo>
                <a:cubicBezTo>
                  <a:pt x="658558" y="889122"/>
                  <a:pt x="585385" y="825614"/>
                  <a:pt x="546727" y="891884"/>
                </a:cubicBezTo>
                <a:lnTo>
                  <a:pt x="537063" y="889122"/>
                </a:lnTo>
                <a:lnTo>
                  <a:pt x="556392" y="855987"/>
                </a:lnTo>
                <a:cubicBezTo>
                  <a:pt x="561914" y="840801"/>
                  <a:pt x="559153" y="789717"/>
                  <a:pt x="596430" y="735873"/>
                </a:cubicBezTo>
                <a:lnTo>
                  <a:pt x="596430" y="735873"/>
                </a:lnTo>
                <a:close/>
                <a:moveTo>
                  <a:pt x="396239" y="842181"/>
                </a:moveTo>
                <a:lnTo>
                  <a:pt x="396239" y="842181"/>
                </a:lnTo>
                <a:cubicBezTo>
                  <a:pt x="412807" y="907071"/>
                  <a:pt x="392097" y="952631"/>
                  <a:pt x="392097" y="969199"/>
                </a:cubicBezTo>
                <a:lnTo>
                  <a:pt x="397620" y="1007856"/>
                </a:lnTo>
                <a:lnTo>
                  <a:pt x="387956" y="1006476"/>
                </a:lnTo>
                <a:cubicBezTo>
                  <a:pt x="374149" y="930541"/>
                  <a:pt x="283028" y="965057"/>
                  <a:pt x="266461" y="857368"/>
                </a:cubicBezTo>
                <a:cubicBezTo>
                  <a:pt x="260938" y="820091"/>
                  <a:pt x="255416" y="770389"/>
                  <a:pt x="249893" y="734492"/>
                </a:cubicBezTo>
                <a:cubicBezTo>
                  <a:pt x="241609" y="679267"/>
                  <a:pt x="212616" y="673745"/>
                  <a:pt x="190526" y="643371"/>
                </a:cubicBezTo>
                <a:cubicBezTo>
                  <a:pt x="222281" y="647513"/>
                  <a:pt x="387956" y="788337"/>
                  <a:pt x="396239" y="842181"/>
                </a:cubicBezTo>
                <a:lnTo>
                  <a:pt x="396239" y="842181"/>
                </a:lnTo>
                <a:close/>
                <a:moveTo>
                  <a:pt x="498406" y="1054798"/>
                </a:moveTo>
                <a:lnTo>
                  <a:pt x="498406" y="1054798"/>
                </a:lnTo>
                <a:cubicBezTo>
                  <a:pt x="512212" y="1002334"/>
                  <a:pt x="687551" y="876697"/>
                  <a:pt x="719305" y="876697"/>
                </a:cubicBezTo>
                <a:cubicBezTo>
                  <a:pt x="694454" y="904309"/>
                  <a:pt x="665461" y="908451"/>
                  <a:pt x="651655" y="962296"/>
                </a:cubicBezTo>
                <a:cubicBezTo>
                  <a:pt x="643371" y="998192"/>
                  <a:pt x="633707" y="1046514"/>
                  <a:pt x="624042" y="1083791"/>
                </a:cubicBezTo>
                <a:cubicBezTo>
                  <a:pt x="597811" y="1188718"/>
                  <a:pt x="510831" y="1145919"/>
                  <a:pt x="490122" y="1220472"/>
                </a:cubicBezTo>
                <a:lnTo>
                  <a:pt x="480457" y="1220472"/>
                </a:lnTo>
                <a:lnTo>
                  <a:pt x="490122" y="1183196"/>
                </a:lnTo>
                <a:cubicBezTo>
                  <a:pt x="492883" y="1165248"/>
                  <a:pt x="476316" y="1116926"/>
                  <a:pt x="498406" y="1054798"/>
                </a:cubicBezTo>
                <a:lnTo>
                  <a:pt x="498406" y="1054798"/>
                </a:lnTo>
                <a:close/>
                <a:moveTo>
                  <a:pt x="339634" y="1065842"/>
                </a:moveTo>
                <a:lnTo>
                  <a:pt x="339634" y="1065842"/>
                </a:lnTo>
                <a:cubicBezTo>
                  <a:pt x="318924" y="1014759"/>
                  <a:pt x="127017" y="911212"/>
                  <a:pt x="95263" y="915354"/>
                </a:cubicBezTo>
                <a:cubicBezTo>
                  <a:pt x="124256" y="940206"/>
                  <a:pt x="153249" y="940206"/>
                  <a:pt x="173959" y="991289"/>
                </a:cubicBezTo>
                <a:cubicBezTo>
                  <a:pt x="187765" y="1025804"/>
                  <a:pt x="202952" y="1072746"/>
                  <a:pt x="216758" y="1108642"/>
                </a:cubicBezTo>
                <a:cubicBezTo>
                  <a:pt x="256796" y="1209427"/>
                  <a:pt x="336872" y="1155583"/>
                  <a:pt x="367246" y="1227376"/>
                </a:cubicBezTo>
                <a:lnTo>
                  <a:pt x="376911" y="1225995"/>
                </a:lnTo>
                <a:lnTo>
                  <a:pt x="363104" y="1190099"/>
                </a:lnTo>
                <a:cubicBezTo>
                  <a:pt x="358962" y="1174912"/>
                  <a:pt x="368627" y="1125209"/>
                  <a:pt x="339634" y="1065842"/>
                </a:cubicBezTo>
                <a:lnTo>
                  <a:pt x="339634" y="1065842"/>
                </a:lnTo>
                <a:close/>
                <a:moveTo>
                  <a:pt x="298215" y="1297787"/>
                </a:moveTo>
                <a:lnTo>
                  <a:pt x="298215" y="1297787"/>
                </a:lnTo>
                <a:cubicBezTo>
                  <a:pt x="346537" y="1351632"/>
                  <a:pt x="350679" y="1405476"/>
                  <a:pt x="358962" y="1422044"/>
                </a:cubicBezTo>
                <a:lnTo>
                  <a:pt x="383814" y="1455179"/>
                </a:lnTo>
                <a:lnTo>
                  <a:pt x="374149" y="1459321"/>
                </a:lnTo>
                <a:cubicBezTo>
                  <a:pt x="321686" y="1393051"/>
                  <a:pt x="252654" y="1473127"/>
                  <a:pt x="182242" y="1379244"/>
                </a:cubicBezTo>
                <a:cubicBezTo>
                  <a:pt x="157391" y="1346109"/>
                  <a:pt x="128398" y="1301929"/>
                  <a:pt x="103547" y="1268794"/>
                </a:cubicBezTo>
                <a:cubicBezTo>
                  <a:pt x="67651" y="1220472"/>
                  <a:pt x="37277" y="1230137"/>
                  <a:pt x="0" y="1212189"/>
                </a:cubicBezTo>
                <a:cubicBezTo>
                  <a:pt x="31754" y="1199763"/>
                  <a:pt x="262319" y="1250846"/>
                  <a:pt x="298215" y="1297787"/>
                </a:cubicBezTo>
                <a:lnTo>
                  <a:pt x="298215" y="1297787"/>
                </a:lnTo>
                <a:close/>
                <a:moveTo>
                  <a:pt x="477696" y="1388909"/>
                </a:moveTo>
                <a:lnTo>
                  <a:pt x="477696" y="1388909"/>
                </a:lnTo>
                <a:cubicBezTo>
                  <a:pt x="476316" y="1330922"/>
                  <a:pt x="625423" y="1148680"/>
                  <a:pt x="657177" y="1140396"/>
                </a:cubicBezTo>
                <a:cubicBezTo>
                  <a:pt x="639229" y="1176292"/>
                  <a:pt x="608855" y="1188718"/>
                  <a:pt x="610236" y="1248085"/>
                </a:cubicBezTo>
                <a:cubicBezTo>
                  <a:pt x="611617" y="1288123"/>
                  <a:pt x="615759" y="1341967"/>
                  <a:pt x="615759" y="1382006"/>
                </a:cubicBezTo>
                <a:cubicBezTo>
                  <a:pt x="618520" y="1497978"/>
                  <a:pt x="514973" y="1478649"/>
                  <a:pt x="514973" y="1562867"/>
                </a:cubicBezTo>
                <a:lnTo>
                  <a:pt x="505309" y="1565629"/>
                </a:lnTo>
                <a:lnTo>
                  <a:pt x="503928" y="1524210"/>
                </a:lnTo>
                <a:cubicBezTo>
                  <a:pt x="502547" y="1506262"/>
                  <a:pt x="473554" y="1460701"/>
                  <a:pt x="477696" y="1388909"/>
                </a:cubicBezTo>
                <a:lnTo>
                  <a:pt x="477696" y="1388909"/>
                </a:lnTo>
                <a:close/>
                <a:moveTo>
                  <a:pt x="349298" y="1567009"/>
                </a:moveTo>
                <a:lnTo>
                  <a:pt x="349298" y="1567009"/>
                </a:lnTo>
                <a:cubicBezTo>
                  <a:pt x="405904" y="1629137"/>
                  <a:pt x="410046" y="1691266"/>
                  <a:pt x="419710" y="1709214"/>
                </a:cubicBezTo>
                <a:lnTo>
                  <a:pt x="448703" y="1747871"/>
                </a:lnTo>
                <a:lnTo>
                  <a:pt x="437658" y="1752013"/>
                </a:lnTo>
                <a:cubicBezTo>
                  <a:pt x="378291" y="1676079"/>
                  <a:pt x="298215" y="1767200"/>
                  <a:pt x="216758" y="1659511"/>
                </a:cubicBezTo>
                <a:cubicBezTo>
                  <a:pt x="189146" y="1622234"/>
                  <a:pt x="154630" y="1571151"/>
                  <a:pt x="127017" y="1533874"/>
                </a:cubicBezTo>
                <a:cubicBezTo>
                  <a:pt x="85599" y="1478649"/>
                  <a:pt x="49702" y="1488314"/>
                  <a:pt x="8284" y="1468985"/>
                </a:cubicBezTo>
                <a:cubicBezTo>
                  <a:pt x="44180" y="1453798"/>
                  <a:pt x="307879" y="1513165"/>
                  <a:pt x="349298" y="1567009"/>
                </a:cubicBezTo>
                <a:lnTo>
                  <a:pt x="349298" y="1567009"/>
                </a:lnTo>
                <a:close/>
                <a:moveTo>
                  <a:pt x="548108" y="1771342"/>
                </a:moveTo>
                <a:lnTo>
                  <a:pt x="548108" y="1771342"/>
                </a:lnTo>
                <a:cubicBezTo>
                  <a:pt x="534302" y="1711975"/>
                  <a:pt x="646132" y="1496597"/>
                  <a:pt x="676506" y="1480030"/>
                </a:cubicBezTo>
                <a:cubicBezTo>
                  <a:pt x="665461" y="1520068"/>
                  <a:pt x="637849" y="1539397"/>
                  <a:pt x="653035" y="1598764"/>
                </a:cubicBezTo>
                <a:cubicBezTo>
                  <a:pt x="662700" y="1638802"/>
                  <a:pt x="677887" y="1692646"/>
                  <a:pt x="687551" y="1732684"/>
                </a:cubicBezTo>
                <a:cubicBezTo>
                  <a:pt x="715164" y="1850037"/>
                  <a:pt x="607475" y="1852799"/>
                  <a:pt x="624042" y="1937017"/>
                </a:cubicBezTo>
                <a:lnTo>
                  <a:pt x="614378" y="1942539"/>
                </a:lnTo>
                <a:lnTo>
                  <a:pt x="604714" y="1899740"/>
                </a:lnTo>
                <a:cubicBezTo>
                  <a:pt x="597811" y="1884553"/>
                  <a:pt x="557772" y="1845896"/>
                  <a:pt x="548108" y="1771342"/>
                </a:cubicBezTo>
                <a:lnTo>
                  <a:pt x="548108" y="1771342"/>
                </a:lnTo>
                <a:close/>
                <a:moveTo>
                  <a:pt x="423852" y="1826567"/>
                </a:moveTo>
                <a:lnTo>
                  <a:pt x="423852" y="1826567"/>
                </a:lnTo>
                <a:cubicBezTo>
                  <a:pt x="491502" y="1876269"/>
                  <a:pt x="508070" y="1937017"/>
                  <a:pt x="520496" y="1952204"/>
                </a:cubicBezTo>
                <a:lnTo>
                  <a:pt x="556392" y="1983958"/>
                </a:lnTo>
                <a:lnTo>
                  <a:pt x="545347" y="1990861"/>
                </a:lnTo>
                <a:cubicBezTo>
                  <a:pt x="472174" y="1928733"/>
                  <a:pt x="411426" y="2033660"/>
                  <a:pt x="310641" y="1943920"/>
                </a:cubicBezTo>
                <a:cubicBezTo>
                  <a:pt x="276125" y="1913546"/>
                  <a:pt x="231945" y="1869366"/>
                  <a:pt x="197429" y="1837612"/>
                </a:cubicBezTo>
                <a:cubicBezTo>
                  <a:pt x="146346" y="1790671"/>
                  <a:pt x="113211" y="1808619"/>
                  <a:pt x="67651" y="1797574"/>
                </a:cubicBezTo>
                <a:cubicBezTo>
                  <a:pt x="102166" y="1775484"/>
                  <a:pt x="372769" y="1781006"/>
                  <a:pt x="423852" y="1826567"/>
                </a:cubicBezTo>
                <a:lnTo>
                  <a:pt x="423852" y="1826567"/>
                </a:lnTo>
                <a:close/>
                <a:moveTo>
                  <a:pt x="524637" y="2062654"/>
                </a:moveTo>
                <a:lnTo>
                  <a:pt x="524637" y="2062654"/>
                </a:lnTo>
                <a:cubicBezTo>
                  <a:pt x="599191" y="2098550"/>
                  <a:pt x="626804" y="2155156"/>
                  <a:pt x="641991" y="2168962"/>
                </a:cubicBezTo>
                <a:lnTo>
                  <a:pt x="683409" y="2193813"/>
                </a:lnTo>
                <a:lnTo>
                  <a:pt x="673745" y="2202097"/>
                </a:lnTo>
                <a:cubicBezTo>
                  <a:pt x="589527" y="2153775"/>
                  <a:pt x="549489" y="2268367"/>
                  <a:pt x="434897" y="2197955"/>
                </a:cubicBezTo>
                <a:cubicBezTo>
                  <a:pt x="394859" y="2173104"/>
                  <a:pt x="343776" y="2138588"/>
                  <a:pt x="305118" y="2113737"/>
                </a:cubicBezTo>
                <a:cubicBezTo>
                  <a:pt x="245751" y="2077840"/>
                  <a:pt x="216758" y="2099931"/>
                  <a:pt x="169817" y="2097169"/>
                </a:cubicBezTo>
                <a:cubicBezTo>
                  <a:pt x="198810" y="2070937"/>
                  <a:pt x="466651" y="2028138"/>
                  <a:pt x="524637" y="2062654"/>
                </a:cubicBezTo>
                <a:lnTo>
                  <a:pt x="524637" y="2062654"/>
                </a:lnTo>
                <a:close/>
                <a:moveTo>
                  <a:pt x="709641" y="2278031"/>
                </a:moveTo>
                <a:lnTo>
                  <a:pt x="709641" y="2278031"/>
                </a:lnTo>
                <a:cubicBezTo>
                  <a:pt x="799382" y="2307024"/>
                  <a:pt x="839420" y="2365011"/>
                  <a:pt x="858749" y="2377436"/>
                </a:cubicBezTo>
                <a:lnTo>
                  <a:pt x="908451" y="2398146"/>
                </a:lnTo>
                <a:lnTo>
                  <a:pt x="900167" y="2409190"/>
                </a:lnTo>
                <a:cubicBezTo>
                  <a:pt x="798001" y="2369152"/>
                  <a:pt x="771769" y="2503073"/>
                  <a:pt x="632326" y="2443706"/>
                </a:cubicBezTo>
                <a:cubicBezTo>
                  <a:pt x="584004" y="2422997"/>
                  <a:pt x="520496" y="2391243"/>
                  <a:pt x="473554" y="2370533"/>
                </a:cubicBezTo>
                <a:cubicBezTo>
                  <a:pt x="401762" y="2340159"/>
                  <a:pt x="372769" y="2369152"/>
                  <a:pt x="320305" y="2374675"/>
                </a:cubicBezTo>
                <a:cubicBezTo>
                  <a:pt x="347917" y="2340159"/>
                  <a:pt x="639229" y="2247657"/>
                  <a:pt x="709641" y="2278031"/>
                </a:cubicBezTo>
                <a:lnTo>
                  <a:pt x="709641" y="2278031"/>
                </a:lnTo>
                <a:close/>
                <a:moveTo>
                  <a:pt x="686171" y="1986719"/>
                </a:moveTo>
                <a:lnTo>
                  <a:pt x="686171" y="1986719"/>
                </a:lnTo>
                <a:cubicBezTo>
                  <a:pt x="670984" y="1920449"/>
                  <a:pt x="795240" y="1681601"/>
                  <a:pt x="829755" y="1663653"/>
                </a:cubicBezTo>
                <a:cubicBezTo>
                  <a:pt x="817330" y="1707833"/>
                  <a:pt x="786956" y="1728542"/>
                  <a:pt x="803524" y="1796193"/>
                </a:cubicBezTo>
                <a:cubicBezTo>
                  <a:pt x="814569" y="1840373"/>
                  <a:pt x="831136" y="1899740"/>
                  <a:pt x="842181" y="1945301"/>
                </a:cubicBezTo>
                <a:cubicBezTo>
                  <a:pt x="872555" y="2076460"/>
                  <a:pt x="752440" y="2079221"/>
                  <a:pt x="771769" y="2173104"/>
                </a:cubicBezTo>
                <a:lnTo>
                  <a:pt x="760724" y="2178626"/>
                </a:lnTo>
                <a:lnTo>
                  <a:pt x="749679" y="2131685"/>
                </a:lnTo>
                <a:cubicBezTo>
                  <a:pt x="741396" y="2112356"/>
                  <a:pt x="697216" y="2068176"/>
                  <a:pt x="686171" y="1986719"/>
                </a:cubicBezTo>
                <a:lnTo>
                  <a:pt x="686171" y="1986719"/>
                </a:lnTo>
                <a:close/>
                <a:moveTo>
                  <a:pt x="956773" y="2465796"/>
                </a:moveTo>
                <a:lnTo>
                  <a:pt x="956773" y="2465796"/>
                </a:lnTo>
                <a:cubicBezTo>
                  <a:pt x="1049275" y="2478222"/>
                  <a:pt x="1100358" y="2529305"/>
                  <a:pt x="1121067" y="2537589"/>
                </a:cubicBezTo>
                <a:lnTo>
                  <a:pt x="1174912" y="2550014"/>
                </a:lnTo>
                <a:lnTo>
                  <a:pt x="1168009" y="2562440"/>
                </a:lnTo>
                <a:cubicBezTo>
                  <a:pt x="1061700" y="2540350"/>
                  <a:pt x="1058939" y="2677032"/>
                  <a:pt x="909832" y="2642516"/>
                </a:cubicBezTo>
                <a:cubicBezTo>
                  <a:pt x="858749" y="2630090"/>
                  <a:pt x="791098" y="2610762"/>
                  <a:pt x="740015" y="2598336"/>
                </a:cubicBezTo>
                <a:cubicBezTo>
                  <a:pt x="664080" y="2580388"/>
                  <a:pt x="640610" y="2614904"/>
                  <a:pt x="589527" y="2628710"/>
                </a:cubicBezTo>
                <a:cubicBezTo>
                  <a:pt x="610236" y="2588672"/>
                  <a:pt x="882219" y="2449229"/>
                  <a:pt x="956773" y="2465796"/>
                </a:cubicBezTo>
                <a:lnTo>
                  <a:pt x="956773" y="2465796"/>
                </a:lnTo>
                <a:close/>
                <a:moveTo>
                  <a:pt x="923638" y="2300121"/>
                </a:moveTo>
                <a:lnTo>
                  <a:pt x="923638" y="2300121"/>
                </a:lnTo>
                <a:cubicBezTo>
                  <a:pt x="876697" y="2251799"/>
                  <a:pt x="854607" y="1983958"/>
                  <a:pt x="875316" y="1949442"/>
                </a:cubicBezTo>
                <a:cubicBezTo>
                  <a:pt x="889122" y="1993622"/>
                  <a:pt x="873935" y="2026757"/>
                  <a:pt x="922257" y="2076460"/>
                </a:cubicBezTo>
                <a:cubicBezTo>
                  <a:pt x="955392" y="2109595"/>
                  <a:pt x="1000953" y="2149633"/>
                  <a:pt x="1034088" y="2182768"/>
                </a:cubicBezTo>
                <a:cubicBezTo>
                  <a:pt x="1129351" y="2278031"/>
                  <a:pt x="1028565" y="2342921"/>
                  <a:pt x="1093455" y="2413332"/>
                </a:cubicBezTo>
                <a:lnTo>
                  <a:pt x="1087932" y="2424377"/>
                </a:lnTo>
                <a:lnTo>
                  <a:pt x="1053417" y="2389862"/>
                </a:lnTo>
                <a:cubicBezTo>
                  <a:pt x="1036849" y="2377436"/>
                  <a:pt x="976102" y="2363630"/>
                  <a:pt x="923638" y="2300121"/>
                </a:cubicBezTo>
                <a:lnTo>
                  <a:pt x="923638" y="2300121"/>
                </a:lnTo>
                <a:close/>
                <a:moveTo>
                  <a:pt x="1257749" y="2592814"/>
                </a:moveTo>
                <a:lnTo>
                  <a:pt x="1257749" y="2592814"/>
                </a:lnTo>
                <a:cubicBezTo>
                  <a:pt x="1351632" y="2588672"/>
                  <a:pt x="1409618" y="2630090"/>
                  <a:pt x="1431708" y="2634232"/>
                </a:cubicBezTo>
                <a:lnTo>
                  <a:pt x="1486933" y="2636994"/>
                </a:lnTo>
                <a:lnTo>
                  <a:pt x="1482791" y="2650800"/>
                </a:lnTo>
                <a:cubicBezTo>
                  <a:pt x="1373722" y="2648039"/>
                  <a:pt x="1395812" y="2783340"/>
                  <a:pt x="1242562" y="2775056"/>
                </a:cubicBezTo>
                <a:cubicBezTo>
                  <a:pt x="1190099" y="2772295"/>
                  <a:pt x="1119687" y="2765392"/>
                  <a:pt x="1068604" y="2762631"/>
                </a:cubicBezTo>
                <a:cubicBezTo>
                  <a:pt x="989908" y="2758489"/>
                  <a:pt x="973340" y="2797146"/>
                  <a:pt x="926399" y="2819236"/>
                </a:cubicBezTo>
                <a:cubicBezTo>
                  <a:pt x="938825" y="2776437"/>
                  <a:pt x="1180434" y="2590052"/>
                  <a:pt x="1257749" y="2592814"/>
                </a:cubicBezTo>
                <a:lnTo>
                  <a:pt x="1257749" y="2592814"/>
                </a:lnTo>
                <a:close/>
                <a:moveTo>
                  <a:pt x="1266033" y="2487886"/>
                </a:moveTo>
                <a:lnTo>
                  <a:pt x="1266033" y="2487886"/>
                </a:lnTo>
                <a:cubicBezTo>
                  <a:pt x="1199763" y="2449229"/>
                  <a:pt x="1098977" y="2160678"/>
                  <a:pt x="1111403" y="2117879"/>
                </a:cubicBezTo>
                <a:cubicBezTo>
                  <a:pt x="1139015" y="2162059"/>
                  <a:pt x="1132112" y="2203477"/>
                  <a:pt x="1199763" y="2243515"/>
                </a:cubicBezTo>
                <a:cubicBezTo>
                  <a:pt x="1245323" y="2269747"/>
                  <a:pt x="1307452" y="2301502"/>
                  <a:pt x="1353012" y="2327734"/>
                </a:cubicBezTo>
                <a:cubicBezTo>
                  <a:pt x="1484172" y="2405049"/>
                  <a:pt x="1393050" y="2505834"/>
                  <a:pt x="1485552" y="2563821"/>
                </a:cubicBezTo>
                <a:lnTo>
                  <a:pt x="1481410" y="2577627"/>
                </a:lnTo>
                <a:lnTo>
                  <a:pt x="1434469" y="2550014"/>
                </a:lnTo>
                <a:cubicBezTo>
                  <a:pt x="1413760" y="2538969"/>
                  <a:pt x="1341967" y="2541731"/>
                  <a:pt x="1266033" y="2487886"/>
                </a:cubicBezTo>
                <a:lnTo>
                  <a:pt x="1266033" y="2487886"/>
                </a:lnTo>
                <a:close/>
                <a:moveTo>
                  <a:pt x="2381578" y="320305"/>
                </a:moveTo>
                <a:lnTo>
                  <a:pt x="2381578" y="320305"/>
                </a:lnTo>
                <a:cubicBezTo>
                  <a:pt x="2424377" y="339634"/>
                  <a:pt x="2439564" y="370007"/>
                  <a:pt x="2449228" y="378291"/>
                </a:cubicBezTo>
                <a:lnTo>
                  <a:pt x="2472699" y="392097"/>
                </a:lnTo>
                <a:lnTo>
                  <a:pt x="2467176" y="396239"/>
                </a:lnTo>
                <a:cubicBezTo>
                  <a:pt x="2420235" y="370007"/>
                  <a:pt x="2399526" y="434897"/>
                  <a:pt x="2333256" y="397620"/>
                </a:cubicBezTo>
                <a:cubicBezTo>
                  <a:pt x="2311166" y="385194"/>
                  <a:pt x="2282173" y="365866"/>
                  <a:pt x="2260083" y="352059"/>
                </a:cubicBezTo>
                <a:cubicBezTo>
                  <a:pt x="2226948" y="332731"/>
                  <a:pt x="2210380" y="345156"/>
                  <a:pt x="2184148" y="345156"/>
                </a:cubicBezTo>
                <a:cubicBezTo>
                  <a:pt x="2200716" y="328589"/>
                  <a:pt x="2348443" y="300976"/>
                  <a:pt x="2381578" y="320305"/>
                </a:cubicBezTo>
                <a:lnTo>
                  <a:pt x="2381578" y="320305"/>
                </a:lnTo>
                <a:close/>
                <a:moveTo>
                  <a:pt x="2407810" y="198810"/>
                </a:moveTo>
                <a:lnTo>
                  <a:pt x="2407810" y="198810"/>
                </a:lnTo>
                <a:cubicBezTo>
                  <a:pt x="2384339" y="169817"/>
                  <a:pt x="2388481" y="19329"/>
                  <a:pt x="2402287" y="1381"/>
                </a:cubicBezTo>
                <a:cubicBezTo>
                  <a:pt x="2406429" y="26232"/>
                  <a:pt x="2396765" y="44180"/>
                  <a:pt x="2420235" y="74554"/>
                </a:cubicBezTo>
                <a:cubicBezTo>
                  <a:pt x="2436803" y="93882"/>
                  <a:pt x="2458893" y="120114"/>
                  <a:pt x="2475460" y="140824"/>
                </a:cubicBezTo>
                <a:cubicBezTo>
                  <a:pt x="2522401" y="198810"/>
                  <a:pt x="2463034" y="229184"/>
                  <a:pt x="2494789" y="271983"/>
                </a:cubicBezTo>
                <a:lnTo>
                  <a:pt x="2490647" y="277506"/>
                </a:lnTo>
                <a:lnTo>
                  <a:pt x="2474080" y="256796"/>
                </a:lnTo>
                <a:cubicBezTo>
                  <a:pt x="2465796" y="248512"/>
                  <a:pt x="2434041" y="236087"/>
                  <a:pt x="2407810" y="198810"/>
                </a:cubicBezTo>
                <a:lnTo>
                  <a:pt x="2407810" y="198810"/>
                </a:lnTo>
                <a:close/>
                <a:moveTo>
                  <a:pt x="2584530" y="332731"/>
                </a:moveTo>
                <a:lnTo>
                  <a:pt x="2584530" y="332731"/>
                </a:lnTo>
                <a:cubicBezTo>
                  <a:pt x="2558298" y="299596"/>
                  <a:pt x="2563820" y="132540"/>
                  <a:pt x="2577626" y="113211"/>
                </a:cubicBezTo>
                <a:cubicBezTo>
                  <a:pt x="2583149" y="140824"/>
                  <a:pt x="2572104" y="161533"/>
                  <a:pt x="2598336" y="194668"/>
                </a:cubicBezTo>
                <a:cubicBezTo>
                  <a:pt x="2616284" y="216758"/>
                  <a:pt x="2642516" y="245751"/>
                  <a:pt x="2660464" y="267841"/>
                </a:cubicBezTo>
                <a:cubicBezTo>
                  <a:pt x="2712928" y="332731"/>
                  <a:pt x="2645277" y="367246"/>
                  <a:pt x="2682554" y="414187"/>
                </a:cubicBezTo>
                <a:lnTo>
                  <a:pt x="2678412" y="419710"/>
                </a:lnTo>
                <a:lnTo>
                  <a:pt x="2659083" y="396239"/>
                </a:lnTo>
                <a:cubicBezTo>
                  <a:pt x="2649419" y="387956"/>
                  <a:pt x="2612142" y="375530"/>
                  <a:pt x="2584530" y="332731"/>
                </a:cubicBezTo>
                <a:lnTo>
                  <a:pt x="2584530" y="332731"/>
                </a:lnTo>
                <a:close/>
                <a:moveTo>
                  <a:pt x="2580388" y="485980"/>
                </a:moveTo>
                <a:lnTo>
                  <a:pt x="2580388" y="485980"/>
                </a:lnTo>
                <a:cubicBezTo>
                  <a:pt x="2623187" y="523257"/>
                  <a:pt x="2632851" y="564676"/>
                  <a:pt x="2639754" y="575721"/>
                </a:cubicBezTo>
                <a:lnTo>
                  <a:pt x="2663225" y="599191"/>
                </a:lnTo>
                <a:lnTo>
                  <a:pt x="2656322" y="603333"/>
                </a:lnTo>
                <a:cubicBezTo>
                  <a:pt x="2609381" y="557772"/>
                  <a:pt x="2563820" y="625423"/>
                  <a:pt x="2498931" y="560534"/>
                </a:cubicBezTo>
                <a:cubicBezTo>
                  <a:pt x="2476841" y="538444"/>
                  <a:pt x="2449228" y="505309"/>
                  <a:pt x="2427138" y="483219"/>
                </a:cubicBezTo>
                <a:cubicBezTo>
                  <a:pt x="2394003" y="448703"/>
                  <a:pt x="2370533" y="459748"/>
                  <a:pt x="2341540" y="450084"/>
                </a:cubicBezTo>
                <a:cubicBezTo>
                  <a:pt x="2363630" y="434897"/>
                  <a:pt x="2547253" y="452845"/>
                  <a:pt x="2580388" y="485980"/>
                </a:cubicBezTo>
                <a:lnTo>
                  <a:pt x="2580388" y="485980"/>
                </a:lnTo>
                <a:close/>
                <a:moveTo>
                  <a:pt x="2735018" y="463890"/>
                </a:moveTo>
                <a:lnTo>
                  <a:pt x="2735018" y="463890"/>
                </a:lnTo>
                <a:cubicBezTo>
                  <a:pt x="2718450" y="418329"/>
                  <a:pt x="2781959" y="236087"/>
                  <a:pt x="2805429" y="219519"/>
                </a:cubicBezTo>
                <a:cubicBezTo>
                  <a:pt x="2801288" y="252654"/>
                  <a:pt x="2781959" y="270602"/>
                  <a:pt x="2799907" y="316163"/>
                </a:cubicBezTo>
                <a:cubicBezTo>
                  <a:pt x="2812333" y="346537"/>
                  <a:pt x="2830281" y="387956"/>
                  <a:pt x="2842706" y="418329"/>
                </a:cubicBezTo>
                <a:cubicBezTo>
                  <a:pt x="2877222" y="508070"/>
                  <a:pt x="2791623" y="521876"/>
                  <a:pt x="2815094" y="586766"/>
                </a:cubicBezTo>
                <a:lnTo>
                  <a:pt x="2808191" y="592288"/>
                </a:lnTo>
                <a:lnTo>
                  <a:pt x="2795765" y="560534"/>
                </a:lnTo>
                <a:cubicBezTo>
                  <a:pt x="2787481" y="548108"/>
                  <a:pt x="2750204" y="521876"/>
                  <a:pt x="2735018" y="463890"/>
                </a:cubicBezTo>
                <a:lnTo>
                  <a:pt x="2735018" y="463890"/>
                </a:lnTo>
                <a:close/>
                <a:moveTo>
                  <a:pt x="2842706" y="639229"/>
                </a:moveTo>
                <a:lnTo>
                  <a:pt x="2842706" y="639229"/>
                </a:lnTo>
                <a:cubicBezTo>
                  <a:pt x="2838565" y="584004"/>
                  <a:pt x="2966963" y="405904"/>
                  <a:pt x="2997336" y="394859"/>
                </a:cubicBezTo>
                <a:cubicBezTo>
                  <a:pt x="2982149" y="429374"/>
                  <a:pt x="2954537" y="443181"/>
                  <a:pt x="2960059" y="498406"/>
                </a:cubicBezTo>
                <a:cubicBezTo>
                  <a:pt x="2962821" y="535682"/>
                  <a:pt x="2971104" y="585385"/>
                  <a:pt x="2973866" y="624042"/>
                </a:cubicBezTo>
                <a:cubicBezTo>
                  <a:pt x="2983530" y="733112"/>
                  <a:pt x="2885506" y="720686"/>
                  <a:pt x="2889648" y="799382"/>
                </a:cubicBezTo>
                <a:lnTo>
                  <a:pt x="2879983" y="803524"/>
                </a:lnTo>
                <a:lnTo>
                  <a:pt x="2877222" y="764866"/>
                </a:lnTo>
                <a:cubicBezTo>
                  <a:pt x="2873080" y="748299"/>
                  <a:pt x="2842706" y="708261"/>
                  <a:pt x="2842706" y="639229"/>
                </a:cubicBezTo>
                <a:lnTo>
                  <a:pt x="2842706" y="639229"/>
                </a:lnTo>
                <a:close/>
                <a:moveTo>
                  <a:pt x="2755727" y="735873"/>
                </a:moveTo>
                <a:lnTo>
                  <a:pt x="2755727" y="735873"/>
                </a:lnTo>
                <a:cubicBezTo>
                  <a:pt x="2793004" y="791098"/>
                  <a:pt x="2790243" y="840801"/>
                  <a:pt x="2795765" y="855987"/>
                </a:cubicBezTo>
                <a:lnTo>
                  <a:pt x="2815094" y="889122"/>
                </a:lnTo>
                <a:lnTo>
                  <a:pt x="2805429" y="891884"/>
                </a:lnTo>
                <a:cubicBezTo>
                  <a:pt x="2766772" y="825614"/>
                  <a:pt x="2693599" y="889122"/>
                  <a:pt x="2641135" y="795240"/>
                </a:cubicBezTo>
                <a:cubicBezTo>
                  <a:pt x="2623187" y="762105"/>
                  <a:pt x="2601097" y="717925"/>
                  <a:pt x="2583149" y="686171"/>
                </a:cubicBezTo>
                <a:cubicBezTo>
                  <a:pt x="2556917" y="637849"/>
                  <a:pt x="2526543" y="641991"/>
                  <a:pt x="2496170" y="621281"/>
                </a:cubicBezTo>
                <a:cubicBezTo>
                  <a:pt x="2526543" y="612997"/>
                  <a:pt x="2728115" y="687551"/>
                  <a:pt x="2755727" y="735873"/>
                </a:cubicBezTo>
                <a:lnTo>
                  <a:pt x="2755727" y="735873"/>
                </a:lnTo>
                <a:close/>
                <a:moveTo>
                  <a:pt x="2955918" y="842181"/>
                </a:moveTo>
                <a:lnTo>
                  <a:pt x="2955918" y="842181"/>
                </a:lnTo>
                <a:cubicBezTo>
                  <a:pt x="2964201" y="788337"/>
                  <a:pt x="3129876" y="646132"/>
                  <a:pt x="3161631" y="643371"/>
                </a:cubicBezTo>
                <a:cubicBezTo>
                  <a:pt x="3139541" y="673745"/>
                  <a:pt x="3110548" y="679267"/>
                  <a:pt x="3102264" y="734492"/>
                </a:cubicBezTo>
                <a:cubicBezTo>
                  <a:pt x="3096741" y="771769"/>
                  <a:pt x="3091219" y="821472"/>
                  <a:pt x="3085696" y="857368"/>
                </a:cubicBezTo>
                <a:cubicBezTo>
                  <a:pt x="3069129" y="965057"/>
                  <a:pt x="2978008" y="929161"/>
                  <a:pt x="2964201" y="1006476"/>
                </a:cubicBezTo>
                <a:lnTo>
                  <a:pt x="2954537" y="1007856"/>
                </a:lnTo>
                <a:lnTo>
                  <a:pt x="2960059" y="969199"/>
                </a:lnTo>
                <a:cubicBezTo>
                  <a:pt x="2958679" y="954012"/>
                  <a:pt x="2939350" y="907071"/>
                  <a:pt x="2955918" y="842181"/>
                </a:cubicBezTo>
                <a:lnTo>
                  <a:pt x="2955918" y="842181"/>
                </a:lnTo>
                <a:close/>
                <a:moveTo>
                  <a:pt x="2852371" y="1054798"/>
                </a:moveTo>
                <a:lnTo>
                  <a:pt x="2852371" y="1054798"/>
                </a:lnTo>
                <a:cubicBezTo>
                  <a:pt x="2874461" y="1116926"/>
                  <a:pt x="2857893" y="1165248"/>
                  <a:pt x="2859274" y="1181815"/>
                </a:cubicBezTo>
                <a:lnTo>
                  <a:pt x="2868938" y="1219092"/>
                </a:lnTo>
                <a:lnTo>
                  <a:pt x="2859274" y="1219092"/>
                </a:lnTo>
                <a:cubicBezTo>
                  <a:pt x="2838565" y="1144538"/>
                  <a:pt x="2751585" y="1187337"/>
                  <a:pt x="2725353" y="1082410"/>
                </a:cubicBezTo>
                <a:cubicBezTo>
                  <a:pt x="2715689" y="1046514"/>
                  <a:pt x="2707405" y="998192"/>
                  <a:pt x="2697741" y="960915"/>
                </a:cubicBezTo>
                <a:cubicBezTo>
                  <a:pt x="2685315" y="907071"/>
                  <a:pt x="2654941" y="902929"/>
                  <a:pt x="2630090" y="875316"/>
                </a:cubicBezTo>
                <a:cubicBezTo>
                  <a:pt x="2663225" y="876697"/>
                  <a:pt x="2839945" y="1002334"/>
                  <a:pt x="2852371" y="1054798"/>
                </a:cubicBezTo>
                <a:lnTo>
                  <a:pt x="2852371" y="1054798"/>
                </a:lnTo>
                <a:close/>
                <a:moveTo>
                  <a:pt x="3012523" y="1065842"/>
                </a:moveTo>
                <a:lnTo>
                  <a:pt x="3012523" y="1065842"/>
                </a:lnTo>
                <a:cubicBezTo>
                  <a:pt x="2982149" y="1125209"/>
                  <a:pt x="2991814" y="1174912"/>
                  <a:pt x="2989053" y="1191479"/>
                </a:cubicBezTo>
                <a:lnTo>
                  <a:pt x="2975246" y="1227376"/>
                </a:lnTo>
                <a:lnTo>
                  <a:pt x="2984911" y="1228756"/>
                </a:lnTo>
                <a:cubicBezTo>
                  <a:pt x="3015284" y="1156964"/>
                  <a:pt x="3096741" y="1210808"/>
                  <a:pt x="3135399" y="1110023"/>
                </a:cubicBezTo>
                <a:cubicBezTo>
                  <a:pt x="3149205" y="1075507"/>
                  <a:pt x="3164392" y="1027185"/>
                  <a:pt x="3178198" y="992669"/>
                </a:cubicBezTo>
                <a:cubicBezTo>
                  <a:pt x="3197527" y="940206"/>
                  <a:pt x="3227901" y="940206"/>
                  <a:pt x="3256894" y="916735"/>
                </a:cubicBezTo>
                <a:cubicBezTo>
                  <a:pt x="3223759" y="911212"/>
                  <a:pt x="3033233" y="1014759"/>
                  <a:pt x="3012523" y="1065842"/>
                </a:cubicBezTo>
                <a:lnTo>
                  <a:pt x="3012523" y="1065842"/>
                </a:lnTo>
                <a:close/>
                <a:moveTo>
                  <a:pt x="3053942" y="1297787"/>
                </a:moveTo>
                <a:lnTo>
                  <a:pt x="3053942" y="1297787"/>
                </a:lnTo>
                <a:cubicBezTo>
                  <a:pt x="3089838" y="1250846"/>
                  <a:pt x="3320403" y="1199763"/>
                  <a:pt x="3352157" y="1212189"/>
                </a:cubicBezTo>
                <a:cubicBezTo>
                  <a:pt x="3314880" y="1228756"/>
                  <a:pt x="3284506" y="1220472"/>
                  <a:pt x="3248610" y="1268794"/>
                </a:cubicBezTo>
                <a:cubicBezTo>
                  <a:pt x="3225139" y="1300549"/>
                  <a:pt x="3194766" y="1346109"/>
                  <a:pt x="3169915" y="1379244"/>
                </a:cubicBezTo>
                <a:cubicBezTo>
                  <a:pt x="3099503" y="1473127"/>
                  <a:pt x="3030471" y="1394431"/>
                  <a:pt x="2978008" y="1459321"/>
                </a:cubicBezTo>
                <a:lnTo>
                  <a:pt x="2968343" y="1455179"/>
                </a:lnTo>
                <a:lnTo>
                  <a:pt x="2993194" y="1422044"/>
                </a:lnTo>
                <a:cubicBezTo>
                  <a:pt x="3001478" y="1406857"/>
                  <a:pt x="3005620" y="1351632"/>
                  <a:pt x="3053942" y="1297787"/>
                </a:cubicBezTo>
                <a:lnTo>
                  <a:pt x="3053942" y="1297787"/>
                </a:lnTo>
                <a:close/>
                <a:moveTo>
                  <a:pt x="2873080" y="1388909"/>
                </a:moveTo>
                <a:lnTo>
                  <a:pt x="2873080" y="1388909"/>
                </a:lnTo>
                <a:cubicBezTo>
                  <a:pt x="2878603" y="1460701"/>
                  <a:pt x="2848229" y="1506262"/>
                  <a:pt x="2845468" y="1522829"/>
                </a:cubicBezTo>
                <a:lnTo>
                  <a:pt x="2844087" y="1564248"/>
                </a:lnTo>
                <a:lnTo>
                  <a:pt x="2834423" y="1561487"/>
                </a:lnTo>
                <a:cubicBezTo>
                  <a:pt x="2834423" y="1478649"/>
                  <a:pt x="2730876" y="1497978"/>
                  <a:pt x="2733637" y="1380625"/>
                </a:cubicBezTo>
                <a:cubicBezTo>
                  <a:pt x="2735018" y="1340587"/>
                  <a:pt x="2739159" y="1286742"/>
                  <a:pt x="2739159" y="1246704"/>
                </a:cubicBezTo>
                <a:cubicBezTo>
                  <a:pt x="2740540" y="1187337"/>
                  <a:pt x="2711547" y="1174912"/>
                  <a:pt x="2692218" y="1139016"/>
                </a:cubicBezTo>
                <a:cubicBezTo>
                  <a:pt x="2726734" y="1150061"/>
                  <a:pt x="2874461" y="1330922"/>
                  <a:pt x="2873080" y="1388909"/>
                </a:cubicBezTo>
                <a:lnTo>
                  <a:pt x="2873080" y="1388909"/>
                </a:lnTo>
                <a:close/>
                <a:moveTo>
                  <a:pt x="3002859" y="1567009"/>
                </a:moveTo>
                <a:lnTo>
                  <a:pt x="3002859" y="1567009"/>
                </a:lnTo>
                <a:cubicBezTo>
                  <a:pt x="3044278" y="1513165"/>
                  <a:pt x="3307977" y="1453798"/>
                  <a:pt x="3345254" y="1468985"/>
                </a:cubicBezTo>
                <a:cubicBezTo>
                  <a:pt x="3302454" y="1488314"/>
                  <a:pt x="3267939" y="1478649"/>
                  <a:pt x="3226520" y="1533874"/>
                </a:cubicBezTo>
                <a:cubicBezTo>
                  <a:pt x="3198907" y="1571151"/>
                  <a:pt x="3164392" y="1622234"/>
                  <a:pt x="3136779" y="1659511"/>
                </a:cubicBezTo>
                <a:cubicBezTo>
                  <a:pt x="3055323" y="1767200"/>
                  <a:pt x="2976627" y="1676079"/>
                  <a:pt x="2915879" y="1752013"/>
                </a:cubicBezTo>
                <a:lnTo>
                  <a:pt x="2904834" y="1747871"/>
                </a:lnTo>
                <a:lnTo>
                  <a:pt x="2933828" y="1709214"/>
                </a:lnTo>
                <a:cubicBezTo>
                  <a:pt x="2942111" y="1691266"/>
                  <a:pt x="2946253" y="1629137"/>
                  <a:pt x="3002859" y="1567009"/>
                </a:cubicBezTo>
                <a:lnTo>
                  <a:pt x="3002859" y="1567009"/>
                </a:lnTo>
                <a:close/>
                <a:moveTo>
                  <a:pt x="2804049" y="1771342"/>
                </a:moveTo>
                <a:lnTo>
                  <a:pt x="2804049" y="1771342"/>
                </a:lnTo>
                <a:cubicBezTo>
                  <a:pt x="2794384" y="1844515"/>
                  <a:pt x="2754346" y="1884553"/>
                  <a:pt x="2747443" y="1901121"/>
                </a:cubicBezTo>
                <a:lnTo>
                  <a:pt x="2737779" y="1943920"/>
                </a:lnTo>
                <a:lnTo>
                  <a:pt x="2728115" y="1938397"/>
                </a:lnTo>
                <a:cubicBezTo>
                  <a:pt x="2746063" y="1854179"/>
                  <a:pt x="2636993" y="1851418"/>
                  <a:pt x="2664606" y="1734065"/>
                </a:cubicBezTo>
                <a:cubicBezTo>
                  <a:pt x="2674270" y="1694027"/>
                  <a:pt x="2689457" y="1640182"/>
                  <a:pt x="2699121" y="1600144"/>
                </a:cubicBezTo>
                <a:cubicBezTo>
                  <a:pt x="2712928" y="1539397"/>
                  <a:pt x="2686696" y="1521449"/>
                  <a:pt x="2675651" y="1481411"/>
                </a:cubicBezTo>
                <a:cubicBezTo>
                  <a:pt x="2706025" y="1497978"/>
                  <a:pt x="2817855" y="1711975"/>
                  <a:pt x="2804049" y="1771342"/>
                </a:cubicBezTo>
                <a:lnTo>
                  <a:pt x="2804049" y="1771342"/>
                </a:lnTo>
                <a:close/>
                <a:moveTo>
                  <a:pt x="2928305" y="1826567"/>
                </a:moveTo>
                <a:lnTo>
                  <a:pt x="2928305" y="1826567"/>
                </a:lnTo>
                <a:cubicBezTo>
                  <a:pt x="2979388" y="1781006"/>
                  <a:pt x="3249991" y="1775484"/>
                  <a:pt x="3283126" y="1797574"/>
                </a:cubicBezTo>
                <a:cubicBezTo>
                  <a:pt x="3237565" y="1808619"/>
                  <a:pt x="3204430" y="1792051"/>
                  <a:pt x="3153347" y="1837612"/>
                </a:cubicBezTo>
                <a:cubicBezTo>
                  <a:pt x="3118831" y="1867985"/>
                  <a:pt x="3074651" y="1912165"/>
                  <a:pt x="3040136" y="1943920"/>
                </a:cubicBezTo>
                <a:cubicBezTo>
                  <a:pt x="2939350" y="2033660"/>
                  <a:pt x="2879983" y="1928733"/>
                  <a:pt x="2805429" y="1990861"/>
                </a:cubicBezTo>
                <a:lnTo>
                  <a:pt x="2794384" y="1983958"/>
                </a:lnTo>
                <a:lnTo>
                  <a:pt x="2830281" y="1952204"/>
                </a:lnTo>
                <a:cubicBezTo>
                  <a:pt x="2844087" y="1935636"/>
                  <a:pt x="2860654" y="1874889"/>
                  <a:pt x="2928305" y="1826567"/>
                </a:cubicBezTo>
                <a:lnTo>
                  <a:pt x="2928305" y="1826567"/>
                </a:lnTo>
                <a:close/>
                <a:moveTo>
                  <a:pt x="2827520" y="2062654"/>
                </a:moveTo>
                <a:lnTo>
                  <a:pt x="2827520" y="2062654"/>
                </a:lnTo>
                <a:cubicBezTo>
                  <a:pt x="2885506" y="2028138"/>
                  <a:pt x="3153347" y="2070937"/>
                  <a:pt x="3180959" y="2097169"/>
                </a:cubicBezTo>
                <a:cubicBezTo>
                  <a:pt x="3134018" y="2099931"/>
                  <a:pt x="3105025" y="2077840"/>
                  <a:pt x="3045658" y="2113737"/>
                </a:cubicBezTo>
                <a:cubicBezTo>
                  <a:pt x="3005620" y="2138588"/>
                  <a:pt x="2954537" y="2173104"/>
                  <a:pt x="2915879" y="2197955"/>
                </a:cubicBezTo>
                <a:cubicBezTo>
                  <a:pt x="2801288" y="2268367"/>
                  <a:pt x="2759869" y="2153775"/>
                  <a:pt x="2677031" y="2202097"/>
                </a:cubicBezTo>
                <a:lnTo>
                  <a:pt x="2667367" y="2193813"/>
                </a:lnTo>
                <a:lnTo>
                  <a:pt x="2708786" y="2168962"/>
                </a:lnTo>
                <a:cubicBezTo>
                  <a:pt x="2725353" y="2156536"/>
                  <a:pt x="2752966" y="2099931"/>
                  <a:pt x="2827520" y="2062654"/>
                </a:cubicBezTo>
                <a:lnTo>
                  <a:pt x="2827520" y="2062654"/>
                </a:lnTo>
                <a:close/>
                <a:moveTo>
                  <a:pt x="2641135" y="2278031"/>
                </a:moveTo>
                <a:lnTo>
                  <a:pt x="2641135" y="2278031"/>
                </a:lnTo>
                <a:cubicBezTo>
                  <a:pt x="2711547" y="2247657"/>
                  <a:pt x="3004240" y="2340159"/>
                  <a:pt x="3030471" y="2374675"/>
                </a:cubicBezTo>
                <a:cubicBezTo>
                  <a:pt x="2978008" y="2370533"/>
                  <a:pt x="2949015" y="2340159"/>
                  <a:pt x="2877222" y="2370533"/>
                </a:cubicBezTo>
                <a:cubicBezTo>
                  <a:pt x="2828900" y="2391243"/>
                  <a:pt x="2766772" y="2422997"/>
                  <a:pt x="2718450" y="2443706"/>
                </a:cubicBezTo>
                <a:cubicBezTo>
                  <a:pt x="2577626" y="2503073"/>
                  <a:pt x="2551395" y="2369152"/>
                  <a:pt x="2450609" y="2409190"/>
                </a:cubicBezTo>
                <a:lnTo>
                  <a:pt x="2442325" y="2398146"/>
                </a:lnTo>
                <a:lnTo>
                  <a:pt x="2492028" y="2377436"/>
                </a:lnTo>
                <a:cubicBezTo>
                  <a:pt x="2511356" y="2365011"/>
                  <a:pt x="2551395" y="2307024"/>
                  <a:pt x="2641135" y="2278031"/>
                </a:cubicBezTo>
                <a:lnTo>
                  <a:pt x="2641135" y="2278031"/>
                </a:lnTo>
                <a:close/>
                <a:moveTo>
                  <a:pt x="2665986" y="1986719"/>
                </a:moveTo>
                <a:lnTo>
                  <a:pt x="2665986" y="1986719"/>
                </a:lnTo>
                <a:cubicBezTo>
                  <a:pt x="2654941" y="2068176"/>
                  <a:pt x="2609381" y="2112356"/>
                  <a:pt x="2602478" y="2131685"/>
                </a:cubicBezTo>
                <a:lnTo>
                  <a:pt x="2591433" y="2178626"/>
                </a:lnTo>
                <a:lnTo>
                  <a:pt x="2580388" y="2173104"/>
                </a:lnTo>
                <a:cubicBezTo>
                  <a:pt x="2599716" y="2079221"/>
                  <a:pt x="2479602" y="2076460"/>
                  <a:pt x="2509976" y="1945301"/>
                </a:cubicBezTo>
                <a:cubicBezTo>
                  <a:pt x="2521021" y="1899740"/>
                  <a:pt x="2537588" y="1840373"/>
                  <a:pt x="2548633" y="1796193"/>
                </a:cubicBezTo>
                <a:cubicBezTo>
                  <a:pt x="2565201" y="1728542"/>
                  <a:pt x="2534827" y="1707833"/>
                  <a:pt x="2522401" y="1663653"/>
                </a:cubicBezTo>
                <a:cubicBezTo>
                  <a:pt x="2556917" y="1681601"/>
                  <a:pt x="2681173" y="1920449"/>
                  <a:pt x="2665986" y="1986719"/>
                </a:cubicBezTo>
                <a:lnTo>
                  <a:pt x="2665986" y="1986719"/>
                </a:lnTo>
                <a:close/>
                <a:moveTo>
                  <a:pt x="2395384" y="2465796"/>
                </a:moveTo>
                <a:lnTo>
                  <a:pt x="2395384" y="2465796"/>
                </a:lnTo>
                <a:cubicBezTo>
                  <a:pt x="2302882" y="2478222"/>
                  <a:pt x="2251799" y="2529305"/>
                  <a:pt x="2231090" y="2537589"/>
                </a:cubicBezTo>
                <a:lnTo>
                  <a:pt x="2177245" y="2550014"/>
                </a:lnTo>
                <a:lnTo>
                  <a:pt x="2184148" y="2562440"/>
                </a:lnTo>
                <a:cubicBezTo>
                  <a:pt x="2290456" y="2540350"/>
                  <a:pt x="2293218" y="2677032"/>
                  <a:pt x="2442325" y="2642516"/>
                </a:cubicBezTo>
                <a:cubicBezTo>
                  <a:pt x="2493408" y="2630090"/>
                  <a:pt x="2561059" y="2610762"/>
                  <a:pt x="2612142" y="2598336"/>
                </a:cubicBezTo>
                <a:cubicBezTo>
                  <a:pt x="2688076" y="2580388"/>
                  <a:pt x="2711547" y="2614904"/>
                  <a:pt x="2762630" y="2628710"/>
                </a:cubicBezTo>
                <a:cubicBezTo>
                  <a:pt x="2741921" y="2588672"/>
                  <a:pt x="2469938" y="2449229"/>
                  <a:pt x="2395384" y="2465796"/>
                </a:cubicBezTo>
                <a:lnTo>
                  <a:pt x="2395384" y="2465796"/>
                </a:lnTo>
                <a:close/>
                <a:moveTo>
                  <a:pt x="2428519" y="2300121"/>
                </a:moveTo>
                <a:lnTo>
                  <a:pt x="2428519" y="2300121"/>
                </a:lnTo>
                <a:cubicBezTo>
                  <a:pt x="2475460" y="2251799"/>
                  <a:pt x="2497550" y="1983958"/>
                  <a:pt x="2476841" y="1949442"/>
                </a:cubicBezTo>
                <a:cubicBezTo>
                  <a:pt x="2463034" y="1993622"/>
                  <a:pt x="2478221" y="2026757"/>
                  <a:pt x="2429900" y="2076460"/>
                </a:cubicBezTo>
                <a:cubicBezTo>
                  <a:pt x="2396765" y="2109595"/>
                  <a:pt x="2351204" y="2149633"/>
                  <a:pt x="2318069" y="2182768"/>
                </a:cubicBezTo>
                <a:cubicBezTo>
                  <a:pt x="2222806" y="2278031"/>
                  <a:pt x="2323592" y="2342921"/>
                  <a:pt x="2258702" y="2413332"/>
                </a:cubicBezTo>
                <a:lnTo>
                  <a:pt x="2264225" y="2424377"/>
                </a:lnTo>
                <a:lnTo>
                  <a:pt x="2298740" y="2389862"/>
                </a:lnTo>
                <a:cubicBezTo>
                  <a:pt x="2313927" y="2377436"/>
                  <a:pt x="2374675" y="2363630"/>
                  <a:pt x="2428519" y="2300121"/>
                </a:cubicBezTo>
                <a:lnTo>
                  <a:pt x="2428519" y="2300121"/>
                </a:lnTo>
                <a:close/>
                <a:moveTo>
                  <a:pt x="2094408" y="2592814"/>
                </a:moveTo>
                <a:lnTo>
                  <a:pt x="2094408" y="2592814"/>
                </a:lnTo>
                <a:cubicBezTo>
                  <a:pt x="2171723" y="2590052"/>
                  <a:pt x="2413332" y="2776437"/>
                  <a:pt x="2427138" y="2819236"/>
                </a:cubicBezTo>
                <a:cubicBezTo>
                  <a:pt x="2380197" y="2797146"/>
                  <a:pt x="2362249" y="2758489"/>
                  <a:pt x="2284934" y="2762631"/>
                </a:cubicBezTo>
                <a:cubicBezTo>
                  <a:pt x="2232470" y="2765392"/>
                  <a:pt x="2163439" y="2772295"/>
                  <a:pt x="2110975" y="2775056"/>
                </a:cubicBezTo>
                <a:cubicBezTo>
                  <a:pt x="1959106" y="2783340"/>
                  <a:pt x="1979816" y="2648039"/>
                  <a:pt x="1870747" y="2650800"/>
                </a:cubicBezTo>
                <a:lnTo>
                  <a:pt x="1866605" y="2636994"/>
                </a:lnTo>
                <a:lnTo>
                  <a:pt x="1921830" y="2634232"/>
                </a:lnTo>
                <a:cubicBezTo>
                  <a:pt x="1942539" y="2630090"/>
                  <a:pt x="2000525" y="2588672"/>
                  <a:pt x="2094408" y="2592814"/>
                </a:cubicBezTo>
                <a:close/>
              </a:path>
            </a:pathLst>
          </a:custGeom>
          <a:gradFill flip="none" rotWithShape="1">
            <a:gsLst>
              <a:gs pos="47000">
                <a:srgbClr val="F6EFA5"/>
              </a:gs>
              <a:gs pos="62000">
                <a:srgbClr val="935C24"/>
              </a:gs>
              <a:gs pos="87000">
                <a:srgbClr val="DAA33C"/>
              </a:gs>
              <a:gs pos="27000">
                <a:srgbClr val="AA742E"/>
              </a:gs>
              <a:gs pos="16000">
                <a:srgbClr val="D9BB6E"/>
              </a:gs>
            </a:gsLst>
            <a:lin ang="5400000" scaled="1"/>
            <a:tileRect/>
          </a:gradFill>
          <a:ln w="13798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848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湖边的建筑&#10;&#10;描述已自动生成">
            <a:extLst>
              <a:ext uri="{FF2B5EF4-FFF2-40B4-BE49-F238E27FC236}">
                <a16:creationId xmlns:a16="http://schemas.microsoft.com/office/drawing/2014/main" id="{38E77860-88BD-1E21-9B38-9C96CC496C4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619500"/>
          </a:xfrm>
          <a:custGeom>
            <a:avLst/>
            <a:gdLst>
              <a:gd name="connsiteX0" fmla="*/ 0 w 12192000"/>
              <a:gd name="connsiteY0" fmla="*/ 0 h 3619500"/>
              <a:gd name="connsiteX1" fmla="*/ 12192000 w 12192000"/>
              <a:gd name="connsiteY1" fmla="*/ 0 h 3619500"/>
              <a:gd name="connsiteX2" fmla="*/ 12192000 w 12192000"/>
              <a:gd name="connsiteY2" fmla="*/ 642392 h 3619500"/>
              <a:gd name="connsiteX3" fmla="*/ 12192000 w 12192000"/>
              <a:gd name="connsiteY3" fmla="*/ 1597058 h 3619500"/>
              <a:gd name="connsiteX4" fmla="*/ 12192000 w 12192000"/>
              <a:gd name="connsiteY4" fmla="*/ 2681556 h 3619500"/>
              <a:gd name="connsiteX5" fmla="*/ 12046037 w 12192000"/>
              <a:gd name="connsiteY5" fmla="*/ 2744526 h 3619500"/>
              <a:gd name="connsiteX6" fmla="*/ 6096000 w 12192000"/>
              <a:gd name="connsiteY6" fmla="*/ 3619500 h 3619500"/>
              <a:gd name="connsiteX7" fmla="*/ 145963 w 12192000"/>
              <a:gd name="connsiteY7" fmla="*/ 2744526 h 3619500"/>
              <a:gd name="connsiteX8" fmla="*/ 0 w 12192000"/>
              <a:gd name="connsiteY8" fmla="*/ 2681556 h 3619500"/>
              <a:gd name="connsiteX9" fmla="*/ 0 w 12192000"/>
              <a:gd name="connsiteY9" fmla="*/ 1597058 h 3619500"/>
              <a:gd name="connsiteX10" fmla="*/ 0 w 12192000"/>
              <a:gd name="connsiteY10" fmla="*/ 642392 h 361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3619500">
                <a:moveTo>
                  <a:pt x="0" y="0"/>
                </a:moveTo>
                <a:lnTo>
                  <a:pt x="12192000" y="0"/>
                </a:lnTo>
                <a:lnTo>
                  <a:pt x="12192000" y="642392"/>
                </a:lnTo>
                <a:lnTo>
                  <a:pt x="12192000" y="1597058"/>
                </a:lnTo>
                <a:lnTo>
                  <a:pt x="12192000" y="2681556"/>
                </a:lnTo>
                <a:lnTo>
                  <a:pt x="12046037" y="2744526"/>
                </a:lnTo>
                <a:cubicBezTo>
                  <a:pt x="10756548" y="3272423"/>
                  <a:pt x="8572824" y="3619500"/>
                  <a:pt x="6096000" y="3619500"/>
                </a:cubicBezTo>
                <a:cubicBezTo>
                  <a:pt x="3619176" y="3619500"/>
                  <a:pt x="1435452" y="3272423"/>
                  <a:pt x="145963" y="2744526"/>
                </a:cubicBezTo>
                <a:lnTo>
                  <a:pt x="0" y="2681556"/>
                </a:lnTo>
                <a:lnTo>
                  <a:pt x="0" y="1597058"/>
                </a:lnTo>
                <a:lnTo>
                  <a:pt x="0" y="642392"/>
                </a:lnTo>
                <a:close/>
              </a:path>
            </a:pathLst>
          </a:custGeom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94F32C7A-1DCD-95C8-7402-A37E3C098689}"/>
              </a:ext>
            </a:extLst>
          </p:cNvPr>
          <p:cNvSpPr/>
          <p:nvPr/>
        </p:nvSpPr>
        <p:spPr>
          <a:xfrm>
            <a:off x="0" y="0"/>
            <a:ext cx="12192000" cy="3619500"/>
          </a:xfrm>
          <a:custGeom>
            <a:avLst/>
            <a:gdLst>
              <a:gd name="connsiteX0" fmla="*/ 0 w 12192000"/>
              <a:gd name="connsiteY0" fmla="*/ 0 h 5152104"/>
              <a:gd name="connsiteX1" fmla="*/ 12192000 w 12192000"/>
              <a:gd name="connsiteY1" fmla="*/ 0 h 5152104"/>
              <a:gd name="connsiteX2" fmla="*/ 12192000 w 12192000"/>
              <a:gd name="connsiteY2" fmla="*/ 914400 h 5152104"/>
              <a:gd name="connsiteX3" fmla="*/ 12192000 w 12192000"/>
              <a:gd name="connsiteY3" fmla="*/ 2273300 h 5152104"/>
              <a:gd name="connsiteX4" fmla="*/ 12192000 w 12192000"/>
              <a:gd name="connsiteY4" fmla="*/ 3817006 h 5152104"/>
              <a:gd name="connsiteX5" fmla="*/ 12046037 w 12192000"/>
              <a:gd name="connsiteY5" fmla="*/ 3906640 h 5152104"/>
              <a:gd name="connsiteX6" fmla="*/ 6096000 w 12192000"/>
              <a:gd name="connsiteY6" fmla="*/ 5152104 h 5152104"/>
              <a:gd name="connsiteX7" fmla="*/ 145963 w 12192000"/>
              <a:gd name="connsiteY7" fmla="*/ 3906640 h 5152104"/>
              <a:gd name="connsiteX8" fmla="*/ 0 w 12192000"/>
              <a:gd name="connsiteY8" fmla="*/ 3817006 h 5152104"/>
              <a:gd name="connsiteX9" fmla="*/ 0 w 12192000"/>
              <a:gd name="connsiteY9" fmla="*/ 2273300 h 5152104"/>
              <a:gd name="connsiteX10" fmla="*/ 0 w 12192000"/>
              <a:gd name="connsiteY10" fmla="*/ 914400 h 515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5152104">
                <a:moveTo>
                  <a:pt x="0" y="0"/>
                </a:moveTo>
                <a:lnTo>
                  <a:pt x="12192000" y="0"/>
                </a:lnTo>
                <a:lnTo>
                  <a:pt x="12192000" y="914400"/>
                </a:lnTo>
                <a:lnTo>
                  <a:pt x="12192000" y="2273300"/>
                </a:lnTo>
                <a:lnTo>
                  <a:pt x="12192000" y="3817006"/>
                </a:lnTo>
                <a:lnTo>
                  <a:pt x="12046037" y="3906640"/>
                </a:lnTo>
                <a:cubicBezTo>
                  <a:pt x="10756548" y="4658064"/>
                  <a:pt x="8572824" y="5152104"/>
                  <a:pt x="6096000" y="5152104"/>
                </a:cubicBezTo>
                <a:cubicBezTo>
                  <a:pt x="3619176" y="5152104"/>
                  <a:pt x="1435452" y="4658064"/>
                  <a:pt x="145963" y="3906640"/>
                </a:cubicBezTo>
                <a:lnTo>
                  <a:pt x="0" y="3817006"/>
                </a:lnTo>
                <a:lnTo>
                  <a:pt x="0" y="2273300"/>
                </a:lnTo>
                <a:lnTo>
                  <a:pt x="0" y="914400"/>
                </a:lnTo>
                <a:close/>
              </a:path>
            </a:pathLst>
          </a:cu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6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13D5631-8F09-4217-3E69-BA8D946C250E}"/>
              </a:ext>
            </a:extLst>
          </p:cNvPr>
          <p:cNvSpPr txBox="1"/>
          <p:nvPr/>
        </p:nvSpPr>
        <p:spPr>
          <a:xfrm>
            <a:off x="5619941" y="2564563"/>
            <a:ext cx="993038" cy="904371"/>
          </a:xfrm>
          <a:custGeom>
            <a:avLst/>
            <a:gdLst/>
            <a:ahLst/>
            <a:cxnLst/>
            <a:rect l="l" t="t" r="r" b="b"/>
            <a:pathLst>
              <a:path w="993038" h="904371">
                <a:moveTo>
                  <a:pt x="324917" y="335788"/>
                </a:moveTo>
                <a:cubicBezTo>
                  <a:pt x="326136" y="335585"/>
                  <a:pt x="327152" y="335686"/>
                  <a:pt x="327965" y="336093"/>
                </a:cubicBezTo>
                <a:lnTo>
                  <a:pt x="347472" y="338531"/>
                </a:lnTo>
                <a:cubicBezTo>
                  <a:pt x="357225" y="340157"/>
                  <a:pt x="364134" y="342189"/>
                  <a:pt x="368198" y="344627"/>
                </a:cubicBezTo>
                <a:cubicBezTo>
                  <a:pt x="373075" y="347879"/>
                  <a:pt x="376733" y="349504"/>
                  <a:pt x="379171" y="349504"/>
                </a:cubicBezTo>
                <a:cubicBezTo>
                  <a:pt x="380797" y="349504"/>
                  <a:pt x="384454" y="352146"/>
                  <a:pt x="390144" y="357429"/>
                </a:cubicBezTo>
                <a:cubicBezTo>
                  <a:pt x="395833" y="362712"/>
                  <a:pt x="398678" y="366167"/>
                  <a:pt x="398678" y="367792"/>
                </a:cubicBezTo>
                <a:cubicBezTo>
                  <a:pt x="398678" y="368605"/>
                  <a:pt x="394208" y="371450"/>
                  <a:pt x="385267" y="376326"/>
                </a:cubicBezTo>
                <a:cubicBezTo>
                  <a:pt x="375513" y="380390"/>
                  <a:pt x="360477" y="383642"/>
                  <a:pt x="340157" y="386080"/>
                </a:cubicBezTo>
                <a:cubicBezTo>
                  <a:pt x="314147" y="390144"/>
                  <a:pt x="299110" y="392582"/>
                  <a:pt x="295046" y="393395"/>
                </a:cubicBezTo>
                <a:cubicBezTo>
                  <a:pt x="285293" y="395834"/>
                  <a:pt x="276758" y="397053"/>
                  <a:pt x="269443" y="397053"/>
                </a:cubicBezTo>
                <a:cubicBezTo>
                  <a:pt x="261315" y="397053"/>
                  <a:pt x="252375" y="395021"/>
                  <a:pt x="242621" y="390957"/>
                </a:cubicBezTo>
                <a:cubicBezTo>
                  <a:pt x="234493" y="387706"/>
                  <a:pt x="230835" y="385674"/>
                  <a:pt x="231648" y="384861"/>
                </a:cubicBezTo>
                <a:cubicBezTo>
                  <a:pt x="233273" y="384861"/>
                  <a:pt x="234899" y="382829"/>
                  <a:pt x="236525" y="378765"/>
                </a:cubicBezTo>
                <a:cubicBezTo>
                  <a:pt x="236525" y="377952"/>
                  <a:pt x="236931" y="377139"/>
                  <a:pt x="237744" y="376326"/>
                </a:cubicBezTo>
                <a:cubicBezTo>
                  <a:pt x="238556" y="375514"/>
                  <a:pt x="239776" y="375107"/>
                  <a:pt x="241402" y="375107"/>
                </a:cubicBezTo>
                <a:cubicBezTo>
                  <a:pt x="243840" y="375107"/>
                  <a:pt x="250139" y="372872"/>
                  <a:pt x="260299" y="368402"/>
                </a:cubicBezTo>
                <a:cubicBezTo>
                  <a:pt x="270459" y="363931"/>
                  <a:pt x="280416" y="358445"/>
                  <a:pt x="290169" y="351942"/>
                </a:cubicBezTo>
                <a:cubicBezTo>
                  <a:pt x="301549" y="346253"/>
                  <a:pt x="308457" y="343408"/>
                  <a:pt x="310896" y="343408"/>
                </a:cubicBezTo>
                <a:cubicBezTo>
                  <a:pt x="316586" y="341782"/>
                  <a:pt x="319837" y="339750"/>
                  <a:pt x="320649" y="337312"/>
                </a:cubicBezTo>
                <a:cubicBezTo>
                  <a:pt x="322275" y="336499"/>
                  <a:pt x="323697" y="335991"/>
                  <a:pt x="324917" y="335788"/>
                </a:cubicBezTo>
                <a:close/>
                <a:moveTo>
                  <a:pt x="710793" y="272695"/>
                </a:moveTo>
                <a:cubicBezTo>
                  <a:pt x="703478" y="272695"/>
                  <a:pt x="694740" y="273710"/>
                  <a:pt x="684580" y="275742"/>
                </a:cubicBezTo>
                <a:cubicBezTo>
                  <a:pt x="674420" y="277774"/>
                  <a:pt x="668121" y="280010"/>
                  <a:pt x="665683" y="282448"/>
                </a:cubicBezTo>
                <a:cubicBezTo>
                  <a:pt x="664057" y="283261"/>
                  <a:pt x="663245" y="291389"/>
                  <a:pt x="663245" y="306832"/>
                </a:cubicBezTo>
                <a:cubicBezTo>
                  <a:pt x="663245" y="321462"/>
                  <a:pt x="664057" y="329591"/>
                  <a:pt x="665683" y="331216"/>
                </a:cubicBezTo>
                <a:lnTo>
                  <a:pt x="669340" y="332435"/>
                </a:lnTo>
                <a:cubicBezTo>
                  <a:pt x="673404" y="332435"/>
                  <a:pt x="678078" y="331419"/>
                  <a:pt x="683361" y="329387"/>
                </a:cubicBezTo>
                <a:cubicBezTo>
                  <a:pt x="688644" y="327355"/>
                  <a:pt x="691692" y="325120"/>
                  <a:pt x="692505" y="322682"/>
                </a:cubicBezTo>
                <a:cubicBezTo>
                  <a:pt x="694131" y="318618"/>
                  <a:pt x="697788" y="313741"/>
                  <a:pt x="703478" y="308051"/>
                </a:cubicBezTo>
                <a:cubicBezTo>
                  <a:pt x="709980" y="299923"/>
                  <a:pt x="713232" y="295453"/>
                  <a:pt x="713232" y="294640"/>
                </a:cubicBezTo>
                <a:cubicBezTo>
                  <a:pt x="713232" y="292202"/>
                  <a:pt x="714045" y="290170"/>
                  <a:pt x="715670" y="288544"/>
                </a:cubicBezTo>
                <a:cubicBezTo>
                  <a:pt x="718921" y="287731"/>
                  <a:pt x="720547" y="284480"/>
                  <a:pt x="720547" y="278790"/>
                </a:cubicBezTo>
                <a:cubicBezTo>
                  <a:pt x="720547" y="275539"/>
                  <a:pt x="719734" y="273710"/>
                  <a:pt x="718109" y="273304"/>
                </a:cubicBezTo>
                <a:cubicBezTo>
                  <a:pt x="716483" y="272898"/>
                  <a:pt x="714045" y="272695"/>
                  <a:pt x="710793" y="272695"/>
                </a:cubicBezTo>
                <a:close/>
                <a:moveTo>
                  <a:pt x="748207" y="167919"/>
                </a:moveTo>
                <a:cubicBezTo>
                  <a:pt x="741349" y="167462"/>
                  <a:pt x="726033" y="169062"/>
                  <a:pt x="702259" y="172720"/>
                </a:cubicBezTo>
                <a:cubicBezTo>
                  <a:pt x="686003" y="175971"/>
                  <a:pt x="676452" y="179426"/>
                  <a:pt x="673608" y="183083"/>
                </a:cubicBezTo>
                <a:cubicBezTo>
                  <a:pt x="670763" y="186741"/>
                  <a:pt x="668934" y="197104"/>
                  <a:pt x="668121" y="214173"/>
                </a:cubicBezTo>
                <a:lnTo>
                  <a:pt x="666902" y="238557"/>
                </a:lnTo>
                <a:lnTo>
                  <a:pt x="674217" y="238557"/>
                </a:lnTo>
                <a:cubicBezTo>
                  <a:pt x="712419" y="234493"/>
                  <a:pt x="732333" y="231242"/>
                  <a:pt x="733958" y="228803"/>
                </a:cubicBezTo>
                <a:cubicBezTo>
                  <a:pt x="735584" y="227990"/>
                  <a:pt x="739241" y="218237"/>
                  <a:pt x="744931" y="199542"/>
                </a:cubicBezTo>
                <a:cubicBezTo>
                  <a:pt x="750620" y="180848"/>
                  <a:pt x="753059" y="170688"/>
                  <a:pt x="752246" y="169062"/>
                </a:cubicBezTo>
                <a:cubicBezTo>
                  <a:pt x="751840" y="168453"/>
                  <a:pt x="750494" y="168072"/>
                  <a:pt x="748207" y="167919"/>
                </a:cubicBezTo>
                <a:close/>
                <a:moveTo>
                  <a:pt x="341376" y="115418"/>
                </a:moveTo>
                <a:cubicBezTo>
                  <a:pt x="349504" y="115418"/>
                  <a:pt x="354380" y="115824"/>
                  <a:pt x="356006" y="116637"/>
                </a:cubicBezTo>
                <a:lnTo>
                  <a:pt x="376733" y="121514"/>
                </a:lnTo>
                <a:cubicBezTo>
                  <a:pt x="388112" y="124765"/>
                  <a:pt x="398475" y="128626"/>
                  <a:pt x="407822" y="133096"/>
                </a:cubicBezTo>
                <a:cubicBezTo>
                  <a:pt x="417169" y="137567"/>
                  <a:pt x="422656" y="141427"/>
                  <a:pt x="424281" y="144678"/>
                </a:cubicBezTo>
                <a:cubicBezTo>
                  <a:pt x="427532" y="150368"/>
                  <a:pt x="430784" y="154026"/>
                  <a:pt x="434035" y="155651"/>
                </a:cubicBezTo>
                <a:cubicBezTo>
                  <a:pt x="437286" y="158090"/>
                  <a:pt x="438912" y="161747"/>
                  <a:pt x="438912" y="166624"/>
                </a:cubicBezTo>
                <a:cubicBezTo>
                  <a:pt x="438912" y="170688"/>
                  <a:pt x="437286" y="173939"/>
                  <a:pt x="434035" y="176378"/>
                </a:cubicBezTo>
                <a:cubicBezTo>
                  <a:pt x="430784" y="179629"/>
                  <a:pt x="425095" y="182474"/>
                  <a:pt x="416966" y="184912"/>
                </a:cubicBezTo>
                <a:lnTo>
                  <a:pt x="402336" y="192227"/>
                </a:lnTo>
                <a:cubicBezTo>
                  <a:pt x="399897" y="193853"/>
                  <a:pt x="393192" y="195682"/>
                  <a:pt x="382219" y="197714"/>
                </a:cubicBezTo>
                <a:cubicBezTo>
                  <a:pt x="371246" y="199746"/>
                  <a:pt x="364541" y="200355"/>
                  <a:pt x="362102" y="199542"/>
                </a:cubicBezTo>
                <a:cubicBezTo>
                  <a:pt x="359664" y="198730"/>
                  <a:pt x="357632" y="199136"/>
                  <a:pt x="356006" y="200762"/>
                </a:cubicBezTo>
                <a:cubicBezTo>
                  <a:pt x="354380" y="202387"/>
                  <a:pt x="351942" y="203200"/>
                  <a:pt x="348691" y="203200"/>
                </a:cubicBezTo>
                <a:cubicBezTo>
                  <a:pt x="347878" y="204013"/>
                  <a:pt x="346659" y="204419"/>
                  <a:pt x="345033" y="204419"/>
                </a:cubicBezTo>
                <a:cubicBezTo>
                  <a:pt x="343408" y="204419"/>
                  <a:pt x="342189" y="204826"/>
                  <a:pt x="341376" y="205638"/>
                </a:cubicBezTo>
                <a:cubicBezTo>
                  <a:pt x="341376" y="207264"/>
                  <a:pt x="338937" y="207264"/>
                  <a:pt x="334061" y="205638"/>
                </a:cubicBezTo>
                <a:cubicBezTo>
                  <a:pt x="329184" y="205638"/>
                  <a:pt x="326339" y="206045"/>
                  <a:pt x="325526" y="206858"/>
                </a:cubicBezTo>
                <a:cubicBezTo>
                  <a:pt x="319024" y="210109"/>
                  <a:pt x="313334" y="212547"/>
                  <a:pt x="308457" y="214173"/>
                </a:cubicBezTo>
                <a:cubicBezTo>
                  <a:pt x="296265" y="216611"/>
                  <a:pt x="280822" y="217424"/>
                  <a:pt x="262128" y="216611"/>
                </a:cubicBezTo>
                <a:lnTo>
                  <a:pt x="230429" y="214173"/>
                </a:lnTo>
                <a:lnTo>
                  <a:pt x="230429" y="231242"/>
                </a:lnTo>
                <a:lnTo>
                  <a:pt x="227990" y="270256"/>
                </a:lnTo>
                <a:cubicBezTo>
                  <a:pt x="226365" y="285699"/>
                  <a:pt x="225958" y="293827"/>
                  <a:pt x="226771" y="294640"/>
                </a:cubicBezTo>
                <a:cubicBezTo>
                  <a:pt x="229209" y="297078"/>
                  <a:pt x="245465" y="290983"/>
                  <a:pt x="275539" y="276352"/>
                </a:cubicBezTo>
                <a:cubicBezTo>
                  <a:pt x="296672" y="265786"/>
                  <a:pt x="308457" y="259283"/>
                  <a:pt x="310896" y="256845"/>
                </a:cubicBezTo>
                <a:cubicBezTo>
                  <a:pt x="314960" y="254407"/>
                  <a:pt x="318617" y="253187"/>
                  <a:pt x="321869" y="253187"/>
                </a:cubicBezTo>
                <a:cubicBezTo>
                  <a:pt x="325933" y="253187"/>
                  <a:pt x="327965" y="252375"/>
                  <a:pt x="327965" y="250749"/>
                </a:cubicBezTo>
                <a:cubicBezTo>
                  <a:pt x="327965" y="249936"/>
                  <a:pt x="334873" y="249530"/>
                  <a:pt x="348691" y="249530"/>
                </a:cubicBezTo>
                <a:cubicBezTo>
                  <a:pt x="360883" y="250343"/>
                  <a:pt x="373075" y="253187"/>
                  <a:pt x="385267" y="258064"/>
                </a:cubicBezTo>
                <a:cubicBezTo>
                  <a:pt x="393395" y="262128"/>
                  <a:pt x="398881" y="265786"/>
                  <a:pt x="401726" y="269037"/>
                </a:cubicBezTo>
                <a:cubicBezTo>
                  <a:pt x="404571" y="272288"/>
                  <a:pt x="406400" y="276758"/>
                  <a:pt x="407213" y="282448"/>
                </a:cubicBezTo>
                <a:cubicBezTo>
                  <a:pt x="407213" y="289763"/>
                  <a:pt x="392583" y="294640"/>
                  <a:pt x="363321" y="297078"/>
                </a:cubicBezTo>
                <a:cubicBezTo>
                  <a:pt x="347878" y="298704"/>
                  <a:pt x="339344" y="299923"/>
                  <a:pt x="337718" y="300736"/>
                </a:cubicBezTo>
                <a:cubicBezTo>
                  <a:pt x="325526" y="303987"/>
                  <a:pt x="303174" y="307645"/>
                  <a:pt x="270662" y="311709"/>
                </a:cubicBezTo>
                <a:lnTo>
                  <a:pt x="262128" y="311709"/>
                </a:lnTo>
                <a:cubicBezTo>
                  <a:pt x="257251" y="311709"/>
                  <a:pt x="249936" y="310896"/>
                  <a:pt x="240182" y="309271"/>
                </a:cubicBezTo>
                <a:cubicBezTo>
                  <a:pt x="238556" y="309271"/>
                  <a:pt x="235915" y="308864"/>
                  <a:pt x="232257" y="308051"/>
                </a:cubicBezTo>
                <a:cubicBezTo>
                  <a:pt x="228600" y="307239"/>
                  <a:pt x="226771" y="307645"/>
                  <a:pt x="226771" y="309271"/>
                </a:cubicBezTo>
                <a:cubicBezTo>
                  <a:pt x="225145" y="314147"/>
                  <a:pt x="223520" y="331622"/>
                  <a:pt x="221894" y="361696"/>
                </a:cubicBezTo>
                <a:cubicBezTo>
                  <a:pt x="220269" y="391770"/>
                  <a:pt x="219456" y="420218"/>
                  <a:pt x="219456" y="447040"/>
                </a:cubicBezTo>
                <a:cubicBezTo>
                  <a:pt x="219456" y="465734"/>
                  <a:pt x="219862" y="476301"/>
                  <a:pt x="220675" y="478739"/>
                </a:cubicBezTo>
                <a:cubicBezTo>
                  <a:pt x="220675" y="481990"/>
                  <a:pt x="222301" y="483616"/>
                  <a:pt x="225552" y="483616"/>
                </a:cubicBezTo>
                <a:cubicBezTo>
                  <a:pt x="226365" y="483616"/>
                  <a:pt x="244246" y="479959"/>
                  <a:pt x="279197" y="472643"/>
                </a:cubicBezTo>
                <a:cubicBezTo>
                  <a:pt x="287325" y="470205"/>
                  <a:pt x="303174" y="467360"/>
                  <a:pt x="326746" y="464109"/>
                </a:cubicBezTo>
                <a:cubicBezTo>
                  <a:pt x="351129" y="459232"/>
                  <a:pt x="364541" y="455981"/>
                  <a:pt x="366979" y="454355"/>
                </a:cubicBezTo>
                <a:cubicBezTo>
                  <a:pt x="376733" y="451104"/>
                  <a:pt x="384861" y="449072"/>
                  <a:pt x="391363" y="448259"/>
                </a:cubicBezTo>
                <a:lnTo>
                  <a:pt x="405993" y="445821"/>
                </a:lnTo>
                <a:cubicBezTo>
                  <a:pt x="410057" y="445821"/>
                  <a:pt x="417779" y="447853"/>
                  <a:pt x="429158" y="451917"/>
                </a:cubicBezTo>
                <a:cubicBezTo>
                  <a:pt x="446227" y="457606"/>
                  <a:pt x="454761" y="460451"/>
                  <a:pt x="454761" y="460451"/>
                </a:cubicBezTo>
                <a:cubicBezTo>
                  <a:pt x="463702" y="462890"/>
                  <a:pt x="470611" y="465734"/>
                  <a:pt x="475488" y="468986"/>
                </a:cubicBezTo>
                <a:cubicBezTo>
                  <a:pt x="480365" y="472237"/>
                  <a:pt x="484429" y="477114"/>
                  <a:pt x="487680" y="483616"/>
                </a:cubicBezTo>
                <a:lnTo>
                  <a:pt x="493776" y="498247"/>
                </a:lnTo>
                <a:cubicBezTo>
                  <a:pt x="492150" y="499872"/>
                  <a:pt x="488492" y="500685"/>
                  <a:pt x="482803" y="500685"/>
                </a:cubicBezTo>
                <a:cubicBezTo>
                  <a:pt x="475488" y="502310"/>
                  <a:pt x="469798" y="504342"/>
                  <a:pt x="465734" y="506781"/>
                </a:cubicBezTo>
                <a:cubicBezTo>
                  <a:pt x="464109" y="507594"/>
                  <a:pt x="461670" y="508000"/>
                  <a:pt x="458419" y="508000"/>
                </a:cubicBezTo>
                <a:cubicBezTo>
                  <a:pt x="455168" y="508000"/>
                  <a:pt x="448665" y="506374"/>
                  <a:pt x="438912" y="503123"/>
                </a:cubicBezTo>
                <a:cubicBezTo>
                  <a:pt x="425095" y="499059"/>
                  <a:pt x="413715" y="497027"/>
                  <a:pt x="404774" y="497027"/>
                </a:cubicBezTo>
                <a:cubicBezTo>
                  <a:pt x="395833" y="497027"/>
                  <a:pt x="383236" y="498247"/>
                  <a:pt x="366979" y="500685"/>
                </a:cubicBezTo>
                <a:cubicBezTo>
                  <a:pt x="347472" y="503936"/>
                  <a:pt x="332435" y="505562"/>
                  <a:pt x="321869" y="505562"/>
                </a:cubicBezTo>
                <a:cubicBezTo>
                  <a:pt x="309677" y="505562"/>
                  <a:pt x="302768" y="506374"/>
                  <a:pt x="301142" y="508000"/>
                </a:cubicBezTo>
                <a:lnTo>
                  <a:pt x="287731" y="510438"/>
                </a:lnTo>
                <a:cubicBezTo>
                  <a:pt x="279603" y="512064"/>
                  <a:pt x="271272" y="514096"/>
                  <a:pt x="262737" y="516535"/>
                </a:cubicBezTo>
                <a:cubicBezTo>
                  <a:pt x="254203" y="518973"/>
                  <a:pt x="249936" y="520598"/>
                  <a:pt x="249936" y="521411"/>
                </a:cubicBezTo>
                <a:lnTo>
                  <a:pt x="254813" y="525069"/>
                </a:lnTo>
                <a:cubicBezTo>
                  <a:pt x="258064" y="527507"/>
                  <a:pt x="260909" y="531368"/>
                  <a:pt x="263347" y="536651"/>
                </a:cubicBezTo>
                <a:cubicBezTo>
                  <a:pt x="265785" y="541934"/>
                  <a:pt x="267005" y="547014"/>
                  <a:pt x="267005" y="551891"/>
                </a:cubicBezTo>
                <a:cubicBezTo>
                  <a:pt x="267005" y="559206"/>
                  <a:pt x="265785" y="564083"/>
                  <a:pt x="263347" y="566522"/>
                </a:cubicBezTo>
                <a:cubicBezTo>
                  <a:pt x="260909" y="566522"/>
                  <a:pt x="258064" y="569773"/>
                  <a:pt x="254813" y="576275"/>
                </a:cubicBezTo>
                <a:cubicBezTo>
                  <a:pt x="252375" y="581965"/>
                  <a:pt x="249123" y="586029"/>
                  <a:pt x="245059" y="588467"/>
                </a:cubicBezTo>
                <a:cubicBezTo>
                  <a:pt x="240182" y="592531"/>
                  <a:pt x="233883" y="599034"/>
                  <a:pt x="226161" y="607975"/>
                </a:cubicBezTo>
                <a:cubicBezTo>
                  <a:pt x="218440" y="616915"/>
                  <a:pt x="214579" y="621792"/>
                  <a:pt x="214579" y="622605"/>
                </a:cubicBezTo>
                <a:cubicBezTo>
                  <a:pt x="214579" y="625856"/>
                  <a:pt x="212141" y="629920"/>
                  <a:pt x="207264" y="634797"/>
                </a:cubicBezTo>
                <a:cubicBezTo>
                  <a:pt x="202387" y="642925"/>
                  <a:pt x="200355" y="646989"/>
                  <a:pt x="201168" y="646989"/>
                </a:cubicBezTo>
                <a:cubicBezTo>
                  <a:pt x="201981" y="647802"/>
                  <a:pt x="222707" y="642925"/>
                  <a:pt x="263347" y="632358"/>
                </a:cubicBezTo>
                <a:cubicBezTo>
                  <a:pt x="303987" y="621792"/>
                  <a:pt x="325933" y="615696"/>
                  <a:pt x="329184" y="614070"/>
                </a:cubicBezTo>
                <a:cubicBezTo>
                  <a:pt x="331622" y="612445"/>
                  <a:pt x="332435" y="610007"/>
                  <a:pt x="331622" y="606755"/>
                </a:cubicBezTo>
                <a:cubicBezTo>
                  <a:pt x="329997" y="602691"/>
                  <a:pt x="325933" y="594766"/>
                  <a:pt x="319430" y="582981"/>
                </a:cubicBezTo>
                <a:cubicBezTo>
                  <a:pt x="312928" y="571195"/>
                  <a:pt x="308051" y="563677"/>
                  <a:pt x="304800" y="560426"/>
                </a:cubicBezTo>
                <a:lnTo>
                  <a:pt x="299923" y="555549"/>
                </a:lnTo>
                <a:lnTo>
                  <a:pt x="307238" y="551891"/>
                </a:lnTo>
                <a:cubicBezTo>
                  <a:pt x="312115" y="550266"/>
                  <a:pt x="316179" y="549453"/>
                  <a:pt x="319430" y="549453"/>
                </a:cubicBezTo>
                <a:cubicBezTo>
                  <a:pt x="329184" y="549453"/>
                  <a:pt x="343814" y="553111"/>
                  <a:pt x="363321" y="560426"/>
                </a:cubicBezTo>
                <a:cubicBezTo>
                  <a:pt x="386893" y="569366"/>
                  <a:pt x="403149" y="577291"/>
                  <a:pt x="412089" y="584200"/>
                </a:cubicBezTo>
                <a:cubicBezTo>
                  <a:pt x="421030" y="591109"/>
                  <a:pt x="427126" y="601066"/>
                  <a:pt x="430377" y="614070"/>
                </a:cubicBezTo>
                <a:cubicBezTo>
                  <a:pt x="432003" y="619760"/>
                  <a:pt x="432816" y="627075"/>
                  <a:pt x="432816" y="636016"/>
                </a:cubicBezTo>
                <a:cubicBezTo>
                  <a:pt x="432816" y="646583"/>
                  <a:pt x="430377" y="654304"/>
                  <a:pt x="425501" y="659181"/>
                </a:cubicBezTo>
                <a:lnTo>
                  <a:pt x="410870" y="675030"/>
                </a:lnTo>
                <a:cubicBezTo>
                  <a:pt x="401117" y="685597"/>
                  <a:pt x="391363" y="690880"/>
                  <a:pt x="381609" y="690880"/>
                </a:cubicBezTo>
                <a:cubicBezTo>
                  <a:pt x="373481" y="690880"/>
                  <a:pt x="363728" y="679094"/>
                  <a:pt x="352349" y="655523"/>
                </a:cubicBezTo>
                <a:cubicBezTo>
                  <a:pt x="350723" y="653085"/>
                  <a:pt x="349097" y="650240"/>
                  <a:pt x="347472" y="646989"/>
                </a:cubicBezTo>
                <a:cubicBezTo>
                  <a:pt x="345846" y="643738"/>
                  <a:pt x="344221" y="641706"/>
                  <a:pt x="342595" y="640893"/>
                </a:cubicBezTo>
                <a:cubicBezTo>
                  <a:pt x="341782" y="640893"/>
                  <a:pt x="336499" y="643331"/>
                  <a:pt x="326746" y="648208"/>
                </a:cubicBezTo>
                <a:cubicBezTo>
                  <a:pt x="324307" y="650646"/>
                  <a:pt x="316586" y="654914"/>
                  <a:pt x="303581" y="661010"/>
                </a:cubicBezTo>
                <a:cubicBezTo>
                  <a:pt x="290576" y="667106"/>
                  <a:pt x="280822" y="671779"/>
                  <a:pt x="274320" y="675030"/>
                </a:cubicBezTo>
                <a:lnTo>
                  <a:pt x="225552" y="699414"/>
                </a:lnTo>
                <a:cubicBezTo>
                  <a:pt x="216611" y="707542"/>
                  <a:pt x="198323" y="715264"/>
                  <a:pt x="170688" y="722579"/>
                </a:cubicBezTo>
                <a:cubicBezTo>
                  <a:pt x="163373" y="725018"/>
                  <a:pt x="157683" y="726237"/>
                  <a:pt x="153619" y="726237"/>
                </a:cubicBezTo>
                <a:cubicBezTo>
                  <a:pt x="147929" y="726237"/>
                  <a:pt x="143053" y="722579"/>
                  <a:pt x="138989" y="715264"/>
                </a:cubicBezTo>
                <a:cubicBezTo>
                  <a:pt x="137363" y="711200"/>
                  <a:pt x="135331" y="708355"/>
                  <a:pt x="132893" y="706730"/>
                </a:cubicBezTo>
                <a:cubicBezTo>
                  <a:pt x="131267" y="706730"/>
                  <a:pt x="130454" y="705714"/>
                  <a:pt x="130454" y="703682"/>
                </a:cubicBezTo>
                <a:cubicBezTo>
                  <a:pt x="130454" y="701650"/>
                  <a:pt x="130861" y="699414"/>
                  <a:pt x="131673" y="696976"/>
                </a:cubicBezTo>
                <a:lnTo>
                  <a:pt x="131673" y="693318"/>
                </a:lnTo>
                <a:cubicBezTo>
                  <a:pt x="131673" y="690067"/>
                  <a:pt x="130048" y="686816"/>
                  <a:pt x="126797" y="683565"/>
                </a:cubicBezTo>
                <a:cubicBezTo>
                  <a:pt x="118669" y="675437"/>
                  <a:pt x="114605" y="666903"/>
                  <a:pt x="114605" y="657962"/>
                </a:cubicBezTo>
                <a:cubicBezTo>
                  <a:pt x="114605" y="653898"/>
                  <a:pt x="115214" y="651053"/>
                  <a:pt x="116433" y="649427"/>
                </a:cubicBezTo>
                <a:cubicBezTo>
                  <a:pt x="117653" y="647802"/>
                  <a:pt x="121513" y="644957"/>
                  <a:pt x="128016" y="640893"/>
                </a:cubicBezTo>
                <a:cubicBezTo>
                  <a:pt x="133706" y="637642"/>
                  <a:pt x="140817" y="631952"/>
                  <a:pt x="149352" y="623824"/>
                </a:cubicBezTo>
                <a:cubicBezTo>
                  <a:pt x="157886" y="615696"/>
                  <a:pt x="164998" y="607568"/>
                  <a:pt x="170688" y="599440"/>
                </a:cubicBezTo>
                <a:lnTo>
                  <a:pt x="179222" y="588467"/>
                </a:lnTo>
                <a:lnTo>
                  <a:pt x="212141" y="549453"/>
                </a:lnTo>
                <a:lnTo>
                  <a:pt x="215798" y="542138"/>
                </a:lnTo>
                <a:lnTo>
                  <a:pt x="209703" y="543357"/>
                </a:lnTo>
                <a:cubicBezTo>
                  <a:pt x="206451" y="544170"/>
                  <a:pt x="203200" y="543357"/>
                  <a:pt x="199949" y="540918"/>
                </a:cubicBezTo>
                <a:cubicBezTo>
                  <a:pt x="198323" y="539293"/>
                  <a:pt x="196697" y="538480"/>
                  <a:pt x="195072" y="538480"/>
                </a:cubicBezTo>
                <a:cubicBezTo>
                  <a:pt x="193446" y="538480"/>
                  <a:pt x="191617" y="539090"/>
                  <a:pt x="189585" y="540309"/>
                </a:cubicBezTo>
                <a:cubicBezTo>
                  <a:pt x="187553" y="541528"/>
                  <a:pt x="184505" y="542544"/>
                  <a:pt x="180441" y="543357"/>
                </a:cubicBezTo>
                <a:lnTo>
                  <a:pt x="162153" y="551891"/>
                </a:lnTo>
                <a:cubicBezTo>
                  <a:pt x="160528" y="553517"/>
                  <a:pt x="158089" y="554330"/>
                  <a:pt x="154838" y="554330"/>
                </a:cubicBezTo>
                <a:cubicBezTo>
                  <a:pt x="152400" y="555143"/>
                  <a:pt x="148336" y="557378"/>
                  <a:pt x="142646" y="561035"/>
                </a:cubicBezTo>
                <a:cubicBezTo>
                  <a:pt x="136957" y="564693"/>
                  <a:pt x="131267" y="568554"/>
                  <a:pt x="125577" y="572618"/>
                </a:cubicBezTo>
                <a:lnTo>
                  <a:pt x="108509" y="583590"/>
                </a:lnTo>
                <a:cubicBezTo>
                  <a:pt x="96317" y="590906"/>
                  <a:pt x="83718" y="594563"/>
                  <a:pt x="70713" y="594563"/>
                </a:cubicBezTo>
                <a:cubicBezTo>
                  <a:pt x="56083" y="594563"/>
                  <a:pt x="41046" y="588874"/>
                  <a:pt x="25603" y="577494"/>
                </a:cubicBezTo>
                <a:cubicBezTo>
                  <a:pt x="18288" y="570992"/>
                  <a:pt x="13208" y="565506"/>
                  <a:pt x="10363" y="561035"/>
                </a:cubicBezTo>
                <a:cubicBezTo>
                  <a:pt x="7518" y="556565"/>
                  <a:pt x="4877" y="549046"/>
                  <a:pt x="2438" y="538480"/>
                </a:cubicBezTo>
                <a:lnTo>
                  <a:pt x="0" y="522630"/>
                </a:lnTo>
                <a:cubicBezTo>
                  <a:pt x="0" y="517754"/>
                  <a:pt x="1219" y="515315"/>
                  <a:pt x="3657" y="515315"/>
                </a:cubicBezTo>
                <a:cubicBezTo>
                  <a:pt x="4470" y="515315"/>
                  <a:pt x="7721" y="518160"/>
                  <a:pt x="13411" y="523850"/>
                </a:cubicBezTo>
                <a:cubicBezTo>
                  <a:pt x="17475" y="527914"/>
                  <a:pt x="20726" y="530555"/>
                  <a:pt x="23165" y="531774"/>
                </a:cubicBezTo>
                <a:cubicBezTo>
                  <a:pt x="25603" y="532994"/>
                  <a:pt x="29261" y="533603"/>
                  <a:pt x="34137" y="533603"/>
                </a:cubicBezTo>
                <a:cubicBezTo>
                  <a:pt x="40640" y="533603"/>
                  <a:pt x="58928" y="529946"/>
                  <a:pt x="89001" y="522630"/>
                </a:cubicBezTo>
                <a:cubicBezTo>
                  <a:pt x="119075" y="515315"/>
                  <a:pt x="140614" y="509219"/>
                  <a:pt x="153619" y="504342"/>
                </a:cubicBezTo>
                <a:lnTo>
                  <a:pt x="164592" y="501904"/>
                </a:lnTo>
                <a:cubicBezTo>
                  <a:pt x="168656" y="501904"/>
                  <a:pt x="170688" y="500278"/>
                  <a:pt x="170688" y="497027"/>
                </a:cubicBezTo>
                <a:cubicBezTo>
                  <a:pt x="170688" y="493776"/>
                  <a:pt x="169062" y="488493"/>
                  <a:pt x="165811" y="481178"/>
                </a:cubicBezTo>
                <a:lnTo>
                  <a:pt x="158496" y="465328"/>
                </a:lnTo>
                <a:lnTo>
                  <a:pt x="159715" y="411683"/>
                </a:lnTo>
                <a:lnTo>
                  <a:pt x="160934" y="348285"/>
                </a:lnTo>
                <a:lnTo>
                  <a:pt x="163373" y="259283"/>
                </a:lnTo>
                <a:lnTo>
                  <a:pt x="165811" y="180035"/>
                </a:lnTo>
                <a:lnTo>
                  <a:pt x="159715" y="173939"/>
                </a:lnTo>
                <a:cubicBezTo>
                  <a:pt x="155651" y="169875"/>
                  <a:pt x="153619" y="165405"/>
                  <a:pt x="153619" y="160528"/>
                </a:cubicBezTo>
                <a:cubicBezTo>
                  <a:pt x="151993" y="154026"/>
                  <a:pt x="150774" y="150368"/>
                  <a:pt x="149961" y="149555"/>
                </a:cubicBezTo>
                <a:cubicBezTo>
                  <a:pt x="148336" y="147930"/>
                  <a:pt x="149149" y="147117"/>
                  <a:pt x="152400" y="147117"/>
                </a:cubicBezTo>
                <a:cubicBezTo>
                  <a:pt x="155651" y="147117"/>
                  <a:pt x="159512" y="148133"/>
                  <a:pt x="163982" y="150165"/>
                </a:cubicBezTo>
                <a:cubicBezTo>
                  <a:pt x="168453" y="152197"/>
                  <a:pt x="173126" y="154838"/>
                  <a:pt x="178003" y="158090"/>
                </a:cubicBezTo>
                <a:cubicBezTo>
                  <a:pt x="179629" y="158903"/>
                  <a:pt x="181661" y="159919"/>
                  <a:pt x="184099" y="161138"/>
                </a:cubicBezTo>
                <a:cubicBezTo>
                  <a:pt x="186537" y="162357"/>
                  <a:pt x="188976" y="162966"/>
                  <a:pt x="191414" y="162966"/>
                </a:cubicBezTo>
                <a:cubicBezTo>
                  <a:pt x="196291" y="162966"/>
                  <a:pt x="216611" y="156871"/>
                  <a:pt x="252375" y="144678"/>
                </a:cubicBezTo>
                <a:cubicBezTo>
                  <a:pt x="280822" y="134925"/>
                  <a:pt x="298297" y="129642"/>
                  <a:pt x="304800" y="128829"/>
                </a:cubicBezTo>
                <a:cubicBezTo>
                  <a:pt x="316992" y="123952"/>
                  <a:pt x="323088" y="121514"/>
                  <a:pt x="323088" y="121514"/>
                </a:cubicBezTo>
                <a:cubicBezTo>
                  <a:pt x="326339" y="119075"/>
                  <a:pt x="332435" y="117043"/>
                  <a:pt x="341376" y="115418"/>
                </a:cubicBezTo>
                <a:close/>
                <a:moveTo>
                  <a:pt x="594969" y="203"/>
                </a:moveTo>
                <a:cubicBezTo>
                  <a:pt x="599440" y="610"/>
                  <a:pt x="605129" y="1626"/>
                  <a:pt x="612038" y="3251"/>
                </a:cubicBezTo>
                <a:cubicBezTo>
                  <a:pt x="625856" y="6503"/>
                  <a:pt x="637235" y="10160"/>
                  <a:pt x="646176" y="14224"/>
                </a:cubicBezTo>
                <a:cubicBezTo>
                  <a:pt x="659993" y="22352"/>
                  <a:pt x="669340" y="32309"/>
                  <a:pt x="674217" y="44095"/>
                </a:cubicBezTo>
                <a:cubicBezTo>
                  <a:pt x="679094" y="55880"/>
                  <a:pt x="681532" y="73965"/>
                  <a:pt x="681532" y="98349"/>
                </a:cubicBezTo>
                <a:lnTo>
                  <a:pt x="680313" y="131267"/>
                </a:lnTo>
                <a:lnTo>
                  <a:pt x="697382" y="130048"/>
                </a:lnTo>
                <a:lnTo>
                  <a:pt x="730301" y="125171"/>
                </a:lnTo>
                <a:cubicBezTo>
                  <a:pt x="740054" y="122733"/>
                  <a:pt x="748588" y="121514"/>
                  <a:pt x="755904" y="121514"/>
                </a:cubicBezTo>
                <a:cubicBezTo>
                  <a:pt x="764032" y="121514"/>
                  <a:pt x="777036" y="124765"/>
                  <a:pt x="794918" y="131267"/>
                </a:cubicBezTo>
                <a:cubicBezTo>
                  <a:pt x="812800" y="139395"/>
                  <a:pt x="825804" y="147117"/>
                  <a:pt x="833932" y="154432"/>
                </a:cubicBezTo>
                <a:cubicBezTo>
                  <a:pt x="841248" y="161747"/>
                  <a:pt x="846124" y="168250"/>
                  <a:pt x="848563" y="173939"/>
                </a:cubicBezTo>
                <a:cubicBezTo>
                  <a:pt x="851001" y="179629"/>
                  <a:pt x="853033" y="189382"/>
                  <a:pt x="854659" y="203200"/>
                </a:cubicBezTo>
                <a:lnTo>
                  <a:pt x="882701" y="206858"/>
                </a:lnTo>
                <a:cubicBezTo>
                  <a:pt x="899769" y="206858"/>
                  <a:pt x="908710" y="207670"/>
                  <a:pt x="909523" y="209296"/>
                </a:cubicBezTo>
                <a:cubicBezTo>
                  <a:pt x="914400" y="210922"/>
                  <a:pt x="918057" y="211734"/>
                  <a:pt x="920496" y="211734"/>
                </a:cubicBezTo>
                <a:cubicBezTo>
                  <a:pt x="922934" y="211734"/>
                  <a:pt x="926592" y="213360"/>
                  <a:pt x="931468" y="216611"/>
                </a:cubicBezTo>
                <a:cubicBezTo>
                  <a:pt x="936345" y="219050"/>
                  <a:pt x="940816" y="220269"/>
                  <a:pt x="944880" y="220269"/>
                </a:cubicBezTo>
                <a:cubicBezTo>
                  <a:pt x="952195" y="221894"/>
                  <a:pt x="956665" y="224333"/>
                  <a:pt x="958291" y="227584"/>
                </a:cubicBezTo>
                <a:cubicBezTo>
                  <a:pt x="959916" y="228397"/>
                  <a:pt x="961339" y="229413"/>
                  <a:pt x="962558" y="230632"/>
                </a:cubicBezTo>
                <a:cubicBezTo>
                  <a:pt x="963777" y="231851"/>
                  <a:pt x="965200" y="232461"/>
                  <a:pt x="966825" y="232461"/>
                </a:cubicBezTo>
                <a:cubicBezTo>
                  <a:pt x="970889" y="232461"/>
                  <a:pt x="973328" y="233680"/>
                  <a:pt x="974140" y="236118"/>
                </a:cubicBezTo>
                <a:cubicBezTo>
                  <a:pt x="975766" y="240995"/>
                  <a:pt x="977392" y="243434"/>
                  <a:pt x="979017" y="243434"/>
                </a:cubicBezTo>
                <a:cubicBezTo>
                  <a:pt x="979830" y="243434"/>
                  <a:pt x="981862" y="246278"/>
                  <a:pt x="985113" y="251968"/>
                </a:cubicBezTo>
                <a:cubicBezTo>
                  <a:pt x="985113" y="257658"/>
                  <a:pt x="987145" y="261722"/>
                  <a:pt x="991209" y="264160"/>
                </a:cubicBezTo>
                <a:cubicBezTo>
                  <a:pt x="993648" y="266598"/>
                  <a:pt x="993648" y="269037"/>
                  <a:pt x="991209" y="271475"/>
                </a:cubicBezTo>
                <a:cubicBezTo>
                  <a:pt x="986332" y="274726"/>
                  <a:pt x="975360" y="276352"/>
                  <a:pt x="958291" y="276352"/>
                </a:cubicBezTo>
                <a:cubicBezTo>
                  <a:pt x="939597" y="276352"/>
                  <a:pt x="929436" y="275539"/>
                  <a:pt x="927811" y="273914"/>
                </a:cubicBezTo>
                <a:cubicBezTo>
                  <a:pt x="926185" y="273101"/>
                  <a:pt x="918870" y="271882"/>
                  <a:pt x="905865" y="270256"/>
                </a:cubicBezTo>
                <a:cubicBezTo>
                  <a:pt x="883920" y="267818"/>
                  <a:pt x="867257" y="265582"/>
                  <a:pt x="855878" y="263550"/>
                </a:cubicBezTo>
                <a:cubicBezTo>
                  <a:pt x="844499" y="261518"/>
                  <a:pt x="835965" y="260502"/>
                  <a:pt x="830275" y="260502"/>
                </a:cubicBezTo>
                <a:lnTo>
                  <a:pt x="809549" y="261722"/>
                </a:lnTo>
                <a:lnTo>
                  <a:pt x="798576" y="272695"/>
                </a:lnTo>
                <a:cubicBezTo>
                  <a:pt x="793699" y="278384"/>
                  <a:pt x="783539" y="287325"/>
                  <a:pt x="768096" y="299517"/>
                </a:cubicBezTo>
                <a:cubicBezTo>
                  <a:pt x="744525" y="317398"/>
                  <a:pt x="732739" y="327152"/>
                  <a:pt x="732739" y="328778"/>
                </a:cubicBezTo>
                <a:lnTo>
                  <a:pt x="748588" y="336093"/>
                </a:lnTo>
                <a:cubicBezTo>
                  <a:pt x="760780" y="341782"/>
                  <a:pt x="768502" y="347472"/>
                  <a:pt x="771753" y="353162"/>
                </a:cubicBezTo>
                <a:cubicBezTo>
                  <a:pt x="773379" y="356413"/>
                  <a:pt x="775411" y="359054"/>
                  <a:pt x="777849" y="361086"/>
                </a:cubicBezTo>
                <a:cubicBezTo>
                  <a:pt x="780288" y="363119"/>
                  <a:pt x="782320" y="364135"/>
                  <a:pt x="783945" y="364135"/>
                </a:cubicBezTo>
                <a:cubicBezTo>
                  <a:pt x="786384" y="364947"/>
                  <a:pt x="787603" y="366573"/>
                  <a:pt x="787603" y="369011"/>
                </a:cubicBezTo>
                <a:cubicBezTo>
                  <a:pt x="787603" y="372262"/>
                  <a:pt x="784555" y="374498"/>
                  <a:pt x="778459" y="375717"/>
                </a:cubicBezTo>
                <a:cubicBezTo>
                  <a:pt x="772363" y="376936"/>
                  <a:pt x="761187" y="377952"/>
                  <a:pt x="744931" y="378765"/>
                </a:cubicBezTo>
                <a:cubicBezTo>
                  <a:pt x="705104" y="380390"/>
                  <a:pt x="677875" y="382829"/>
                  <a:pt x="663245" y="386080"/>
                </a:cubicBezTo>
                <a:cubicBezTo>
                  <a:pt x="659181" y="387706"/>
                  <a:pt x="656539" y="389941"/>
                  <a:pt x="655320" y="392786"/>
                </a:cubicBezTo>
                <a:cubicBezTo>
                  <a:pt x="654101" y="395630"/>
                  <a:pt x="653085" y="402743"/>
                  <a:pt x="652272" y="414122"/>
                </a:cubicBezTo>
                <a:cubicBezTo>
                  <a:pt x="652272" y="423875"/>
                  <a:pt x="653085" y="429158"/>
                  <a:pt x="654710" y="429971"/>
                </a:cubicBezTo>
                <a:cubicBezTo>
                  <a:pt x="655523" y="430784"/>
                  <a:pt x="657149" y="431190"/>
                  <a:pt x="659587" y="431190"/>
                </a:cubicBezTo>
                <a:cubicBezTo>
                  <a:pt x="664464" y="431190"/>
                  <a:pt x="670153" y="429565"/>
                  <a:pt x="676656" y="426314"/>
                </a:cubicBezTo>
                <a:cubicBezTo>
                  <a:pt x="679907" y="423875"/>
                  <a:pt x="683565" y="424282"/>
                  <a:pt x="687628" y="427533"/>
                </a:cubicBezTo>
                <a:cubicBezTo>
                  <a:pt x="689254" y="428346"/>
                  <a:pt x="692099" y="428752"/>
                  <a:pt x="696163" y="428752"/>
                </a:cubicBezTo>
                <a:cubicBezTo>
                  <a:pt x="701853" y="428752"/>
                  <a:pt x="707542" y="427939"/>
                  <a:pt x="713232" y="426314"/>
                </a:cubicBezTo>
                <a:cubicBezTo>
                  <a:pt x="724611" y="423875"/>
                  <a:pt x="733552" y="422656"/>
                  <a:pt x="740054" y="422656"/>
                </a:cubicBezTo>
                <a:cubicBezTo>
                  <a:pt x="753059" y="422656"/>
                  <a:pt x="766470" y="427126"/>
                  <a:pt x="780288" y="436067"/>
                </a:cubicBezTo>
                <a:cubicBezTo>
                  <a:pt x="786790" y="440944"/>
                  <a:pt x="792073" y="446837"/>
                  <a:pt x="796137" y="453746"/>
                </a:cubicBezTo>
                <a:cubicBezTo>
                  <a:pt x="800201" y="460655"/>
                  <a:pt x="802233" y="466954"/>
                  <a:pt x="802233" y="472643"/>
                </a:cubicBezTo>
                <a:cubicBezTo>
                  <a:pt x="802233" y="477520"/>
                  <a:pt x="800608" y="481178"/>
                  <a:pt x="797357" y="483616"/>
                </a:cubicBezTo>
                <a:cubicBezTo>
                  <a:pt x="794918" y="486054"/>
                  <a:pt x="790448" y="486867"/>
                  <a:pt x="783945" y="486054"/>
                </a:cubicBezTo>
                <a:cubicBezTo>
                  <a:pt x="779068" y="484429"/>
                  <a:pt x="759561" y="483616"/>
                  <a:pt x="725424" y="483616"/>
                </a:cubicBezTo>
                <a:cubicBezTo>
                  <a:pt x="692099" y="483616"/>
                  <a:pt x="671372" y="484429"/>
                  <a:pt x="663245" y="486054"/>
                </a:cubicBezTo>
                <a:lnTo>
                  <a:pt x="655929" y="488493"/>
                </a:lnTo>
                <a:lnTo>
                  <a:pt x="653491" y="517754"/>
                </a:lnTo>
                <a:lnTo>
                  <a:pt x="652272" y="548234"/>
                </a:lnTo>
                <a:lnTo>
                  <a:pt x="654710" y="548234"/>
                </a:lnTo>
                <a:cubicBezTo>
                  <a:pt x="661213" y="548234"/>
                  <a:pt x="670966" y="547014"/>
                  <a:pt x="683971" y="544576"/>
                </a:cubicBezTo>
                <a:cubicBezTo>
                  <a:pt x="717296" y="538074"/>
                  <a:pt x="744525" y="533197"/>
                  <a:pt x="765657" y="529946"/>
                </a:cubicBezTo>
                <a:cubicBezTo>
                  <a:pt x="786790" y="526694"/>
                  <a:pt x="802640" y="525069"/>
                  <a:pt x="813206" y="525069"/>
                </a:cubicBezTo>
                <a:cubicBezTo>
                  <a:pt x="818083" y="525069"/>
                  <a:pt x="827836" y="525882"/>
                  <a:pt x="842467" y="527507"/>
                </a:cubicBezTo>
                <a:cubicBezTo>
                  <a:pt x="850595" y="528320"/>
                  <a:pt x="858520" y="530352"/>
                  <a:pt x="866241" y="533603"/>
                </a:cubicBezTo>
                <a:cubicBezTo>
                  <a:pt x="873963" y="536855"/>
                  <a:pt x="884326" y="541731"/>
                  <a:pt x="897331" y="548234"/>
                </a:cubicBezTo>
                <a:cubicBezTo>
                  <a:pt x="911961" y="556362"/>
                  <a:pt x="918870" y="562051"/>
                  <a:pt x="918057" y="565302"/>
                </a:cubicBezTo>
                <a:cubicBezTo>
                  <a:pt x="917244" y="565302"/>
                  <a:pt x="917651" y="568960"/>
                  <a:pt x="919276" y="576275"/>
                </a:cubicBezTo>
                <a:cubicBezTo>
                  <a:pt x="920089" y="578714"/>
                  <a:pt x="920496" y="582371"/>
                  <a:pt x="920496" y="587248"/>
                </a:cubicBezTo>
                <a:cubicBezTo>
                  <a:pt x="920496" y="596189"/>
                  <a:pt x="918464" y="601472"/>
                  <a:pt x="914400" y="603098"/>
                </a:cubicBezTo>
                <a:cubicBezTo>
                  <a:pt x="912774" y="604723"/>
                  <a:pt x="907897" y="604723"/>
                  <a:pt x="899769" y="603098"/>
                </a:cubicBezTo>
                <a:cubicBezTo>
                  <a:pt x="892454" y="601472"/>
                  <a:pt x="887577" y="601878"/>
                  <a:pt x="885139" y="604317"/>
                </a:cubicBezTo>
                <a:cubicBezTo>
                  <a:pt x="883513" y="605942"/>
                  <a:pt x="880262" y="606755"/>
                  <a:pt x="875385" y="606755"/>
                </a:cubicBezTo>
                <a:cubicBezTo>
                  <a:pt x="868070" y="606755"/>
                  <a:pt x="857910" y="605130"/>
                  <a:pt x="844905" y="601878"/>
                </a:cubicBezTo>
                <a:cubicBezTo>
                  <a:pt x="834339" y="598627"/>
                  <a:pt x="824788" y="596595"/>
                  <a:pt x="816254" y="595782"/>
                </a:cubicBezTo>
                <a:cubicBezTo>
                  <a:pt x="807720" y="594970"/>
                  <a:pt x="790448" y="594563"/>
                  <a:pt x="764438" y="594563"/>
                </a:cubicBezTo>
                <a:cubicBezTo>
                  <a:pt x="727862" y="594563"/>
                  <a:pt x="699820" y="595376"/>
                  <a:pt x="680313" y="597002"/>
                </a:cubicBezTo>
                <a:cubicBezTo>
                  <a:pt x="671372" y="597002"/>
                  <a:pt x="664870" y="597611"/>
                  <a:pt x="660806" y="598830"/>
                </a:cubicBezTo>
                <a:cubicBezTo>
                  <a:pt x="656742" y="600050"/>
                  <a:pt x="653897" y="601878"/>
                  <a:pt x="652272" y="604317"/>
                </a:cubicBezTo>
                <a:cubicBezTo>
                  <a:pt x="651459" y="605942"/>
                  <a:pt x="650240" y="619354"/>
                  <a:pt x="648614" y="644550"/>
                </a:cubicBezTo>
                <a:cubicBezTo>
                  <a:pt x="648614" y="668935"/>
                  <a:pt x="647801" y="681126"/>
                  <a:pt x="646176" y="681126"/>
                </a:cubicBezTo>
                <a:lnTo>
                  <a:pt x="643737" y="698195"/>
                </a:lnTo>
                <a:lnTo>
                  <a:pt x="640080" y="733552"/>
                </a:lnTo>
                <a:lnTo>
                  <a:pt x="632765" y="793293"/>
                </a:lnTo>
                <a:cubicBezTo>
                  <a:pt x="629513" y="820115"/>
                  <a:pt x="626668" y="836371"/>
                  <a:pt x="624230" y="842061"/>
                </a:cubicBezTo>
                <a:cubicBezTo>
                  <a:pt x="620979" y="849376"/>
                  <a:pt x="618540" y="856691"/>
                  <a:pt x="616915" y="864006"/>
                </a:cubicBezTo>
                <a:cubicBezTo>
                  <a:pt x="606348" y="892454"/>
                  <a:pt x="600252" y="905866"/>
                  <a:pt x="598627" y="904240"/>
                </a:cubicBezTo>
                <a:cubicBezTo>
                  <a:pt x="597814" y="903427"/>
                  <a:pt x="596595" y="891642"/>
                  <a:pt x="594969" y="868883"/>
                </a:cubicBezTo>
                <a:lnTo>
                  <a:pt x="590093" y="821334"/>
                </a:lnTo>
                <a:cubicBezTo>
                  <a:pt x="587654" y="806704"/>
                  <a:pt x="586435" y="751027"/>
                  <a:pt x="586435" y="654304"/>
                </a:cubicBezTo>
                <a:cubicBezTo>
                  <a:pt x="588061" y="623418"/>
                  <a:pt x="588061" y="607162"/>
                  <a:pt x="586435" y="605536"/>
                </a:cubicBezTo>
                <a:lnTo>
                  <a:pt x="564489" y="609194"/>
                </a:lnTo>
                <a:cubicBezTo>
                  <a:pt x="540105" y="612445"/>
                  <a:pt x="519785" y="614070"/>
                  <a:pt x="503529" y="614070"/>
                </a:cubicBezTo>
                <a:cubicBezTo>
                  <a:pt x="489712" y="614070"/>
                  <a:pt x="481990" y="613258"/>
                  <a:pt x="480365" y="611632"/>
                </a:cubicBezTo>
                <a:cubicBezTo>
                  <a:pt x="477113" y="610819"/>
                  <a:pt x="475081" y="609600"/>
                  <a:pt x="474269" y="607975"/>
                </a:cubicBezTo>
                <a:cubicBezTo>
                  <a:pt x="473456" y="606349"/>
                  <a:pt x="474675" y="605536"/>
                  <a:pt x="477926" y="605536"/>
                </a:cubicBezTo>
                <a:cubicBezTo>
                  <a:pt x="479552" y="605536"/>
                  <a:pt x="480365" y="604317"/>
                  <a:pt x="480365" y="601878"/>
                </a:cubicBezTo>
                <a:cubicBezTo>
                  <a:pt x="479552" y="600253"/>
                  <a:pt x="483616" y="598221"/>
                  <a:pt x="492556" y="595782"/>
                </a:cubicBezTo>
                <a:cubicBezTo>
                  <a:pt x="526694" y="586029"/>
                  <a:pt x="544982" y="580746"/>
                  <a:pt x="547420" y="579933"/>
                </a:cubicBezTo>
                <a:lnTo>
                  <a:pt x="588873" y="566522"/>
                </a:lnTo>
                <a:lnTo>
                  <a:pt x="590093" y="532384"/>
                </a:lnTo>
                <a:lnTo>
                  <a:pt x="590093" y="497027"/>
                </a:lnTo>
                <a:lnTo>
                  <a:pt x="575462" y="495808"/>
                </a:lnTo>
                <a:cubicBezTo>
                  <a:pt x="541324" y="493370"/>
                  <a:pt x="524256" y="487274"/>
                  <a:pt x="524256" y="477520"/>
                </a:cubicBezTo>
                <a:cubicBezTo>
                  <a:pt x="524256" y="475894"/>
                  <a:pt x="526491" y="474066"/>
                  <a:pt x="530961" y="472034"/>
                </a:cubicBezTo>
                <a:cubicBezTo>
                  <a:pt x="535432" y="470002"/>
                  <a:pt x="540105" y="468986"/>
                  <a:pt x="544982" y="468986"/>
                </a:cubicBezTo>
                <a:cubicBezTo>
                  <a:pt x="547420" y="468986"/>
                  <a:pt x="554329" y="466547"/>
                  <a:pt x="565709" y="461670"/>
                </a:cubicBezTo>
                <a:lnTo>
                  <a:pt x="587654" y="451917"/>
                </a:lnTo>
                <a:lnTo>
                  <a:pt x="594969" y="449478"/>
                </a:lnTo>
                <a:lnTo>
                  <a:pt x="594969" y="394614"/>
                </a:lnTo>
                <a:lnTo>
                  <a:pt x="587654" y="395834"/>
                </a:lnTo>
                <a:lnTo>
                  <a:pt x="562051" y="401930"/>
                </a:lnTo>
                <a:cubicBezTo>
                  <a:pt x="549046" y="405181"/>
                  <a:pt x="538886" y="406806"/>
                  <a:pt x="531571" y="406806"/>
                </a:cubicBezTo>
                <a:cubicBezTo>
                  <a:pt x="525068" y="406806"/>
                  <a:pt x="517144" y="405181"/>
                  <a:pt x="507797" y="401930"/>
                </a:cubicBezTo>
                <a:cubicBezTo>
                  <a:pt x="498449" y="398678"/>
                  <a:pt x="490525" y="395021"/>
                  <a:pt x="484022" y="390957"/>
                </a:cubicBezTo>
                <a:cubicBezTo>
                  <a:pt x="479958" y="387706"/>
                  <a:pt x="477113" y="385064"/>
                  <a:pt x="475488" y="383032"/>
                </a:cubicBezTo>
                <a:cubicBezTo>
                  <a:pt x="473862" y="381000"/>
                  <a:pt x="474269" y="379578"/>
                  <a:pt x="476707" y="378765"/>
                </a:cubicBezTo>
                <a:cubicBezTo>
                  <a:pt x="478333" y="377139"/>
                  <a:pt x="478739" y="375920"/>
                  <a:pt x="477926" y="375107"/>
                </a:cubicBezTo>
                <a:cubicBezTo>
                  <a:pt x="476301" y="373482"/>
                  <a:pt x="482397" y="372669"/>
                  <a:pt x="496214" y="372669"/>
                </a:cubicBezTo>
                <a:cubicBezTo>
                  <a:pt x="518972" y="370230"/>
                  <a:pt x="544982" y="364947"/>
                  <a:pt x="574243" y="356819"/>
                </a:cubicBezTo>
                <a:lnTo>
                  <a:pt x="596188" y="349504"/>
                </a:lnTo>
                <a:lnTo>
                  <a:pt x="596188" y="323901"/>
                </a:lnTo>
                <a:cubicBezTo>
                  <a:pt x="597814" y="306832"/>
                  <a:pt x="597814" y="298298"/>
                  <a:pt x="596188" y="298298"/>
                </a:cubicBezTo>
                <a:cubicBezTo>
                  <a:pt x="588061" y="300736"/>
                  <a:pt x="574853" y="304597"/>
                  <a:pt x="556565" y="309880"/>
                </a:cubicBezTo>
                <a:cubicBezTo>
                  <a:pt x="538276" y="315163"/>
                  <a:pt x="522630" y="319837"/>
                  <a:pt x="509625" y="323901"/>
                </a:cubicBezTo>
                <a:lnTo>
                  <a:pt x="499872" y="326339"/>
                </a:lnTo>
                <a:cubicBezTo>
                  <a:pt x="495808" y="326339"/>
                  <a:pt x="489305" y="324307"/>
                  <a:pt x="480365" y="320243"/>
                </a:cubicBezTo>
                <a:cubicBezTo>
                  <a:pt x="469798" y="316179"/>
                  <a:pt x="461670" y="311302"/>
                  <a:pt x="455981" y="305613"/>
                </a:cubicBezTo>
                <a:lnTo>
                  <a:pt x="448665" y="299517"/>
                </a:lnTo>
                <a:lnTo>
                  <a:pt x="455981" y="292202"/>
                </a:lnTo>
                <a:cubicBezTo>
                  <a:pt x="459232" y="288951"/>
                  <a:pt x="463702" y="286309"/>
                  <a:pt x="469392" y="284277"/>
                </a:cubicBezTo>
                <a:cubicBezTo>
                  <a:pt x="475081" y="282245"/>
                  <a:pt x="484429" y="280010"/>
                  <a:pt x="497433" y="277571"/>
                </a:cubicBezTo>
                <a:cubicBezTo>
                  <a:pt x="520192" y="272695"/>
                  <a:pt x="542340" y="267411"/>
                  <a:pt x="563880" y="261722"/>
                </a:cubicBezTo>
                <a:cubicBezTo>
                  <a:pt x="585419" y="256032"/>
                  <a:pt x="596188" y="252781"/>
                  <a:pt x="596188" y="251968"/>
                </a:cubicBezTo>
                <a:cubicBezTo>
                  <a:pt x="597001" y="251968"/>
                  <a:pt x="597408" y="245872"/>
                  <a:pt x="597408" y="233680"/>
                </a:cubicBezTo>
                <a:cubicBezTo>
                  <a:pt x="597408" y="227178"/>
                  <a:pt x="597001" y="222707"/>
                  <a:pt x="596188" y="220269"/>
                </a:cubicBezTo>
                <a:cubicBezTo>
                  <a:pt x="595376" y="217830"/>
                  <a:pt x="594156" y="216611"/>
                  <a:pt x="592531" y="216611"/>
                </a:cubicBezTo>
                <a:cubicBezTo>
                  <a:pt x="588467" y="216611"/>
                  <a:pt x="583590" y="218643"/>
                  <a:pt x="577901" y="222707"/>
                </a:cubicBezTo>
                <a:cubicBezTo>
                  <a:pt x="574649" y="225146"/>
                  <a:pt x="570585" y="226365"/>
                  <a:pt x="565709" y="226365"/>
                </a:cubicBezTo>
                <a:cubicBezTo>
                  <a:pt x="559206" y="226365"/>
                  <a:pt x="550672" y="222707"/>
                  <a:pt x="540105" y="215392"/>
                </a:cubicBezTo>
                <a:cubicBezTo>
                  <a:pt x="518972" y="200762"/>
                  <a:pt x="508000" y="191008"/>
                  <a:pt x="507187" y="186131"/>
                </a:cubicBezTo>
                <a:cubicBezTo>
                  <a:pt x="507187" y="182067"/>
                  <a:pt x="505155" y="177191"/>
                  <a:pt x="501091" y="171501"/>
                </a:cubicBezTo>
                <a:cubicBezTo>
                  <a:pt x="495401" y="164998"/>
                  <a:pt x="496214" y="161747"/>
                  <a:pt x="503529" y="161747"/>
                </a:cubicBezTo>
                <a:cubicBezTo>
                  <a:pt x="523036" y="162560"/>
                  <a:pt x="542137" y="160934"/>
                  <a:pt x="560832" y="156871"/>
                </a:cubicBezTo>
                <a:lnTo>
                  <a:pt x="593750" y="148336"/>
                </a:lnTo>
                <a:lnTo>
                  <a:pt x="599846" y="145898"/>
                </a:lnTo>
                <a:lnTo>
                  <a:pt x="598627" y="95910"/>
                </a:lnTo>
                <a:cubicBezTo>
                  <a:pt x="598627" y="62586"/>
                  <a:pt x="597814" y="44298"/>
                  <a:pt x="596188" y="41046"/>
                </a:cubicBezTo>
                <a:cubicBezTo>
                  <a:pt x="595376" y="37795"/>
                  <a:pt x="590905" y="33731"/>
                  <a:pt x="582777" y="28854"/>
                </a:cubicBezTo>
                <a:cubicBezTo>
                  <a:pt x="578713" y="26416"/>
                  <a:pt x="575665" y="24181"/>
                  <a:pt x="573633" y="22149"/>
                </a:cubicBezTo>
                <a:cubicBezTo>
                  <a:pt x="571601" y="20117"/>
                  <a:pt x="570585" y="17475"/>
                  <a:pt x="570585" y="14224"/>
                </a:cubicBezTo>
                <a:cubicBezTo>
                  <a:pt x="570585" y="12598"/>
                  <a:pt x="570992" y="11176"/>
                  <a:pt x="571805" y="9957"/>
                </a:cubicBezTo>
                <a:cubicBezTo>
                  <a:pt x="572617" y="8738"/>
                  <a:pt x="573430" y="8128"/>
                  <a:pt x="574243" y="8128"/>
                </a:cubicBezTo>
                <a:cubicBezTo>
                  <a:pt x="576681" y="8128"/>
                  <a:pt x="578307" y="6909"/>
                  <a:pt x="579120" y="4470"/>
                </a:cubicBezTo>
                <a:lnTo>
                  <a:pt x="585216" y="813"/>
                </a:lnTo>
                <a:cubicBezTo>
                  <a:pt x="587248" y="0"/>
                  <a:pt x="590499" y="-203"/>
                  <a:pt x="594969" y="203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ctr">
              <a:defRPr sz="13000" spc="-300">
                <a:gradFill>
                  <a:gsLst>
                    <a:gs pos="0">
                      <a:schemeClr val="accent3">
                        <a:lumMod val="18000"/>
                        <a:lumOff val="82000"/>
                      </a:schemeClr>
                    </a:gs>
                    <a:gs pos="88000">
                      <a:schemeClr val="accent3">
                        <a:lumMod val="86000"/>
                      </a:schemeClr>
                    </a:gs>
                  </a:gsLst>
                  <a:lin ang="5400000" scaled="1"/>
                </a:gradFill>
                <a:effectLst/>
                <a:latin typeface="演示春风楷" panose="00000500000000000000" pitchFamily="2" charset="-122"/>
                <a:ea typeface="演示春风楷" panose="00000500000000000000" pitchFamily="2" charset="-122"/>
              </a:defRPr>
            </a:lvl1pPr>
          </a:lstStyle>
          <a:p>
            <a:endParaRPr lang="zh-CN" altLang="en-US" sz="9600" dirty="0">
              <a:gradFill>
                <a:gsLst>
                  <a:gs pos="0">
                    <a:schemeClr val="accent4">
                      <a:lumMod val="40000"/>
                      <a:lumOff val="60000"/>
                    </a:schemeClr>
                  </a:gs>
                  <a:gs pos="100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 descr="图片包含 标志, 游戏机, 房间&#10;&#10;描述已自动生成">
            <a:extLst>
              <a:ext uri="{FF2B5EF4-FFF2-40B4-BE49-F238E27FC236}">
                <a16:creationId xmlns:a16="http://schemas.microsoft.com/office/drawing/2014/main" id="{3BF05081-3800-CB6A-9C7E-98BA06C4D4E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262022"/>
            <a:ext cx="955584" cy="955584"/>
          </a:xfrm>
          <a:prstGeom prst="rect">
            <a:avLst/>
          </a:pr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6A3A4153-0C44-71DC-3B57-559EAEA81FFD}"/>
              </a:ext>
            </a:extLst>
          </p:cNvPr>
          <p:cNvSpPr/>
          <p:nvPr/>
        </p:nvSpPr>
        <p:spPr>
          <a:xfrm rot="5400000">
            <a:off x="5557039" y="-2494760"/>
            <a:ext cx="1077926" cy="12192002"/>
          </a:xfrm>
          <a:custGeom>
            <a:avLst/>
            <a:gdLst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7" fmla="*/ 88155 w 5794376"/>
              <a:gd name="connsiteY7" fmla="*/ 9144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4214742 w 5794376"/>
              <a:gd name="connsiteY0" fmla="*/ 0 h 6858000"/>
              <a:gd name="connsiteX1" fmla="*/ 4315210 w 5794376"/>
              <a:gd name="connsiteY1" fmla="*/ 87026 h 6858000"/>
              <a:gd name="connsiteX2" fmla="*/ 5794376 w 5794376"/>
              <a:gd name="connsiteY2" fmla="*/ 3429000 h 6858000"/>
              <a:gd name="connsiteX3" fmla="*/ 4315210 w 5794376"/>
              <a:gd name="connsiteY3" fmla="*/ 6770974 h 6858000"/>
              <a:gd name="connsiteX4" fmla="*/ 4214742 w 5794376"/>
              <a:gd name="connsiteY4" fmla="*/ 6858000 h 6858000"/>
              <a:gd name="connsiteX5" fmla="*/ 0 w 5794376"/>
              <a:gd name="connsiteY5" fmla="*/ 6858000 h 6858000"/>
              <a:gd name="connsiteX0" fmla="*/ 0 w 1579634"/>
              <a:gd name="connsiteY0" fmla="*/ 0 h 6858000"/>
              <a:gd name="connsiteX1" fmla="*/ 100468 w 1579634"/>
              <a:gd name="connsiteY1" fmla="*/ 87026 h 6858000"/>
              <a:gd name="connsiteX2" fmla="*/ 1579634 w 1579634"/>
              <a:gd name="connsiteY2" fmla="*/ 3429000 h 6858000"/>
              <a:gd name="connsiteX3" fmla="*/ 100468 w 1579634"/>
              <a:gd name="connsiteY3" fmla="*/ 6770974 h 6858000"/>
              <a:gd name="connsiteX4" fmla="*/ 0 w 157963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79634" h="6858000">
                <a:moveTo>
                  <a:pt x="0" y="0"/>
                </a:moveTo>
                <a:lnTo>
                  <a:pt x="100468" y="87026"/>
                </a:lnTo>
                <a:cubicBezTo>
                  <a:pt x="1009150" y="912918"/>
                  <a:pt x="1579634" y="2104337"/>
                  <a:pt x="1579634" y="3429000"/>
                </a:cubicBezTo>
                <a:cubicBezTo>
                  <a:pt x="1579634" y="4753663"/>
                  <a:pt x="1009150" y="5945082"/>
                  <a:pt x="100468" y="6770974"/>
                </a:cubicBezTo>
                <a:lnTo>
                  <a:pt x="0" y="6858000"/>
                </a:lnTo>
              </a:path>
            </a:pathLst>
          </a:custGeom>
          <a:noFill/>
          <a:ln w="285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F4EA26A2-A04A-2166-5497-990E9DA6E09E}"/>
              </a:ext>
            </a:extLst>
          </p:cNvPr>
          <p:cNvSpPr/>
          <p:nvPr/>
        </p:nvSpPr>
        <p:spPr>
          <a:xfrm>
            <a:off x="2868931" y="3851751"/>
            <a:ext cx="6297929" cy="141922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9D448A8-A26C-5642-EC6F-2A3341BA7159}"/>
              </a:ext>
            </a:extLst>
          </p:cNvPr>
          <p:cNvSpPr txBox="1"/>
          <p:nvPr/>
        </p:nvSpPr>
        <p:spPr>
          <a:xfrm>
            <a:off x="4675052" y="4093052"/>
            <a:ext cx="3385542" cy="1015663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algn="ctr">
              <a:defRPr sz="12480">
                <a:gradFill flip="none" rotWithShape="1">
                  <a:gsLst>
                    <a:gs pos="0">
                      <a:schemeClr val="accent3">
                        <a:lumMod val="52000"/>
                        <a:lumOff val="48000"/>
                      </a:schemeClr>
                    </a:gs>
                    <a:gs pos="88000">
                      <a:schemeClr val="accent3">
                        <a:lumMod val="88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254000" dist="127000" algn="l" rotWithShape="0">
                    <a:schemeClr val="accent3">
                      <a:alpha val="20000"/>
                    </a:schemeClr>
                  </a:outerShdw>
                </a:effectLst>
                <a:latin typeface="字魂71号-御守锦书" panose="00000500000000000000" pitchFamily="2" charset="-122"/>
                <a:ea typeface="字魂71号-御守锦书" panose="00000500000000000000" pitchFamily="2" charset="-122"/>
              </a:defRPr>
            </a:lvl1pPr>
          </a:lstStyle>
          <a:p>
            <a:r>
              <a:rPr lang="zh-CN" altLang="en-US" sz="66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3">
                        <a:lumMod val="88000"/>
                      </a:schemeClr>
                    </a:gs>
                  </a:gsLst>
                  <a:lin ang="54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科研建设</a:t>
            </a: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CEB7D8A3-15E2-C26A-B94D-AD1E127048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80017" y="3961875"/>
            <a:ext cx="1146840" cy="114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42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50996CC7-0845-F327-3184-D43C5A538CF5}"/>
              </a:ext>
            </a:extLst>
          </p:cNvPr>
          <p:cNvSpPr/>
          <p:nvPr/>
        </p:nvSpPr>
        <p:spPr>
          <a:xfrm>
            <a:off x="4592301" y="1194966"/>
            <a:ext cx="3005135" cy="4045627"/>
          </a:xfrm>
          <a:prstGeom prst="roundRect">
            <a:avLst>
              <a:gd name="adj" fmla="val 2254"/>
            </a:avLst>
          </a:prstGeom>
          <a:solidFill>
            <a:schemeClr val="bg1"/>
          </a:solidFill>
          <a:ln>
            <a:solidFill>
              <a:schemeClr val="accent1">
                <a:alpha val="6000"/>
              </a:schemeClr>
            </a:solidFill>
          </a:ln>
          <a:effectLst>
            <a:outerShdw blurRad="177800" dist="381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1EF3BF07-6678-E5BB-C3A4-EF2BCEC44527}"/>
              </a:ext>
            </a:extLst>
          </p:cNvPr>
          <p:cNvGrpSpPr/>
          <p:nvPr/>
        </p:nvGrpSpPr>
        <p:grpSpPr>
          <a:xfrm>
            <a:off x="5259757" y="1314523"/>
            <a:ext cx="1670222" cy="684848"/>
            <a:chOff x="1535821" y="1314523"/>
            <a:chExt cx="1670222" cy="684848"/>
          </a:xfrm>
        </p:grpSpPr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BBCD5D69-C0E7-6BAE-6255-57C4EF036CE0}"/>
                </a:ext>
              </a:extLst>
            </p:cNvPr>
            <p:cNvSpPr/>
            <p:nvPr/>
          </p:nvSpPr>
          <p:spPr>
            <a:xfrm>
              <a:off x="1535821" y="1314523"/>
              <a:ext cx="1670222" cy="684848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000">
                  <a:schemeClr val="accent1">
                    <a:lumMod val="20000"/>
                    <a:lumOff val="80000"/>
                    <a:alpha val="18000"/>
                  </a:schemeClr>
                </a:gs>
                <a:gs pos="100000">
                  <a:schemeClr val="accent1">
                    <a:alpha val="1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EAB016B5-60E1-17B6-8259-B34F7D72A5DD}"/>
                </a:ext>
              </a:extLst>
            </p:cNvPr>
            <p:cNvSpPr/>
            <p:nvPr/>
          </p:nvSpPr>
          <p:spPr>
            <a:xfrm>
              <a:off x="1565590" y="1357414"/>
              <a:ext cx="1610683" cy="599066"/>
            </a:xfrm>
            <a:prstGeom prst="roundRect">
              <a:avLst>
                <a:gd name="adj" fmla="val 48599"/>
              </a:avLst>
            </a:prstGeom>
            <a:gradFill flip="none" rotWithShape="1">
              <a:gsLst>
                <a:gs pos="7000">
                  <a:schemeClr val="accent1">
                    <a:lumMod val="40000"/>
                    <a:lumOff val="6000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CD26098C-4A71-95C7-6E03-D02D205C8DFF}"/>
              </a:ext>
            </a:extLst>
          </p:cNvPr>
          <p:cNvSpPr txBox="1"/>
          <p:nvPr/>
        </p:nvSpPr>
        <p:spPr>
          <a:xfrm>
            <a:off x="5426682" y="1487535"/>
            <a:ext cx="1336372" cy="400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gradFill>
                  <a:gsLst>
                    <a:gs pos="7000">
                      <a:schemeClr val="accent3">
                        <a:lumMod val="20000"/>
                        <a:lumOff val="80000"/>
                      </a:schemeClr>
                    </a:gs>
                    <a:gs pos="100000">
                      <a:schemeClr val="accent4"/>
                    </a:gs>
                  </a:gsLst>
                  <a:lin ang="2700000" scaled="1"/>
                </a:gradFill>
                <a:effectLst/>
                <a:uLnTx/>
                <a:uFillTx/>
                <a:latin typeface="+mj-ea"/>
                <a:ea typeface="+mj-ea"/>
                <a:cs typeface="仿宋_GB2312" charset="0"/>
              </a:defRPr>
            </a:lvl1pPr>
          </a:lstStyle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科研项目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5C23930-F779-833C-9C6A-F346A28B35CF}"/>
              </a:ext>
            </a:extLst>
          </p:cNvPr>
          <p:cNvSpPr txBox="1">
            <a:spLocks/>
          </p:cNvSpPr>
          <p:nvPr/>
        </p:nvSpPr>
        <p:spPr>
          <a:xfrm>
            <a:off x="1303456" y="342757"/>
            <a:ext cx="2006679" cy="503363"/>
          </a:xfrm>
          <a:custGeom>
            <a:avLst/>
            <a:gdLst/>
            <a:ahLst/>
            <a:cxnLst/>
            <a:rect l="l" t="t" r="r" b="b"/>
            <a:pathLst>
              <a:path w="2006679" h="503363">
                <a:moveTo>
                  <a:pt x="1263072" y="318597"/>
                </a:moveTo>
                <a:lnTo>
                  <a:pt x="1245908" y="320111"/>
                </a:lnTo>
                <a:cubicBezTo>
                  <a:pt x="1230763" y="321794"/>
                  <a:pt x="1223191" y="330208"/>
                  <a:pt x="1223191" y="345353"/>
                </a:cubicBezTo>
                <a:cubicBezTo>
                  <a:pt x="1223191" y="361507"/>
                  <a:pt x="1230763" y="368743"/>
                  <a:pt x="1245908" y="367060"/>
                </a:cubicBezTo>
                <a:lnTo>
                  <a:pt x="1263072" y="365546"/>
                </a:lnTo>
                <a:cubicBezTo>
                  <a:pt x="1278217" y="363863"/>
                  <a:pt x="1285789" y="355449"/>
                  <a:pt x="1285789" y="340304"/>
                </a:cubicBezTo>
                <a:cubicBezTo>
                  <a:pt x="1285789" y="324150"/>
                  <a:pt x="1278217" y="316914"/>
                  <a:pt x="1263072" y="318597"/>
                </a:cubicBezTo>
                <a:close/>
                <a:moveTo>
                  <a:pt x="1265092" y="250950"/>
                </a:moveTo>
                <a:lnTo>
                  <a:pt x="1245908" y="252970"/>
                </a:lnTo>
                <a:cubicBezTo>
                  <a:pt x="1230763" y="254652"/>
                  <a:pt x="1223191" y="263066"/>
                  <a:pt x="1223191" y="278211"/>
                </a:cubicBezTo>
                <a:cubicBezTo>
                  <a:pt x="1223191" y="292346"/>
                  <a:pt x="1230258" y="298572"/>
                  <a:pt x="1244394" y="296889"/>
                </a:cubicBezTo>
                <a:lnTo>
                  <a:pt x="1263072" y="295375"/>
                </a:lnTo>
                <a:cubicBezTo>
                  <a:pt x="1278217" y="293692"/>
                  <a:pt x="1285789" y="285278"/>
                  <a:pt x="1285789" y="270134"/>
                </a:cubicBezTo>
                <a:cubicBezTo>
                  <a:pt x="1285789" y="255999"/>
                  <a:pt x="1278890" y="249604"/>
                  <a:pt x="1265092" y="250950"/>
                </a:cubicBezTo>
                <a:close/>
                <a:moveTo>
                  <a:pt x="635070" y="228738"/>
                </a:moveTo>
                <a:cubicBezTo>
                  <a:pt x="619925" y="230421"/>
                  <a:pt x="612353" y="238835"/>
                  <a:pt x="612353" y="253979"/>
                </a:cubicBezTo>
                <a:lnTo>
                  <a:pt x="612353" y="361002"/>
                </a:lnTo>
                <a:cubicBezTo>
                  <a:pt x="612353" y="376147"/>
                  <a:pt x="619925" y="382878"/>
                  <a:pt x="635070" y="381195"/>
                </a:cubicBezTo>
                <a:cubicBezTo>
                  <a:pt x="642810" y="380522"/>
                  <a:pt x="646681" y="376315"/>
                  <a:pt x="646681" y="368575"/>
                </a:cubicBezTo>
                <a:lnTo>
                  <a:pt x="646681" y="239339"/>
                </a:lnTo>
                <a:cubicBezTo>
                  <a:pt x="646681" y="231599"/>
                  <a:pt x="642810" y="228065"/>
                  <a:pt x="635070" y="228738"/>
                </a:cubicBezTo>
                <a:close/>
                <a:moveTo>
                  <a:pt x="262004" y="183809"/>
                </a:moveTo>
                <a:cubicBezTo>
                  <a:pt x="292630" y="182799"/>
                  <a:pt x="314674" y="193905"/>
                  <a:pt x="328136" y="217127"/>
                </a:cubicBezTo>
                <a:cubicBezTo>
                  <a:pt x="332511" y="224531"/>
                  <a:pt x="334699" y="231935"/>
                  <a:pt x="334699" y="239339"/>
                </a:cubicBezTo>
                <a:cubicBezTo>
                  <a:pt x="334699" y="246407"/>
                  <a:pt x="332175" y="253475"/>
                  <a:pt x="327127" y="260542"/>
                </a:cubicBezTo>
                <a:cubicBezTo>
                  <a:pt x="320396" y="269965"/>
                  <a:pt x="312150" y="275182"/>
                  <a:pt x="302390" y="276192"/>
                </a:cubicBezTo>
                <a:cubicBezTo>
                  <a:pt x="293977" y="277201"/>
                  <a:pt x="284553" y="274341"/>
                  <a:pt x="274120" y="267610"/>
                </a:cubicBezTo>
                <a:cubicBezTo>
                  <a:pt x="271428" y="254821"/>
                  <a:pt x="265875" y="242200"/>
                  <a:pt x="257461" y="229748"/>
                </a:cubicBezTo>
                <a:cubicBezTo>
                  <a:pt x="247701" y="214939"/>
                  <a:pt x="242316" y="205684"/>
                  <a:pt x="241306" y="201982"/>
                </a:cubicBezTo>
                <a:cubicBezTo>
                  <a:pt x="235248" y="188520"/>
                  <a:pt x="242148" y="182462"/>
                  <a:pt x="262004" y="183809"/>
                </a:cubicBezTo>
                <a:close/>
                <a:moveTo>
                  <a:pt x="1683371" y="102122"/>
                </a:moveTo>
                <a:cubicBezTo>
                  <a:pt x="1685369" y="102143"/>
                  <a:pt x="1687462" y="102616"/>
                  <a:pt x="1689649" y="103541"/>
                </a:cubicBezTo>
                <a:cubicBezTo>
                  <a:pt x="1650273" y="208545"/>
                  <a:pt x="1627556" y="271648"/>
                  <a:pt x="1621498" y="292851"/>
                </a:cubicBezTo>
                <a:cubicBezTo>
                  <a:pt x="1615777" y="310351"/>
                  <a:pt x="1612916" y="324318"/>
                  <a:pt x="1612916" y="334751"/>
                </a:cubicBezTo>
                <a:cubicBezTo>
                  <a:pt x="1612916" y="341819"/>
                  <a:pt x="1616113" y="353430"/>
                  <a:pt x="1622508" y="369584"/>
                </a:cubicBezTo>
                <a:cubicBezTo>
                  <a:pt x="1629238" y="385402"/>
                  <a:pt x="1632436" y="402230"/>
                  <a:pt x="1632099" y="420067"/>
                </a:cubicBezTo>
                <a:cubicBezTo>
                  <a:pt x="1631763" y="433529"/>
                  <a:pt x="1627219" y="444635"/>
                  <a:pt x="1618469" y="453385"/>
                </a:cubicBezTo>
                <a:cubicBezTo>
                  <a:pt x="1610055" y="462472"/>
                  <a:pt x="1598949" y="467689"/>
                  <a:pt x="1585151" y="469035"/>
                </a:cubicBezTo>
                <a:cubicBezTo>
                  <a:pt x="1576737" y="469708"/>
                  <a:pt x="1570006" y="467773"/>
                  <a:pt x="1564958" y="463229"/>
                </a:cubicBezTo>
                <a:cubicBezTo>
                  <a:pt x="1559909" y="458686"/>
                  <a:pt x="1556376" y="452039"/>
                  <a:pt x="1554356" y="443289"/>
                </a:cubicBezTo>
                <a:cubicBezTo>
                  <a:pt x="1557722" y="421076"/>
                  <a:pt x="1559404" y="401893"/>
                  <a:pt x="1559404" y="385739"/>
                </a:cubicBezTo>
                <a:cubicBezTo>
                  <a:pt x="1559404" y="361507"/>
                  <a:pt x="1556376" y="347877"/>
                  <a:pt x="1550318" y="344848"/>
                </a:cubicBezTo>
                <a:cubicBezTo>
                  <a:pt x="1544596" y="341482"/>
                  <a:pt x="1536856" y="339631"/>
                  <a:pt x="1527096" y="339295"/>
                </a:cubicBezTo>
                <a:cubicBezTo>
                  <a:pt x="1524740" y="339631"/>
                  <a:pt x="1523394" y="338285"/>
                  <a:pt x="1523057" y="335256"/>
                </a:cubicBezTo>
                <a:cubicBezTo>
                  <a:pt x="1526086" y="325496"/>
                  <a:pt x="1531807" y="320280"/>
                  <a:pt x="1540221" y="319607"/>
                </a:cubicBezTo>
                <a:lnTo>
                  <a:pt x="1555871" y="317587"/>
                </a:lnTo>
                <a:cubicBezTo>
                  <a:pt x="1557890" y="316914"/>
                  <a:pt x="1560246" y="314222"/>
                  <a:pt x="1562938" y="309510"/>
                </a:cubicBezTo>
                <a:cubicBezTo>
                  <a:pt x="1571015" y="296721"/>
                  <a:pt x="1606017" y="231599"/>
                  <a:pt x="1667942" y="114143"/>
                </a:cubicBezTo>
                <a:cubicBezTo>
                  <a:pt x="1672233" y="106066"/>
                  <a:pt x="1677376" y="102059"/>
                  <a:pt x="1683371" y="102122"/>
                </a:cubicBezTo>
                <a:close/>
                <a:moveTo>
                  <a:pt x="1328700" y="78300"/>
                </a:moveTo>
                <a:cubicBezTo>
                  <a:pt x="1306487" y="111619"/>
                  <a:pt x="1286631" y="134672"/>
                  <a:pt x="1269130" y="147461"/>
                </a:cubicBezTo>
                <a:cubicBezTo>
                  <a:pt x="1257014" y="156885"/>
                  <a:pt x="1258529" y="160923"/>
                  <a:pt x="1273674" y="159577"/>
                </a:cubicBezTo>
                <a:lnTo>
                  <a:pt x="1374134" y="149481"/>
                </a:lnTo>
                <a:cubicBezTo>
                  <a:pt x="1378509" y="143759"/>
                  <a:pt x="1377499" y="140730"/>
                  <a:pt x="1371105" y="140394"/>
                </a:cubicBezTo>
                <a:lnTo>
                  <a:pt x="1360504" y="132821"/>
                </a:lnTo>
                <a:cubicBezTo>
                  <a:pt x="1355792" y="129792"/>
                  <a:pt x="1353604" y="125249"/>
                  <a:pt x="1353941" y="119191"/>
                </a:cubicBezTo>
                <a:cubicBezTo>
                  <a:pt x="1353941" y="104383"/>
                  <a:pt x="1351753" y="94286"/>
                  <a:pt x="1347378" y="88901"/>
                </a:cubicBezTo>
                <a:cubicBezTo>
                  <a:pt x="1343676" y="80824"/>
                  <a:pt x="1337450" y="77291"/>
                  <a:pt x="1328700" y="78300"/>
                </a:cubicBezTo>
                <a:close/>
                <a:moveTo>
                  <a:pt x="734016" y="75271"/>
                </a:moveTo>
                <a:lnTo>
                  <a:pt x="718366" y="75776"/>
                </a:lnTo>
                <a:lnTo>
                  <a:pt x="665864" y="80824"/>
                </a:lnTo>
                <a:cubicBezTo>
                  <a:pt x="650719" y="82507"/>
                  <a:pt x="641632" y="91594"/>
                  <a:pt x="638604" y="108085"/>
                </a:cubicBezTo>
                <a:cubicBezTo>
                  <a:pt x="634565" y="137028"/>
                  <a:pt x="628507" y="161596"/>
                  <a:pt x="620430" y="181789"/>
                </a:cubicBezTo>
                <a:cubicBezTo>
                  <a:pt x="614708" y="197944"/>
                  <a:pt x="619420" y="205516"/>
                  <a:pt x="634565" y="204506"/>
                </a:cubicBezTo>
                <a:lnTo>
                  <a:pt x="644157" y="204002"/>
                </a:lnTo>
                <a:lnTo>
                  <a:pt x="667884" y="176741"/>
                </a:lnTo>
                <a:cubicBezTo>
                  <a:pt x="668893" y="175395"/>
                  <a:pt x="671081" y="174890"/>
                  <a:pt x="674446" y="175227"/>
                </a:cubicBezTo>
                <a:cubicBezTo>
                  <a:pt x="707765" y="198112"/>
                  <a:pt x="724424" y="211237"/>
                  <a:pt x="724424" y="214603"/>
                </a:cubicBezTo>
                <a:cubicBezTo>
                  <a:pt x="725097" y="215276"/>
                  <a:pt x="726275" y="217800"/>
                  <a:pt x="727958" y="222175"/>
                </a:cubicBezTo>
                <a:lnTo>
                  <a:pt x="756733" y="219146"/>
                </a:lnTo>
                <a:lnTo>
                  <a:pt x="756733" y="95464"/>
                </a:lnTo>
                <a:cubicBezTo>
                  <a:pt x="756733" y="80319"/>
                  <a:pt x="749160" y="73588"/>
                  <a:pt x="734016" y="75271"/>
                </a:cubicBezTo>
                <a:close/>
                <a:moveTo>
                  <a:pt x="839524" y="64670"/>
                </a:moveTo>
                <a:cubicBezTo>
                  <a:pt x="827408" y="65680"/>
                  <a:pt x="821350" y="72242"/>
                  <a:pt x="821350" y="84358"/>
                </a:cubicBezTo>
                <a:lnTo>
                  <a:pt x="821350" y="194410"/>
                </a:lnTo>
                <a:cubicBezTo>
                  <a:pt x="821350" y="206526"/>
                  <a:pt x="827408" y="212079"/>
                  <a:pt x="839524" y="211069"/>
                </a:cubicBezTo>
                <a:cubicBezTo>
                  <a:pt x="854669" y="209386"/>
                  <a:pt x="862241" y="200973"/>
                  <a:pt x="862241" y="185828"/>
                </a:cubicBezTo>
                <a:lnTo>
                  <a:pt x="862241" y="84863"/>
                </a:lnTo>
                <a:cubicBezTo>
                  <a:pt x="862241" y="69718"/>
                  <a:pt x="854669" y="62987"/>
                  <a:pt x="839524" y="64670"/>
                </a:cubicBezTo>
                <a:close/>
                <a:moveTo>
                  <a:pt x="1876435" y="59622"/>
                </a:moveTo>
                <a:lnTo>
                  <a:pt x="1777994" y="69718"/>
                </a:lnTo>
                <a:cubicBezTo>
                  <a:pt x="1762849" y="71064"/>
                  <a:pt x="1755277" y="79310"/>
                  <a:pt x="1755277" y="94455"/>
                </a:cubicBezTo>
                <a:lnTo>
                  <a:pt x="1755277" y="178760"/>
                </a:lnTo>
                <a:cubicBezTo>
                  <a:pt x="1755277" y="193905"/>
                  <a:pt x="1762849" y="200804"/>
                  <a:pt x="1777994" y="199458"/>
                </a:cubicBezTo>
                <a:lnTo>
                  <a:pt x="1876435" y="189362"/>
                </a:lnTo>
                <a:cubicBezTo>
                  <a:pt x="1891579" y="188016"/>
                  <a:pt x="1899152" y="179770"/>
                  <a:pt x="1899152" y="164625"/>
                </a:cubicBezTo>
                <a:lnTo>
                  <a:pt x="1899152" y="80319"/>
                </a:lnTo>
                <a:cubicBezTo>
                  <a:pt x="1899152" y="65175"/>
                  <a:pt x="1891579" y="58275"/>
                  <a:pt x="1876435" y="59622"/>
                </a:cubicBezTo>
                <a:close/>
                <a:moveTo>
                  <a:pt x="259322" y="59117"/>
                </a:moveTo>
                <a:cubicBezTo>
                  <a:pt x="262625" y="58612"/>
                  <a:pt x="266716" y="58612"/>
                  <a:pt x="271596" y="59117"/>
                </a:cubicBezTo>
                <a:cubicBezTo>
                  <a:pt x="301885" y="59453"/>
                  <a:pt x="323593" y="71737"/>
                  <a:pt x="336718" y="95969"/>
                </a:cubicBezTo>
                <a:cubicBezTo>
                  <a:pt x="340757" y="103037"/>
                  <a:pt x="342776" y="110104"/>
                  <a:pt x="342776" y="117172"/>
                </a:cubicBezTo>
                <a:cubicBezTo>
                  <a:pt x="342776" y="125922"/>
                  <a:pt x="339074" y="134336"/>
                  <a:pt x="331670" y="142413"/>
                </a:cubicBezTo>
                <a:cubicBezTo>
                  <a:pt x="325276" y="149481"/>
                  <a:pt x="318208" y="153351"/>
                  <a:pt x="310467" y="154024"/>
                </a:cubicBezTo>
                <a:cubicBezTo>
                  <a:pt x="305419" y="154697"/>
                  <a:pt x="300539" y="154276"/>
                  <a:pt x="295827" y="152762"/>
                </a:cubicBezTo>
                <a:cubicBezTo>
                  <a:pt x="291116" y="151247"/>
                  <a:pt x="286572" y="148303"/>
                  <a:pt x="282197" y="143927"/>
                </a:cubicBezTo>
                <a:cubicBezTo>
                  <a:pt x="280178" y="131139"/>
                  <a:pt x="274793" y="117845"/>
                  <a:pt x="266043" y="104046"/>
                </a:cubicBezTo>
                <a:cubicBezTo>
                  <a:pt x="256619" y="89911"/>
                  <a:pt x="251571" y="80993"/>
                  <a:pt x="250898" y="77291"/>
                </a:cubicBezTo>
                <a:cubicBezTo>
                  <a:pt x="246607" y="66689"/>
                  <a:pt x="249415" y="60631"/>
                  <a:pt x="259322" y="59117"/>
                </a:cubicBezTo>
                <a:close/>
                <a:moveTo>
                  <a:pt x="1559972" y="48831"/>
                </a:moveTo>
                <a:cubicBezTo>
                  <a:pt x="1563212" y="48368"/>
                  <a:pt x="1567229" y="48431"/>
                  <a:pt x="1572025" y="49020"/>
                </a:cubicBezTo>
                <a:cubicBezTo>
                  <a:pt x="1604671" y="49357"/>
                  <a:pt x="1628229" y="62314"/>
                  <a:pt x="1642701" y="87892"/>
                </a:cubicBezTo>
                <a:cubicBezTo>
                  <a:pt x="1647076" y="95296"/>
                  <a:pt x="1649263" y="103037"/>
                  <a:pt x="1649263" y="111114"/>
                </a:cubicBezTo>
                <a:cubicBezTo>
                  <a:pt x="1649263" y="119191"/>
                  <a:pt x="1646571" y="127436"/>
                  <a:pt x="1641186" y="135850"/>
                </a:cubicBezTo>
                <a:cubicBezTo>
                  <a:pt x="1634119" y="145947"/>
                  <a:pt x="1625368" y="151500"/>
                  <a:pt x="1614935" y="152509"/>
                </a:cubicBezTo>
                <a:cubicBezTo>
                  <a:pt x="1610560" y="152846"/>
                  <a:pt x="1606017" y="152509"/>
                  <a:pt x="1601305" y="151500"/>
                </a:cubicBezTo>
                <a:cubicBezTo>
                  <a:pt x="1596257" y="150490"/>
                  <a:pt x="1590535" y="147293"/>
                  <a:pt x="1584141" y="141908"/>
                </a:cubicBezTo>
                <a:cubicBezTo>
                  <a:pt x="1581785" y="127100"/>
                  <a:pt x="1576232" y="111955"/>
                  <a:pt x="1567482" y="96474"/>
                </a:cubicBezTo>
                <a:cubicBezTo>
                  <a:pt x="1558395" y="80993"/>
                  <a:pt x="1553178" y="71233"/>
                  <a:pt x="1551832" y="67194"/>
                </a:cubicBezTo>
                <a:cubicBezTo>
                  <a:pt x="1547541" y="56340"/>
                  <a:pt x="1550255" y="50219"/>
                  <a:pt x="1559972" y="48831"/>
                </a:cubicBezTo>
                <a:close/>
                <a:moveTo>
                  <a:pt x="161512" y="20750"/>
                </a:moveTo>
                <a:cubicBezTo>
                  <a:pt x="171798" y="18983"/>
                  <a:pt x="184261" y="24032"/>
                  <a:pt x="198901" y="35895"/>
                </a:cubicBezTo>
                <a:cubicBezTo>
                  <a:pt x="222796" y="53732"/>
                  <a:pt x="234575" y="65175"/>
                  <a:pt x="234239" y="70223"/>
                </a:cubicBezTo>
                <a:cubicBezTo>
                  <a:pt x="229527" y="74598"/>
                  <a:pt x="223974" y="77122"/>
                  <a:pt x="217580" y="77795"/>
                </a:cubicBezTo>
                <a:cubicBezTo>
                  <a:pt x="211522" y="78468"/>
                  <a:pt x="204959" y="77964"/>
                  <a:pt x="197892" y="76281"/>
                </a:cubicBezTo>
                <a:lnTo>
                  <a:pt x="180223" y="82339"/>
                </a:lnTo>
                <a:cubicBezTo>
                  <a:pt x="164741" y="87387"/>
                  <a:pt x="157001" y="97484"/>
                  <a:pt x="157001" y="112628"/>
                </a:cubicBezTo>
                <a:lnTo>
                  <a:pt x="157001" y="147461"/>
                </a:lnTo>
                <a:cubicBezTo>
                  <a:pt x="157001" y="162606"/>
                  <a:pt x="161376" y="163447"/>
                  <a:pt x="170126" y="149985"/>
                </a:cubicBezTo>
                <a:lnTo>
                  <a:pt x="183251" y="130297"/>
                </a:lnTo>
                <a:cubicBezTo>
                  <a:pt x="184261" y="128278"/>
                  <a:pt x="186617" y="127605"/>
                  <a:pt x="190319" y="128278"/>
                </a:cubicBezTo>
                <a:cubicBezTo>
                  <a:pt x="211185" y="144432"/>
                  <a:pt x="228181" y="158904"/>
                  <a:pt x="241306" y="171693"/>
                </a:cubicBezTo>
                <a:cubicBezTo>
                  <a:pt x="241306" y="174722"/>
                  <a:pt x="239792" y="177919"/>
                  <a:pt x="236763" y="181285"/>
                </a:cubicBezTo>
                <a:cubicBezTo>
                  <a:pt x="233734" y="184313"/>
                  <a:pt x="229022" y="186165"/>
                  <a:pt x="222628" y="186838"/>
                </a:cubicBezTo>
                <a:lnTo>
                  <a:pt x="177194" y="191381"/>
                </a:lnTo>
                <a:cubicBezTo>
                  <a:pt x="163732" y="192727"/>
                  <a:pt x="157001" y="200131"/>
                  <a:pt x="157001" y="213593"/>
                </a:cubicBezTo>
                <a:cubicBezTo>
                  <a:pt x="196714" y="223017"/>
                  <a:pt x="220945" y="239339"/>
                  <a:pt x="229695" y="262561"/>
                </a:cubicBezTo>
                <a:cubicBezTo>
                  <a:pt x="231715" y="268283"/>
                  <a:pt x="232724" y="273499"/>
                  <a:pt x="232724" y="278211"/>
                </a:cubicBezTo>
                <a:cubicBezTo>
                  <a:pt x="232724" y="287971"/>
                  <a:pt x="228854" y="296385"/>
                  <a:pt x="221113" y="303452"/>
                </a:cubicBezTo>
                <a:cubicBezTo>
                  <a:pt x="215392" y="309174"/>
                  <a:pt x="209166" y="312371"/>
                  <a:pt x="202435" y="313044"/>
                </a:cubicBezTo>
                <a:cubicBezTo>
                  <a:pt x="196040" y="313717"/>
                  <a:pt x="189309" y="311866"/>
                  <a:pt x="182242" y="307491"/>
                </a:cubicBezTo>
                <a:cubicBezTo>
                  <a:pt x="178876" y="306145"/>
                  <a:pt x="177025" y="304294"/>
                  <a:pt x="176689" y="301938"/>
                </a:cubicBezTo>
                <a:cubicBezTo>
                  <a:pt x="174333" y="286456"/>
                  <a:pt x="171304" y="276696"/>
                  <a:pt x="167602" y="272658"/>
                </a:cubicBezTo>
                <a:cubicBezTo>
                  <a:pt x="160534" y="257850"/>
                  <a:pt x="157001" y="258018"/>
                  <a:pt x="157001" y="273163"/>
                </a:cubicBezTo>
                <a:lnTo>
                  <a:pt x="157001" y="474083"/>
                </a:lnTo>
                <a:cubicBezTo>
                  <a:pt x="157001" y="476102"/>
                  <a:pt x="156159" y="477785"/>
                  <a:pt x="154477" y="479131"/>
                </a:cubicBezTo>
                <a:cubicBezTo>
                  <a:pt x="153130" y="481151"/>
                  <a:pt x="151447" y="482833"/>
                  <a:pt x="149428" y="484180"/>
                </a:cubicBezTo>
                <a:cubicBezTo>
                  <a:pt x="145390" y="487882"/>
                  <a:pt x="139332" y="491247"/>
                  <a:pt x="131254" y="494276"/>
                </a:cubicBezTo>
                <a:cubicBezTo>
                  <a:pt x="123177" y="497305"/>
                  <a:pt x="114595" y="499324"/>
                  <a:pt x="105509" y="500334"/>
                </a:cubicBezTo>
                <a:cubicBezTo>
                  <a:pt x="95412" y="498315"/>
                  <a:pt x="90364" y="492593"/>
                  <a:pt x="90364" y="483170"/>
                </a:cubicBezTo>
                <a:lnTo>
                  <a:pt x="90364" y="347372"/>
                </a:lnTo>
                <a:cubicBezTo>
                  <a:pt x="90364" y="332227"/>
                  <a:pt x="85484" y="331217"/>
                  <a:pt x="75724" y="344343"/>
                </a:cubicBezTo>
                <a:lnTo>
                  <a:pt x="13126" y="404417"/>
                </a:lnTo>
                <a:cubicBezTo>
                  <a:pt x="9087" y="408792"/>
                  <a:pt x="4712" y="407109"/>
                  <a:pt x="0" y="399369"/>
                </a:cubicBezTo>
                <a:cubicBezTo>
                  <a:pt x="36347" y="348213"/>
                  <a:pt x="61420" y="290831"/>
                  <a:pt x="75219" y="227224"/>
                </a:cubicBezTo>
                <a:cubicBezTo>
                  <a:pt x="79594" y="209723"/>
                  <a:pt x="74209" y="201646"/>
                  <a:pt x="59064" y="202992"/>
                </a:cubicBezTo>
                <a:lnTo>
                  <a:pt x="31299" y="204002"/>
                </a:lnTo>
                <a:cubicBezTo>
                  <a:pt x="20193" y="204338"/>
                  <a:pt x="14808" y="197775"/>
                  <a:pt x="15145" y="184313"/>
                </a:cubicBezTo>
                <a:lnTo>
                  <a:pt x="67647" y="179265"/>
                </a:lnTo>
                <a:cubicBezTo>
                  <a:pt x="82791" y="177582"/>
                  <a:pt x="90364" y="169169"/>
                  <a:pt x="90364" y="154024"/>
                </a:cubicBezTo>
                <a:lnTo>
                  <a:pt x="90364" y="130297"/>
                </a:lnTo>
                <a:cubicBezTo>
                  <a:pt x="90364" y="115152"/>
                  <a:pt x="82118" y="109431"/>
                  <a:pt x="65627" y="113133"/>
                </a:cubicBezTo>
                <a:lnTo>
                  <a:pt x="17669" y="118686"/>
                </a:lnTo>
                <a:cubicBezTo>
                  <a:pt x="11947" y="119359"/>
                  <a:pt x="9423" y="115489"/>
                  <a:pt x="10097" y="107075"/>
                </a:cubicBezTo>
                <a:cubicBezTo>
                  <a:pt x="37021" y="94959"/>
                  <a:pt x="65122" y="79815"/>
                  <a:pt x="94402" y="61641"/>
                </a:cubicBezTo>
                <a:cubicBezTo>
                  <a:pt x="124019" y="43467"/>
                  <a:pt x="143202" y="31183"/>
                  <a:pt x="151952" y="24789"/>
                </a:cubicBezTo>
                <a:cubicBezTo>
                  <a:pt x="154897" y="22685"/>
                  <a:pt x="158084" y="21339"/>
                  <a:pt x="161512" y="20750"/>
                </a:cubicBezTo>
                <a:close/>
                <a:moveTo>
                  <a:pt x="1935752" y="8382"/>
                </a:moveTo>
                <a:cubicBezTo>
                  <a:pt x="1943324" y="8887"/>
                  <a:pt x="1951990" y="12505"/>
                  <a:pt x="1961750" y="19236"/>
                </a:cubicBezTo>
                <a:cubicBezTo>
                  <a:pt x="1977568" y="30005"/>
                  <a:pt x="1986150" y="36400"/>
                  <a:pt x="1987496" y="38419"/>
                </a:cubicBezTo>
                <a:cubicBezTo>
                  <a:pt x="1987496" y="39765"/>
                  <a:pt x="1986486" y="41616"/>
                  <a:pt x="1984467" y="43972"/>
                </a:cubicBezTo>
                <a:cubicBezTo>
                  <a:pt x="1973024" y="50703"/>
                  <a:pt x="1967303" y="60463"/>
                  <a:pt x="1967303" y="73252"/>
                </a:cubicBezTo>
                <a:lnTo>
                  <a:pt x="1965284" y="218137"/>
                </a:lnTo>
                <a:cubicBezTo>
                  <a:pt x="1964274" y="219483"/>
                  <a:pt x="1961918" y="221166"/>
                  <a:pt x="1958216" y="223185"/>
                </a:cubicBezTo>
                <a:cubicBezTo>
                  <a:pt x="1954851" y="225204"/>
                  <a:pt x="1948961" y="227728"/>
                  <a:pt x="1940547" y="230757"/>
                </a:cubicBezTo>
                <a:cubicBezTo>
                  <a:pt x="1932470" y="233113"/>
                  <a:pt x="1923720" y="234796"/>
                  <a:pt x="1914296" y="235806"/>
                </a:cubicBezTo>
                <a:cubicBezTo>
                  <a:pt x="1904200" y="233786"/>
                  <a:pt x="1899152" y="228065"/>
                  <a:pt x="1899152" y="218642"/>
                </a:cubicBezTo>
                <a:cubicBezTo>
                  <a:pt x="1896459" y="213930"/>
                  <a:pt x="1895113" y="213930"/>
                  <a:pt x="1895113" y="218642"/>
                </a:cubicBezTo>
                <a:lnTo>
                  <a:pt x="1896123" y="393311"/>
                </a:lnTo>
                <a:cubicBezTo>
                  <a:pt x="1897132" y="393984"/>
                  <a:pt x="1899320" y="394152"/>
                  <a:pt x="1902686" y="393816"/>
                </a:cubicBezTo>
                <a:lnTo>
                  <a:pt x="1926412" y="391292"/>
                </a:lnTo>
                <a:cubicBezTo>
                  <a:pt x="1937518" y="390282"/>
                  <a:pt x="1944249" y="389272"/>
                  <a:pt x="1946605" y="388263"/>
                </a:cubicBezTo>
                <a:cubicBezTo>
                  <a:pt x="1949298" y="388263"/>
                  <a:pt x="1951149" y="386748"/>
                  <a:pt x="1952158" y="383719"/>
                </a:cubicBezTo>
                <a:cubicBezTo>
                  <a:pt x="1955187" y="377998"/>
                  <a:pt x="1962760" y="354776"/>
                  <a:pt x="1974875" y="314054"/>
                </a:cubicBezTo>
                <a:cubicBezTo>
                  <a:pt x="1977231" y="306986"/>
                  <a:pt x="1981943" y="304630"/>
                  <a:pt x="1989011" y="306986"/>
                </a:cubicBezTo>
                <a:lnTo>
                  <a:pt x="1990525" y="359992"/>
                </a:lnTo>
                <a:cubicBezTo>
                  <a:pt x="1990525" y="375137"/>
                  <a:pt x="1995405" y="388263"/>
                  <a:pt x="2005165" y="399369"/>
                </a:cubicBezTo>
                <a:lnTo>
                  <a:pt x="2006679" y="407951"/>
                </a:lnTo>
                <a:cubicBezTo>
                  <a:pt x="2006679" y="421750"/>
                  <a:pt x="1999949" y="432519"/>
                  <a:pt x="1986486" y="440260"/>
                </a:cubicBezTo>
                <a:cubicBezTo>
                  <a:pt x="1973698" y="447327"/>
                  <a:pt x="1951822" y="452376"/>
                  <a:pt x="1920859" y="455404"/>
                </a:cubicBezTo>
                <a:lnTo>
                  <a:pt x="1886026" y="458938"/>
                </a:lnTo>
                <a:cubicBezTo>
                  <a:pt x="1863477" y="461294"/>
                  <a:pt x="1848501" y="459107"/>
                  <a:pt x="1841097" y="452376"/>
                </a:cubicBezTo>
                <a:cubicBezTo>
                  <a:pt x="1834029" y="445645"/>
                  <a:pt x="1830495" y="431846"/>
                  <a:pt x="1830495" y="410980"/>
                </a:cubicBezTo>
                <a:lnTo>
                  <a:pt x="1830495" y="233282"/>
                </a:lnTo>
                <a:cubicBezTo>
                  <a:pt x="1830495" y="222848"/>
                  <a:pt x="1825279" y="218137"/>
                  <a:pt x="1814846" y="219146"/>
                </a:cubicBezTo>
                <a:cubicBezTo>
                  <a:pt x="1812827" y="252128"/>
                  <a:pt x="1808451" y="281576"/>
                  <a:pt x="1801720" y="307491"/>
                </a:cubicBezTo>
                <a:cubicBezTo>
                  <a:pt x="1794990" y="333405"/>
                  <a:pt x="1784388" y="358478"/>
                  <a:pt x="1769916" y="382710"/>
                </a:cubicBezTo>
                <a:cubicBezTo>
                  <a:pt x="1755445" y="407614"/>
                  <a:pt x="1735757" y="429658"/>
                  <a:pt x="1710852" y="448842"/>
                </a:cubicBezTo>
                <a:cubicBezTo>
                  <a:pt x="1686284" y="468025"/>
                  <a:pt x="1656836" y="483506"/>
                  <a:pt x="1622508" y="495286"/>
                </a:cubicBezTo>
                <a:cubicBezTo>
                  <a:pt x="1617459" y="497305"/>
                  <a:pt x="1614599" y="494108"/>
                  <a:pt x="1613926" y="485694"/>
                </a:cubicBezTo>
                <a:cubicBezTo>
                  <a:pt x="1664071" y="452376"/>
                  <a:pt x="1698400" y="415355"/>
                  <a:pt x="1716910" y="374633"/>
                </a:cubicBezTo>
                <a:cubicBezTo>
                  <a:pt x="1732391" y="340641"/>
                  <a:pt x="1741310" y="306481"/>
                  <a:pt x="1743666" y="272153"/>
                </a:cubicBezTo>
                <a:cubicBezTo>
                  <a:pt x="1745012" y="258691"/>
                  <a:pt x="1740132" y="254316"/>
                  <a:pt x="1729026" y="259028"/>
                </a:cubicBezTo>
                <a:cubicBezTo>
                  <a:pt x="1721621" y="261383"/>
                  <a:pt x="1713208" y="262898"/>
                  <a:pt x="1703784" y="263571"/>
                </a:cubicBezTo>
                <a:cubicBezTo>
                  <a:pt x="1694361" y="261552"/>
                  <a:pt x="1689649" y="256167"/>
                  <a:pt x="1689649" y="247417"/>
                </a:cubicBezTo>
                <a:lnTo>
                  <a:pt x="1695202" y="53059"/>
                </a:lnTo>
                <a:cubicBezTo>
                  <a:pt x="1695539" y="37914"/>
                  <a:pt x="1702775" y="32361"/>
                  <a:pt x="1716910" y="36400"/>
                </a:cubicBezTo>
                <a:lnTo>
                  <a:pt x="1756791" y="48011"/>
                </a:lnTo>
                <a:lnTo>
                  <a:pt x="1900161" y="33876"/>
                </a:lnTo>
                <a:lnTo>
                  <a:pt x="1916316" y="16207"/>
                </a:lnTo>
                <a:cubicBezTo>
                  <a:pt x="1921701" y="10485"/>
                  <a:pt x="1928179" y="7877"/>
                  <a:pt x="1935752" y="8382"/>
                </a:cubicBezTo>
                <a:close/>
                <a:moveTo>
                  <a:pt x="367008" y="3586"/>
                </a:moveTo>
                <a:lnTo>
                  <a:pt x="428596" y="6615"/>
                </a:lnTo>
                <a:cubicBezTo>
                  <a:pt x="437347" y="6615"/>
                  <a:pt x="439871" y="11158"/>
                  <a:pt x="436169" y="20245"/>
                </a:cubicBezTo>
                <a:cubicBezTo>
                  <a:pt x="427418" y="25630"/>
                  <a:pt x="423043" y="33203"/>
                  <a:pt x="423043" y="42963"/>
                </a:cubicBezTo>
                <a:lnTo>
                  <a:pt x="423043" y="249436"/>
                </a:lnTo>
                <a:cubicBezTo>
                  <a:pt x="423043" y="264581"/>
                  <a:pt x="426409" y="265085"/>
                  <a:pt x="433140" y="250950"/>
                </a:cubicBezTo>
                <a:lnTo>
                  <a:pt x="442227" y="233282"/>
                </a:lnTo>
                <a:cubicBezTo>
                  <a:pt x="443573" y="231262"/>
                  <a:pt x="445929" y="230421"/>
                  <a:pt x="449294" y="230757"/>
                </a:cubicBezTo>
                <a:cubicBezTo>
                  <a:pt x="469824" y="244556"/>
                  <a:pt x="486651" y="257345"/>
                  <a:pt x="499777" y="269124"/>
                </a:cubicBezTo>
                <a:cubicBezTo>
                  <a:pt x="499777" y="272826"/>
                  <a:pt x="498430" y="276192"/>
                  <a:pt x="495738" y="279220"/>
                </a:cubicBezTo>
                <a:cubicBezTo>
                  <a:pt x="493382" y="281913"/>
                  <a:pt x="489848" y="283932"/>
                  <a:pt x="485137" y="285278"/>
                </a:cubicBezTo>
                <a:lnTo>
                  <a:pt x="445256" y="297394"/>
                </a:lnTo>
                <a:cubicBezTo>
                  <a:pt x="430447" y="301433"/>
                  <a:pt x="423043" y="311025"/>
                  <a:pt x="423043" y="326169"/>
                </a:cubicBezTo>
                <a:lnTo>
                  <a:pt x="423043" y="442279"/>
                </a:lnTo>
                <a:cubicBezTo>
                  <a:pt x="423043" y="444971"/>
                  <a:pt x="421697" y="447664"/>
                  <a:pt x="419005" y="450356"/>
                </a:cubicBezTo>
                <a:cubicBezTo>
                  <a:pt x="416649" y="453385"/>
                  <a:pt x="411937" y="456919"/>
                  <a:pt x="404870" y="460958"/>
                </a:cubicBezTo>
                <a:cubicBezTo>
                  <a:pt x="393764" y="466679"/>
                  <a:pt x="382826" y="470044"/>
                  <a:pt x="372056" y="471054"/>
                </a:cubicBezTo>
                <a:cubicBezTo>
                  <a:pt x="361623" y="469035"/>
                  <a:pt x="356406" y="463145"/>
                  <a:pt x="356406" y="453385"/>
                </a:cubicBezTo>
                <a:lnTo>
                  <a:pt x="356406" y="345353"/>
                </a:lnTo>
                <a:cubicBezTo>
                  <a:pt x="356406" y="330208"/>
                  <a:pt x="342608" y="326842"/>
                  <a:pt x="315011" y="335256"/>
                </a:cubicBezTo>
                <a:cubicBezTo>
                  <a:pt x="238614" y="357468"/>
                  <a:pt x="198901" y="367733"/>
                  <a:pt x="195872" y="366050"/>
                </a:cubicBezTo>
                <a:cubicBezTo>
                  <a:pt x="193180" y="352925"/>
                  <a:pt x="197555" y="344848"/>
                  <a:pt x="208998" y="341819"/>
                </a:cubicBezTo>
                <a:lnTo>
                  <a:pt x="334194" y="304967"/>
                </a:lnTo>
                <a:cubicBezTo>
                  <a:pt x="349002" y="300592"/>
                  <a:pt x="356406" y="290831"/>
                  <a:pt x="356406" y="275687"/>
                </a:cubicBezTo>
                <a:lnTo>
                  <a:pt x="359940" y="26303"/>
                </a:lnTo>
                <a:cubicBezTo>
                  <a:pt x="359940" y="11158"/>
                  <a:pt x="362296" y="3586"/>
                  <a:pt x="367008" y="3586"/>
                </a:cubicBezTo>
                <a:close/>
                <a:moveTo>
                  <a:pt x="1305162" y="368"/>
                </a:moveTo>
                <a:cubicBezTo>
                  <a:pt x="1308149" y="-179"/>
                  <a:pt x="1311451" y="-116"/>
                  <a:pt x="1315069" y="557"/>
                </a:cubicBezTo>
                <a:lnTo>
                  <a:pt x="1367066" y="15197"/>
                </a:lnTo>
                <a:cubicBezTo>
                  <a:pt x="1372788" y="16543"/>
                  <a:pt x="1373965" y="20245"/>
                  <a:pt x="1370600" y="26303"/>
                </a:cubicBezTo>
                <a:cubicBezTo>
                  <a:pt x="1359494" y="32025"/>
                  <a:pt x="1350912" y="40943"/>
                  <a:pt x="1344854" y="53059"/>
                </a:cubicBezTo>
                <a:lnTo>
                  <a:pt x="1384735" y="49020"/>
                </a:lnTo>
                <a:cubicBezTo>
                  <a:pt x="1399880" y="47338"/>
                  <a:pt x="1411996" y="40102"/>
                  <a:pt x="1421083" y="27313"/>
                </a:cubicBezTo>
                <a:lnTo>
                  <a:pt x="1426635" y="21760"/>
                </a:lnTo>
                <a:cubicBezTo>
                  <a:pt x="1437742" y="10654"/>
                  <a:pt x="1450026" y="9981"/>
                  <a:pt x="1463488" y="19740"/>
                </a:cubicBezTo>
                <a:lnTo>
                  <a:pt x="1499835" y="47506"/>
                </a:lnTo>
                <a:cubicBezTo>
                  <a:pt x="1499835" y="50871"/>
                  <a:pt x="1498489" y="54069"/>
                  <a:pt x="1495797" y="57098"/>
                </a:cubicBezTo>
                <a:cubicBezTo>
                  <a:pt x="1492431" y="60463"/>
                  <a:pt x="1487383" y="62482"/>
                  <a:pt x="1480652" y="63155"/>
                </a:cubicBezTo>
                <a:lnTo>
                  <a:pt x="1410986" y="69718"/>
                </a:lnTo>
                <a:cubicBezTo>
                  <a:pt x="1400216" y="71064"/>
                  <a:pt x="1398870" y="74935"/>
                  <a:pt x="1406947" y="81329"/>
                </a:cubicBezTo>
                <a:cubicBezTo>
                  <a:pt x="1413678" y="88060"/>
                  <a:pt x="1417044" y="94791"/>
                  <a:pt x="1417044" y="101522"/>
                </a:cubicBezTo>
                <a:cubicBezTo>
                  <a:pt x="1413678" y="114648"/>
                  <a:pt x="1420578" y="127100"/>
                  <a:pt x="1437742" y="138879"/>
                </a:cubicBezTo>
                <a:lnTo>
                  <a:pt x="1447838" y="148471"/>
                </a:lnTo>
                <a:cubicBezTo>
                  <a:pt x="1458271" y="157894"/>
                  <a:pt x="1456925" y="166813"/>
                  <a:pt x="1443800" y="175227"/>
                </a:cubicBezTo>
                <a:lnTo>
                  <a:pt x="1443800" y="401893"/>
                </a:lnTo>
                <a:cubicBezTo>
                  <a:pt x="1443800" y="423432"/>
                  <a:pt x="1438751" y="439923"/>
                  <a:pt x="1428655" y="451366"/>
                </a:cubicBezTo>
                <a:cubicBezTo>
                  <a:pt x="1418558" y="462472"/>
                  <a:pt x="1406442" y="468025"/>
                  <a:pt x="1392307" y="468025"/>
                </a:cubicBezTo>
                <a:cubicBezTo>
                  <a:pt x="1372451" y="471391"/>
                  <a:pt x="1361008" y="464155"/>
                  <a:pt x="1357979" y="446318"/>
                </a:cubicBezTo>
                <a:lnTo>
                  <a:pt x="1353941" y="439250"/>
                </a:lnTo>
                <a:cubicBezTo>
                  <a:pt x="1346200" y="432519"/>
                  <a:pt x="1336272" y="428144"/>
                  <a:pt x="1324156" y="426125"/>
                </a:cubicBezTo>
                <a:cubicBezTo>
                  <a:pt x="1318771" y="424442"/>
                  <a:pt x="1317257" y="419562"/>
                  <a:pt x="1319613" y="411485"/>
                </a:cubicBezTo>
                <a:cubicBezTo>
                  <a:pt x="1320286" y="411148"/>
                  <a:pt x="1327353" y="410980"/>
                  <a:pt x="1340815" y="410980"/>
                </a:cubicBezTo>
                <a:lnTo>
                  <a:pt x="1354950" y="410475"/>
                </a:lnTo>
                <a:cubicBezTo>
                  <a:pt x="1369422" y="406100"/>
                  <a:pt x="1376658" y="396340"/>
                  <a:pt x="1376658" y="381195"/>
                </a:cubicBezTo>
                <a:lnTo>
                  <a:pt x="1376658" y="194915"/>
                </a:lnTo>
                <a:cubicBezTo>
                  <a:pt x="1376658" y="179770"/>
                  <a:pt x="1369086" y="173039"/>
                  <a:pt x="1353941" y="174722"/>
                </a:cubicBezTo>
                <a:lnTo>
                  <a:pt x="1220162" y="184818"/>
                </a:lnTo>
                <a:cubicBezTo>
                  <a:pt x="1210402" y="185828"/>
                  <a:pt x="1205522" y="179602"/>
                  <a:pt x="1205522" y="166140"/>
                </a:cubicBezTo>
                <a:lnTo>
                  <a:pt x="1235307" y="163111"/>
                </a:lnTo>
                <a:cubicBezTo>
                  <a:pt x="1239682" y="162774"/>
                  <a:pt x="1240019" y="159745"/>
                  <a:pt x="1236316" y="154024"/>
                </a:cubicBezTo>
                <a:cubicBezTo>
                  <a:pt x="1248096" y="131812"/>
                  <a:pt x="1258192" y="109683"/>
                  <a:pt x="1266606" y="87639"/>
                </a:cubicBezTo>
                <a:lnTo>
                  <a:pt x="1268096" y="82779"/>
                </a:lnTo>
                <a:lnTo>
                  <a:pt x="1258024" y="86882"/>
                </a:lnTo>
                <a:lnTo>
                  <a:pt x="1218143" y="90921"/>
                </a:lnTo>
                <a:cubicBezTo>
                  <a:pt x="1202998" y="92267"/>
                  <a:pt x="1200811" y="98830"/>
                  <a:pt x="1211580" y="110609"/>
                </a:cubicBezTo>
                <a:lnTo>
                  <a:pt x="1214609" y="123230"/>
                </a:lnTo>
                <a:cubicBezTo>
                  <a:pt x="1214609" y="132316"/>
                  <a:pt x="1211748" y="139889"/>
                  <a:pt x="1206027" y="145947"/>
                </a:cubicBezTo>
                <a:cubicBezTo>
                  <a:pt x="1202998" y="149312"/>
                  <a:pt x="1199128" y="152173"/>
                  <a:pt x="1194416" y="154529"/>
                </a:cubicBezTo>
                <a:cubicBezTo>
                  <a:pt x="1190041" y="156885"/>
                  <a:pt x="1185834" y="158231"/>
                  <a:pt x="1181795" y="158567"/>
                </a:cubicBezTo>
                <a:lnTo>
                  <a:pt x="1181572" y="158560"/>
                </a:lnTo>
                <a:lnTo>
                  <a:pt x="1184540" y="160934"/>
                </a:lnTo>
                <a:cubicBezTo>
                  <a:pt x="1188095" y="164825"/>
                  <a:pt x="1191219" y="169421"/>
                  <a:pt x="1193911" y="174722"/>
                </a:cubicBezTo>
                <a:cubicBezTo>
                  <a:pt x="1196940" y="180780"/>
                  <a:pt x="1198455" y="186501"/>
                  <a:pt x="1198455" y="191886"/>
                </a:cubicBezTo>
                <a:cubicBezTo>
                  <a:pt x="1198455" y="200300"/>
                  <a:pt x="1195257" y="207956"/>
                  <a:pt x="1188863" y="214855"/>
                </a:cubicBezTo>
                <a:lnTo>
                  <a:pt x="1179602" y="222322"/>
                </a:lnTo>
                <a:lnTo>
                  <a:pt x="1182079" y="221450"/>
                </a:lnTo>
                <a:cubicBezTo>
                  <a:pt x="1184751" y="221260"/>
                  <a:pt x="1187853" y="221670"/>
                  <a:pt x="1191387" y="222680"/>
                </a:cubicBezTo>
                <a:lnTo>
                  <a:pt x="1221677" y="231767"/>
                </a:lnTo>
                <a:lnTo>
                  <a:pt x="1283770" y="225709"/>
                </a:lnTo>
                <a:lnTo>
                  <a:pt x="1305982" y="199963"/>
                </a:lnTo>
                <a:cubicBezTo>
                  <a:pt x="1306992" y="198953"/>
                  <a:pt x="1309180" y="198617"/>
                  <a:pt x="1312545" y="198953"/>
                </a:cubicBezTo>
                <a:cubicBezTo>
                  <a:pt x="1344181" y="220156"/>
                  <a:pt x="1357811" y="230589"/>
                  <a:pt x="1353436" y="230253"/>
                </a:cubicBezTo>
                <a:cubicBezTo>
                  <a:pt x="1357138" y="235974"/>
                  <a:pt x="1354614" y="246744"/>
                  <a:pt x="1345864" y="262561"/>
                </a:cubicBezTo>
                <a:lnTo>
                  <a:pt x="1345864" y="382710"/>
                </a:lnTo>
                <a:cubicBezTo>
                  <a:pt x="1345864" y="385066"/>
                  <a:pt x="1344686" y="387590"/>
                  <a:pt x="1342330" y="390282"/>
                </a:cubicBezTo>
                <a:cubicBezTo>
                  <a:pt x="1340310" y="392974"/>
                  <a:pt x="1335767" y="396340"/>
                  <a:pt x="1328700" y="400379"/>
                </a:cubicBezTo>
                <a:cubicBezTo>
                  <a:pt x="1317930" y="406100"/>
                  <a:pt x="1308002" y="409465"/>
                  <a:pt x="1298915" y="410475"/>
                </a:cubicBezTo>
                <a:cubicBezTo>
                  <a:pt x="1290165" y="408119"/>
                  <a:pt x="1285789" y="402903"/>
                  <a:pt x="1285789" y="394825"/>
                </a:cubicBezTo>
                <a:cubicBezTo>
                  <a:pt x="1285789" y="389104"/>
                  <a:pt x="1282929" y="386580"/>
                  <a:pt x="1277207" y="387253"/>
                </a:cubicBezTo>
                <a:lnTo>
                  <a:pt x="1241365" y="390787"/>
                </a:lnTo>
                <a:cubicBezTo>
                  <a:pt x="1229249" y="392133"/>
                  <a:pt x="1223191" y="398864"/>
                  <a:pt x="1223191" y="410980"/>
                </a:cubicBezTo>
                <a:cubicBezTo>
                  <a:pt x="1223191" y="412999"/>
                  <a:pt x="1222518" y="414850"/>
                  <a:pt x="1221172" y="416533"/>
                </a:cubicBezTo>
                <a:cubicBezTo>
                  <a:pt x="1219825" y="417879"/>
                  <a:pt x="1218311" y="419225"/>
                  <a:pt x="1216628" y="420571"/>
                </a:cubicBezTo>
                <a:cubicBezTo>
                  <a:pt x="1212926" y="423601"/>
                  <a:pt x="1207541" y="426461"/>
                  <a:pt x="1200474" y="429154"/>
                </a:cubicBezTo>
                <a:cubicBezTo>
                  <a:pt x="1193406" y="431846"/>
                  <a:pt x="1185834" y="433697"/>
                  <a:pt x="1177757" y="434707"/>
                </a:cubicBezTo>
                <a:cubicBezTo>
                  <a:pt x="1168670" y="432351"/>
                  <a:pt x="1164127" y="426966"/>
                  <a:pt x="1164127" y="418552"/>
                </a:cubicBezTo>
                <a:lnTo>
                  <a:pt x="1169680" y="239339"/>
                </a:lnTo>
                <a:cubicBezTo>
                  <a:pt x="1169764" y="235553"/>
                  <a:pt x="1170279" y="232367"/>
                  <a:pt x="1171226" y="229779"/>
                </a:cubicBezTo>
                <a:lnTo>
                  <a:pt x="1175068" y="224235"/>
                </a:lnTo>
                <a:lnTo>
                  <a:pt x="1167660" y="226719"/>
                </a:lnTo>
                <a:cubicBezTo>
                  <a:pt x="1162276" y="227055"/>
                  <a:pt x="1156386" y="226046"/>
                  <a:pt x="1149991" y="223690"/>
                </a:cubicBezTo>
                <a:cubicBezTo>
                  <a:pt x="1144607" y="218978"/>
                  <a:pt x="1137875" y="218642"/>
                  <a:pt x="1129798" y="222680"/>
                </a:cubicBezTo>
                <a:lnTo>
                  <a:pt x="1127779" y="485694"/>
                </a:lnTo>
                <a:cubicBezTo>
                  <a:pt x="1126433" y="487377"/>
                  <a:pt x="1123741" y="489228"/>
                  <a:pt x="1119702" y="491247"/>
                </a:cubicBezTo>
                <a:cubicBezTo>
                  <a:pt x="1115663" y="493603"/>
                  <a:pt x="1109774" y="496127"/>
                  <a:pt x="1102033" y="498819"/>
                </a:cubicBezTo>
                <a:cubicBezTo>
                  <a:pt x="1094629" y="501175"/>
                  <a:pt x="1087393" y="502690"/>
                  <a:pt x="1080326" y="503363"/>
                </a:cubicBezTo>
                <a:cubicBezTo>
                  <a:pt x="1070229" y="501344"/>
                  <a:pt x="1065181" y="495622"/>
                  <a:pt x="1065181" y="486199"/>
                </a:cubicBezTo>
                <a:lnTo>
                  <a:pt x="1068715" y="221166"/>
                </a:lnTo>
                <a:cubicBezTo>
                  <a:pt x="1068715" y="206021"/>
                  <a:pt x="1071407" y="198617"/>
                  <a:pt x="1076792" y="198953"/>
                </a:cubicBezTo>
                <a:cubicBezTo>
                  <a:pt x="1077465" y="198617"/>
                  <a:pt x="1085037" y="198617"/>
                  <a:pt x="1099509" y="198953"/>
                </a:cubicBezTo>
                <a:cubicBezTo>
                  <a:pt x="1123741" y="198617"/>
                  <a:pt x="1131818" y="192559"/>
                  <a:pt x="1123741" y="180780"/>
                </a:cubicBezTo>
                <a:lnTo>
                  <a:pt x="1118188" y="163111"/>
                </a:lnTo>
                <a:cubicBezTo>
                  <a:pt x="1113812" y="149312"/>
                  <a:pt x="1121385" y="143254"/>
                  <a:pt x="1140905" y="144937"/>
                </a:cubicBezTo>
                <a:lnTo>
                  <a:pt x="1153542" y="145752"/>
                </a:lnTo>
                <a:lnTo>
                  <a:pt x="1154030" y="139889"/>
                </a:lnTo>
                <a:cubicBezTo>
                  <a:pt x="1154030" y="126427"/>
                  <a:pt x="1151842" y="116667"/>
                  <a:pt x="1147467" y="110609"/>
                </a:cubicBezTo>
                <a:cubicBezTo>
                  <a:pt x="1144102" y="102532"/>
                  <a:pt x="1138380" y="98830"/>
                  <a:pt x="1130303" y="99503"/>
                </a:cubicBezTo>
                <a:cubicBezTo>
                  <a:pt x="1102706" y="149985"/>
                  <a:pt x="1069388" y="190876"/>
                  <a:pt x="1030348" y="222175"/>
                </a:cubicBezTo>
                <a:cubicBezTo>
                  <a:pt x="1025973" y="225541"/>
                  <a:pt x="1021429" y="223858"/>
                  <a:pt x="1016718" y="217127"/>
                </a:cubicBezTo>
                <a:cubicBezTo>
                  <a:pt x="1047680" y="160923"/>
                  <a:pt x="1069724" y="102532"/>
                  <a:pt x="1082850" y="41953"/>
                </a:cubicBezTo>
                <a:cubicBezTo>
                  <a:pt x="1086888" y="24789"/>
                  <a:pt x="1096143" y="17385"/>
                  <a:pt x="1110615" y="19740"/>
                </a:cubicBezTo>
                <a:lnTo>
                  <a:pt x="1154030" y="29332"/>
                </a:lnTo>
                <a:cubicBezTo>
                  <a:pt x="1168165" y="32361"/>
                  <a:pt x="1167829" y="39934"/>
                  <a:pt x="1153020" y="52049"/>
                </a:cubicBezTo>
                <a:cubicBezTo>
                  <a:pt x="1151674" y="55751"/>
                  <a:pt x="1149991" y="59958"/>
                  <a:pt x="1147972" y="64670"/>
                </a:cubicBezTo>
                <a:cubicBezTo>
                  <a:pt x="1144943" y="71064"/>
                  <a:pt x="1146962" y="73925"/>
                  <a:pt x="1154030" y="73252"/>
                </a:cubicBezTo>
                <a:lnTo>
                  <a:pt x="1170184" y="71737"/>
                </a:lnTo>
                <a:cubicBezTo>
                  <a:pt x="1185329" y="70391"/>
                  <a:pt x="1197445" y="63324"/>
                  <a:pt x="1206532" y="50535"/>
                </a:cubicBezTo>
                <a:cubicBezTo>
                  <a:pt x="1219321" y="37409"/>
                  <a:pt x="1232278" y="35895"/>
                  <a:pt x="1245403" y="45991"/>
                </a:cubicBezTo>
                <a:cubicBezTo>
                  <a:pt x="1248937" y="48347"/>
                  <a:pt x="1253270" y="51671"/>
                  <a:pt x="1258403" y="55962"/>
                </a:cubicBezTo>
                <a:lnTo>
                  <a:pt x="1272488" y="68449"/>
                </a:lnTo>
                <a:lnTo>
                  <a:pt x="1286799" y="21760"/>
                </a:lnTo>
                <a:cubicBezTo>
                  <a:pt x="1290080" y="9139"/>
                  <a:pt x="1296201" y="2008"/>
                  <a:pt x="1305162" y="368"/>
                </a:cubicBezTo>
                <a:close/>
                <a:moveTo>
                  <a:pt x="935188" y="52"/>
                </a:moveTo>
                <a:cubicBezTo>
                  <a:pt x="941246" y="-284"/>
                  <a:pt x="947557" y="2072"/>
                  <a:pt x="954119" y="7120"/>
                </a:cubicBezTo>
                <a:lnTo>
                  <a:pt x="990971" y="35895"/>
                </a:lnTo>
                <a:cubicBezTo>
                  <a:pt x="990971" y="39260"/>
                  <a:pt x="989625" y="42289"/>
                  <a:pt x="986933" y="44982"/>
                </a:cubicBezTo>
                <a:cubicBezTo>
                  <a:pt x="983568" y="48347"/>
                  <a:pt x="978519" y="50367"/>
                  <a:pt x="971788" y="51040"/>
                </a:cubicBezTo>
                <a:lnTo>
                  <a:pt x="951595" y="53059"/>
                </a:lnTo>
                <a:cubicBezTo>
                  <a:pt x="936451" y="54742"/>
                  <a:pt x="928878" y="63155"/>
                  <a:pt x="928878" y="78300"/>
                </a:cubicBezTo>
                <a:lnTo>
                  <a:pt x="928878" y="170178"/>
                </a:lnTo>
                <a:cubicBezTo>
                  <a:pt x="928878" y="185323"/>
                  <a:pt x="934768" y="183977"/>
                  <a:pt x="946547" y="166140"/>
                </a:cubicBezTo>
                <a:cubicBezTo>
                  <a:pt x="952268" y="161428"/>
                  <a:pt x="957989" y="161596"/>
                  <a:pt x="963711" y="166645"/>
                </a:cubicBezTo>
                <a:cubicBezTo>
                  <a:pt x="978856" y="178760"/>
                  <a:pt x="992318" y="191549"/>
                  <a:pt x="1004097" y="205011"/>
                </a:cubicBezTo>
                <a:cubicBezTo>
                  <a:pt x="1004097" y="208377"/>
                  <a:pt x="1002583" y="211574"/>
                  <a:pt x="999554" y="214603"/>
                </a:cubicBezTo>
                <a:cubicBezTo>
                  <a:pt x="996861" y="217632"/>
                  <a:pt x="992318" y="219483"/>
                  <a:pt x="985923" y="220156"/>
                </a:cubicBezTo>
                <a:lnTo>
                  <a:pt x="951595" y="223185"/>
                </a:lnTo>
                <a:cubicBezTo>
                  <a:pt x="936451" y="224868"/>
                  <a:pt x="928878" y="233282"/>
                  <a:pt x="928878" y="248426"/>
                </a:cubicBezTo>
                <a:lnTo>
                  <a:pt x="928878" y="446318"/>
                </a:lnTo>
                <a:cubicBezTo>
                  <a:pt x="928878" y="453049"/>
                  <a:pt x="920465" y="459780"/>
                  <a:pt x="903637" y="466511"/>
                </a:cubicBezTo>
                <a:cubicBezTo>
                  <a:pt x="895560" y="469203"/>
                  <a:pt x="886809" y="471054"/>
                  <a:pt x="877386" y="472064"/>
                </a:cubicBezTo>
                <a:cubicBezTo>
                  <a:pt x="867289" y="470044"/>
                  <a:pt x="862241" y="464323"/>
                  <a:pt x="862241" y="454900"/>
                </a:cubicBezTo>
                <a:lnTo>
                  <a:pt x="862241" y="254989"/>
                </a:lnTo>
                <a:cubicBezTo>
                  <a:pt x="862241" y="239844"/>
                  <a:pt x="854669" y="233113"/>
                  <a:pt x="839524" y="234796"/>
                </a:cubicBezTo>
                <a:cubicBezTo>
                  <a:pt x="827408" y="235806"/>
                  <a:pt x="821014" y="242873"/>
                  <a:pt x="820341" y="255999"/>
                </a:cubicBezTo>
                <a:lnTo>
                  <a:pt x="817817" y="289822"/>
                </a:lnTo>
                <a:cubicBezTo>
                  <a:pt x="816134" y="305640"/>
                  <a:pt x="812264" y="323645"/>
                  <a:pt x="806206" y="343838"/>
                </a:cubicBezTo>
                <a:cubicBezTo>
                  <a:pt x="800148" y="364031"/>
                  <a:pt x="791734" y="382205"/>
                  <a:pt x="780964" y="398359"/>
                </a:cubicBezTo>
                <a:cubicBezTo>
                  <a:pt x="770531" y="414514"/>
                  <a:pt x="756060" y="431173"/>
                  <a:pt x="737549" y="448337"/>
                </a:cubicBezTo>
                <a:cubicBezTo>
                  <a:pt x="719376" y="465164"/>
                  <a:pt x="698005" y="479468"/>
                  <a:pt x="673437" y="491247"/>
                </a:cubicBezTo>
                <a:cubicBezTo>
                  <a:pt x="669398" y="493266"/>
                  <a:pt x="666032" y="490574"/>
                  <a:pt x="663340" y="483170"/>
                </a:cubicBezTo>
                <a:cubicBezTo>
                  <a:pt x="701370" y="448169"/>
                  <a:pt x="726611" y="409634"/>
                  <a:pt x="739064" y="367565"/>
                </a:cubicBezTo>
                <a:cubicBezTo>
                  <a:pt x="745458" y="346026"/>
                  <a:pt x="749834" y="325833"/>
                  <a:pt x="752189" y="306986"/>
                </a:cubicBezTo>
                <a:cubicBezTo>
                  <a:pt x="754545" y="287803"/>
                  <a:pt x="755555" y="274677"/>
                  <a:pt x="755218" y="267610"/>
                </a:cubicBezTo>
                <a:cubicBezTo>
                  <a:pt x="755891" y="251119"/>
                  <a:pt x="748656" y="243715"/>
                  <a:pt x="733511" y="245397"/>
                </a:cubicBezTo>
                <a:cubicBezTo>
                  <a:pt x="717357" y="246070"/>
                  <a:pt x="709279" y="253306"/>
                  <a:pt x="709279" y="267105"/>
                </a:cubicBezTo>
                <a:lnTo>
                  <a:pt x="707260" y="419562"/>
                </a:lnTo>
                <a:cubicBezTo>
                  <a:pt x="704904" y="422254"/>
                  <a:pt x="698678" y="425956"/>
                  <a:pt x="688581" y="430668"/>
                </a:cubicBezTo>
                <a:cubicBezTo>
                  <a:pt x="678485" y="435043"/>
                  <a:pt x="669062" y="437567"/>
                  <a:pt x="660311" y="438240"/>
                </a:cubicBezTo>
                <a:cubicBezTo>
                  <a:pt x="651224" y="436221"/>
                  <a:pt x="646681" y="431005"/>
                  <a:pt x="646681" y="422591"/>
                </a:cubicBezTo>
                <a:cubicBezTo>
                  <a:pt x="646681" y="409802"/>
                  <a:pt x="640286" y="404081"/>
                  <a:pt x="627497" y="405427"/>
                </a:cubicBezTo>
                <a:cubicBezTo>
                  <a:pt x="617401" y="406437"/>
                  <a:pt x="612353" y="411989"/>
                  <a:pt x="612353" y="422086"/>
                </a:cubicBezTo>
                <a:lnTo>
                  <a:pt x="612353" y="449347"/>
                </a:lnTo>
                <a:cubicBezTo>
                  <a:pt x="612353" y="452712"/>
                  <a:pt x="610333" y="456078"/>
                  <a:pt x="606295" y="459443"/>
                </a:cubicBezTo>
                <a:cubicBezTo>
                  <a:pt x="602256" y="462809"/>
                  <a:pt x="596367" y="465837"/>
                  <a:pt x="588626" y="468530"/>
                </a:cubicBezTo>
                <a:cubicBezTo>
                  <a:pt x="581222" y="471895"/>
                  <a:pt x="573313" y="473915"/>
                  <a:pt x="564899" y="474588"/>
                </a:cubicBezTo>
                <a:cubicBezTo>
                  <a:pt x="556149" y="472569"/>
                  <a:pt x="551774" y="467520"/>
                  <a:pt x="551774" y="459443"/>
                </a:cubicBezTo>
                <a:lnTo>
                  <a:pt x="551774" y="343333"/>
                </a:lnTo>
                <a:cubicBezTo>
                  <a:pt x="551774" y="328189"/>
                  <a:pt x="546894" y="327179"/>
                  <a:pt x="537134" y="340304"/>
                </a:cubicBezTo>
                <a:lnTo>
                  <a:pt x="520475" y="355449"/>
                </a:lnTo>
                <a:cubicBezTo>
                  <a:pt x="515763" y="359824"/>
                  <a:pt x="510883" y="358478"/>
                  <a:pt x="505835" y="351410"/>
                </a:cubicBezTo>
                <a:cubicBezTo>
                  <a:pt x="538480" y="288139"/>
                  <a:pt x="559683" y="210564"/>
                  <a:pt x="569443" y="118686"/>
                </a:cubicBezTo>
                <a:cubicBezTo>
                  <a:pt x="571798" y="99503"/>
                  <a:pt x="565404" y="90753"/>
                  <a:pt x="550259" y="92435"/>
                </a:cubicBezTo>
                <a:lnTo>
                  <a:pt x="533095" y="92435"/>
                </a:lnTo>
                <a:cubicBezTo>
                  <a:pt x="521653" y="92772"/>
                  <a:pt x="516099" y="86041"/>
                  <a:pt x="516436" y="72242"/>
                </a:cubicBezTo>
                <a:lnTo>
                  <a:pt x="647186" y="59117"/>
                </a:lnTo>
                <a:lnTo>
                  <a:pt x="667884" y="35390"/>
                </a:lnTo>
                <a:cubicBezTo>
                  <a:pt x="678316" y="23611"/>
                  <a:pt x="689255" y="21760"/>
                  <a:pt x="700697" y="29837"/>
                </a:cubicBezTo>
                <a:lnTo>
                  <a:pt x="730987" y="51545"/>
                </a:lnTo>
                <a:lnTo>
                  <a:pt x="875871" y="36905"/>
                </a:lnTo>
                <a:cubicBezTo>
                  <a:pt x="891016" y="35558"/>
                  <a:pt x="903132" y="28322"/>
                  <a:pt x="912219" y="15197"/>
                </a:cubicBezTo>
                <a:lnTo>
                  <a:pt x="917772" y="9139"/>
                </a:lnTo>
                <a:cubicBezTo>
                  <a:pt x="923325" y="3418"/>
                  <a:pt x="929131" y="389"/>
                  <a:pt x="935188" y="5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7B4AFD0A-B874-63B4-4FC9-A5FCF254F0A3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FD2C3025-8314-39F9-1E4C-E038DC6BA359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图片 9" descr="河边的城市&#10;&#10;描述已自动生成">
            <a:extLst>
              <a:ext uri="{FF2B5EF4-FFF2-40B4-BE49-F238E27FC236}">
                <a16:creationId xmlns:a16="http://schemas.microsoft.com/office/drawing/2014/main" id="{0166C520-6243-968A-1010-F440DB6B6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933370"/>
            <a:ext cx="12226832" cy="2924630"/>
          </a:xfrm>
          <a:prstGeom prst="rect">
            <a:avLst/>
          </a:prstGeom>
        </p:spPr>
      </p:pic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2607907B-13B8-C9C6-B36B-785C72C27B06}"/>
              </a:ext>
            </a:extLst>
          </p:cNvPr>
          <p:cNvSpPr/>
          <p:nvPr/>
        </p:nvSpPr>
        <p:spPr>
          <a:xfrm>
            <a:off x="868365" y="1194966"/>
            <a:ext cx="3005135" cy="4045627"/>
          </a:xfrm>
          <a:prstGeom prst="roundRect">
            <a:avLst>
              <a:gd name="adj" fmla="val 2254"/>
            </a:avLst>
          </a:prstGeom>
          <a:solidFill>
            <a:schemeClr val="bg1"/>
          </a:solidFill>
          <a:ln>
            <a:solidFill>
              <a:schemeClr val="accent1">
                <a:alpha val="6000"/>
              </a:schemeClr>
            </a:solidFill>
          </a:ln>
          <a:effectLst>
            <a:outerShdw blurRad="177800" dist="381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F5CFDF4-4AB2-91FF-8FA5-C2C2FFDABCA0}"/>
              </a:ext>
            </a:extLst>
          </p:cNvPr>
          <p:cNvSpPr txBox="1"/>
          <p:nvPr/>
        </p:nvSpPr>
        <p:spPr>
          <a:xfrm>
            <a:off x="1055129" y="2303719"/>
            <a:ext cx="2631607" cy="47096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indent="0"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仿宋_GB231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9A386D4-D811-EBA9-0DB4-43ED393E6588}"/>
              </a:ext>
            </a:extLst>
          </p:cNvPr>
          <p:cNvGrpSpPr/>
          <p:nvPr/>
        </p:nvGrpSpPr>
        <p:grpSpPr>
          <a:xfrm>
            <a:off x="1535821" y="1314523"/>
            <a:ext cx="1670222" cy="684848"/>
            <a:chOff x="1535821" y="1314523"/>
            <a:chExt cx="1670222" cy="684848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93BF7295-D570-05C4-6A91-49B8EAEADD8A}"/>
                </a:ext>
              </a:extLst>
            </p:cNvPr>
            <p:cNvSpPr/>
            <p:nvPr/>
          </p:nvSpPr>
          <p:spPr>
            <a:xfrm>
              <a:off x="1535821" y="1314523"/>
              <a:ext cx="1670222" cy="684848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000">
                  <a:schemeClr val="accent1">
                    <a:lumMod val="20000"/>
                    <a:lumOff val="80000"/>
                    <a:alpha val="18000"/>
                  </a:schemeClr>
                </a:gs>
                <a:gs pos="100000">
                  <a:schemeClr val="accent1">
                    <a:alpha val="1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2CEBC392-BFCE-CE75-D052-801F9EB842A8}"/>
                </a:ext>
              </a:extLst>
            </p:cNvPr>
            <p:cNvSpPr/>
            <p:nvPr/>
          </p:nvSpPr>
          <p:spPr>
            <a:xfrm>
              <a:off x="1565590" y="1357414"/>
              <a:ext cx="1610683" cy="599066"/>
            </a:xfrm>
            <a:prstGeom prst="roundRect">
              <a:avLst>
                <a:gd name="adj" fmla="val 48599"/>
              </a:avLst>
            </a:prstGeom>
            <a:gradFill flip="none" rotWithShape="1">
              <a:gsLst>
                <a:gs pos="7000">
                  <a:schemeClr val="accent1">
                    <a:lumMod val="40000"/>
                    <a:lumOff val="6000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01197211-4577-A208-6D4E-3373ED3E2E28}"/>
              </a:ext>
            </a:extLst>
          </p:cNvPr>
          <p:cNvSpPr txBox="1"/>
          <p:nvPr/>
        </p:nvSpPr>
        <p:spPr>
          <a:xfrm>
            <a:off x="1702745" y="1487535"/>
            <a:ext cx="1336372" cy="400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indent="0" algn="ctr">
              <a:defRPr sz="2400" b="1">
                <a:gradFill flip="none" rotWithShape="1">
                  <a:gsLst>
                    <a:gs pos="100000">
                      <a:srgbClr val="1BA2F1"/>
                    </a:gs>
                    <a:gs pos="0">
                      <a:srgbClr val="00A9A0"/>
                    </a:gs>
                  </a:gsLst>
                  <a:lin ang="0" scaled="1"/>
                  <a:tileRect/>
                </a:gradFill>
                <a:latin typeface="+mn-ea"/>
                <a:cs typeface="仿宋_GB231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7000">
                      <a:schemeClr val="accent3">
                        <a:lumMod val="20000"/>
                        <a:lumOff val="80000"/>
                      </a:schemeClr>
                    </a:gs>
                    <a:gs pos="100000">
                      <a:schemeClr val="accent4"/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指导理念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F7934775-8B3B-E523-FF3A-B90C6D82AB39}"/>
              </a:ext>
            </a:extLst>
          </p:cNvPr>
          <p:cNvSpPr/>
          <p:nvPr/>
        </p:nvSpPr>
        <p:spPr>
          <a:xfrm>
            <a:off x="8316237" y="1194966"/>
            <a:ext cx="3005135" cy="4045627"/>
          </a:xfrm>
          <a:prstGeom prst="roundRect">
            <a:avLst>
              <a:gd name="adj" fmla="val 2254"/>
            </a:avLst>
          </a:prstGeom>
          <a:solidFill>
            <a:schemeClr val="bg1"/>
          </a:solidFill>
          <a:ln>
            <a:solidFill>
              <a:schemeClr val="accent1">
                <a:alpha val="6000"/>
              </a:schemeClr>
            </a:solidFill>
          </a:ln>
          <a:effectLst>
            <a:outerShdw blurRad="177800" dist="381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D39F6101-3F91-4ED1-3939-B8BDDA8A55D0}"/>
              </a:ext>
            </a:extLst>
          </p:cNvPr>
          <p:cNvGrpSpPr/>
          <p:nvPr/>
        </p:nvGrpSpPr>
        <p:grpSpPr>
          <a:xfrm>
            <a:off x="8983693" y="1314523"/>
            <a:ext cx="1670222" cy="684848"/>
            <a:chOff x="1535821" y="1314523"/>
            <a:chExt cx="1670222" cy="684848"/>
          </a:xfrm>
        </p:grpSpPr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098A751F-CE18-2FEE-72D7-E156F74E0E17}"/>
                </a:ext>
              </a:extLst>
            </p:cNvPr>
            <p:cNvSpPr/>
            <p:nvPr/>
          </p:nvSpPr>
          <p:spPr>
            <a:xfrm>
              <a:off x="1535821" y="1314523"/>
              <a:ext cx="1670222" cy="684848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000">
                  <a:schemeClr val="accent1">
                    <a:lumMod val="20000"/>
                    <a:lumOff val="80000"/>
                    <a:alpha val="18000"/>
                  </a:schemeClr>
                </a:gs>
                <a:gs pos="100000">
                  <a:schemeClr val="accent1">
                    <a:alpha val="1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A7F1345F-F954-36E4-2C4F-DF9D44A940BA}"/>
                </a:ext>
              </a:extLst>
            </p:cNvPr>
            <p:cNvSpPr/>
            <p:nvPr/>
          </p:nvSpPr>
          <p:spPr>
            <a:xfrm>
              <a:off x="1565590" y="1357414"/>
              <a:ext cx="1610683" cy="599066"/>
            </a:xfrm>
            <a:prstGeom prst="roundRect">
              <a:avLst>
                <a:gd name="adj" fmla="val 48599"/>
              </a:avLst>
            </a:prstGeom>
            <a:gradFill flip="none" rotWithShape="1">
              <a:gsLst>
                <a:gs pos="7000">
                  <a:schemeClr val="accent1">
                    <a:lumMod val="40000"/>
                    <a:lumOff val="6000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F402BB7A-D647-F4FB-B466-673EB4A82120}"/>
              </a:ext>
            </a:extLst>
          </p:cNvPr>
          <p:cNvSpPr txBox="1"/>
          <p:nvPr/>
        </p:nvSpPr>
        <p:spPr>
          <a:xfrm>
            <a:off x="9150618" y="1487535"/>
            <a:ext cx="1336372" cy="400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gradFill>
                  <a:gsLst>
                    <a:gs pos="7000">
                      <a:schemeClr val="accent3">
                        <a:lumMod val="20000"/>
                        <a:lumOff val="80000"/>
                      </a:schemeClr>
                    </a:gs>
                    <a:gs pos="100000">
                      <a:schemeClr val="accent4"/>
                    </a:gs>
                  </a:gsLst>
                  <a:lin ang="2700000" scaled="1"/>
                </a:gradFill>
                <a:effectLst/>
                <a:uLnTx/>
                <a:uFillTx/>
                <a:latin typeface="+mj-ea"/>
                <a:ea typeface="+mj-ea"/>
                <a:cs typeface="仿宋_GB2312" charset="0"/>
              </a:defRPr>
            </a:lvl1pPr>
          </a:lstStyle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科研成果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03E42B43-5F63-5A7E-0109-BD375074D739}"/>
              </a:ext>
            </a:extLst>
          </p:cNvPr>
          <p:cNvSpPr txBox="1"/>
          <p:nvPr/>
        </p:nvSpPr>
        <p:spPr>
          <a:xfrm>
            <a:off x="4741865" y="2303719"/>
            <a:ext cx="2631607" cy="47096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indent="0"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仿宋_GB231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87DC347-AEAC-B88C-B73D-491C2DFF2EE8}"/>
              </a:ext>
            </a:extLst>
          </p:cNvPr>
          <p:cNvSpPr txBox="1"/>
          <p:nvPr/>
        </p:nvSpPr>
        <p:spPr>
          <a:xfrm>
            <a:off x="8428601" y="2303719"/>
            <a:ext cx="2631607" cy="47096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indent="0"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仿宋_GB231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</p:txBody>
      </p:sp>
      <p:pic>
        <p:nvPicPr>
          <p:cNvPr id="43" name="图片 42" descr="图片包含 标志, 游戏机, 房间&#10;&#10;描述已自动生成">
            <a:extLst>
              <a:ext uri="{FF2B5EF4-FFF2-40B4-BE49-F238E27FC236}">
                <a16:creationId xmlns:a16="http://schemas.microsoft.com/office/drawing/2014/main" id="{B72DD6AB-736A-4433-4B55-1541EB5422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120552"/>
            <a:ext cx="955584" cy="95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74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任意多边形: 形状 46">
            <a:extLst>
              <a:ext uri="{FF2B5EF4-FFF2-40B4-BE49-F238E27FC236}">
                <a16:creationId xmlns:a16="http://schemas.microsoft.com/office/drawing/2014/main" id="{99198C16-4B92-F330-DD6A-43795A563D53}"/>
              </a:ext>
            </a:extLst>
          </p:cNvPr>
          <p:cNvSpPr/>
          <p:nvPr/>
        </p:nvSpPr>
        <p:spPr>
          <a:xfrm rot="182195">
            <a:off x="7221569" y="-107711"/>
            <a:ext cx="5149084" cy="7059391"/>
          </a:xfrm>
          <a:custGeom>
            <a:avLst/>
            <a:gdLst>
              <a:gd name="connsiteX0" fmla="*/ 4786556 w 5149084"/>
              <a:gd name="connsiteY0" fmla="*/ 0 h 7059391"/>
              <a:gd name="connsiteX1" fmla="*/ 5149084 w 5149084"/>
              <a:gd name="connsiteY1" fmla="*/ 6833968 h 7059391"/>
              <a:gd name="connsiteX2" fmla="*/ 899674 w 5149084"/>
              <a:gd name="connsiteY2" fmla="*/ 7059391 h 7059391"/>
              <a:gd name="connsiteX3" fmla="*/ 802124 w 5149084"/>
              <a:gd name="connsiteY3" fmla="*/ 6891336 h 7059391"/>
              <a:gd name="connsiteX4" fmla="*/ 0 w 5149084"/>
              <a:gd name="connsiteY4" fmla="*/ 3620832 h 7059391"/>
              <a:gd name="connsiteX5" fmla="*/ 802124 w 5149084"/>
              <a:gd name="connsiteY5" fmla="*/ 350328 h 7059391"/>
              <a:gd name="connsiteX6" fmla="*/ 885349 w 5149084"/>
              <a:gd name="connsiteY6" fmla="*/ 206952 h 7059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9084" h="7059391">
                <a:moveTo>
                  <a:pt x="4786556" y="0"/>
                </a:moveTo>
                <a:lnTo>
                  <a:pt x="5149084" y="6833968"/>
                </a:lnTo>
                <a:lnTo>
                  <a:pt x="899674" y="7059391"/>
                </a:lnTo>
                <a:lnTo>
                  <a:pt x="802124" y="6891336"/>
                </a:lnTo>
                <a:cubicBezTo>
                  <a:pt x="298339" y="5979344"/>
                  <a:pt x="0" y="4847256"/>
                  <a:pt x="0" y="3620832"/>
                </a:cubicBezTo>
                <a:cubicBezTo>
                  <a:pt x="0" y="2394408"/>
                  <a:pt x="298339" y="1262321"/>
                  <a:pt x="802124" y="350328"/>
                </a:cubicBezTo>
                <a:lnTo>
                  <a:pt x="885349" y="206952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/>
              </a:gs>
              <a:gs pos="50000">
                <a:schemeClr val="accent1"/>
              </a:gs>
              <a:gs pos="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任意多边形: 形状 48">
            <a:extLst>
              <a:ext uri="{FF2B5EF4-FFF2-40B4-BE49-F238E27FC236}">
                <a16:creationId xmlns:a16="http://schemas.microsoft.com/office/drawing/2014/main" id="{BB332E1E-4E00-06DA-F2EA-D068925B0613}"/>
              </a:ext>
            </a:extLst>
          </p:cNvPr>
          <p:cNvSpPr/>
          <p:nvPr/>
        </p:nvSpPr>
        <p:spPr>
          <a:xfrm rot="182195">
            <a:off x="7367973" y="-103832"/>
            <a:ext cx="5002785" cy="7051631"/>
          </a:xfrm>
          <a:custGeom>
            <a:avLst/>
            <a:gdLst>
              <a:gd name="connsiteX0" fmla="*/ 4640256 w 5002785"/>
              <a:gd name="connsiteY0" fmla="*/ 0 h 7051631"/>
              <a:gd name="connsiteX1" fmla="*/ 5002785 w 5002785"/>
              <a:gd name="connsiteY1" fmla="*/ 6833969 h 7051631"/>
              <a:gd name="connsiteX2" fmla="*/ 899673 w 5002785"/>
              <a:gd name="connsiteY2" fmla="*/ 7051631 h 7051631"/>
              <a:gd name="connsiteX3" fmla="*/ 802124 w 5002785"/>
              <a:gd name="connsiteY3" fmla="*/ 6883576 h 7051631"/>
              <a:gd name="connsiteX4" fmla="*/ 0 w 5002785"/>
              <a:gd name="connsiteY4" fmla="*/ 3613072 h 7051631"/>
              <a:gd name="connsiteX5" fmla="*/ 802124 w 5002785"/>
              <a:gd name="connsiteY5" fmla="*/ 342568 h 7051631"/>
              <a:gd name="connsiteX6" fmla="*/ 885349 w 5002785"/>
              <a:gd name="connsiteY6" fmla="*/ 199191 h 7051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02785" h="7051631">
                <a:moveTo>
                  <a:pt x="4640256" y="0"/>
                </a:moveTo>
                <a:lnTo>
                  <a:pt x="5002785" y="6833969"/>
                </a:lnTo>
                <a:lnTo>
                  <a:pt x="899673" y="7051631"/>
                </a:lnTo>
                <a:lnTo>
                  <a:pt x="802124" y="6883576"/>
                </a:lnTo>
                <a:cubicBezTo>
                  <a:pt x="298339" y="5971584"/>
                  <a:pt x="0" y="4839496"/>
                  <a:pt x="0" y="3613072"/>
                </a:cubicBezTo>
                <a:cubicBezTo>
                  <a:pt x="0" y="2386648"/>
                  <a:pt x="298339" y="1254561"/>
                  <a:pt x="802124" y="342568"/>
                </a:cubicBezTo>
                <a:lnTo>
                  <a:pt x="885349" y="199191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0">
                <a:schemeClr val="accent3">
                  <a:lumMod val="20000"/>
                  <a:lumOff val="80000"/>
                  <a:alpha val="6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B4F798D1-B3BD-9D37-94F0-7527F0DFE924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430676" y="307306"/>
            <a:ext cx="4761324" cy="6550694"/>
          </a:xfrm>
          <a:custGeom>
            <a:avLst/>
            <a:gdLst>
              <a:gd name="connsiteX0" fmla="*/ 0 w 4761324"/>
              <a:gd name="connsiteY0" fmla="*/ 0 h 6550694"/>
              <a:gd name="connsiteX1" fmla="*/ 4761324 w 4761324"/>
              <a:gd name="connsiteY1" fmla="*/ 0 h 6550694"/>
              <a:gd name="connsiteX2" fmla="*/ 4761324 w 4761324"/>
              <a:gd name="connsiteY2" fmla="*/ 6550694 h 6550694"/>
              <a:gd name="connsiteX3" fmla="*/ 0 w 4761324"/>
              <a:gd name="connsiteY3" fmla="*/ 6550694 h 6550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1324" h="6550694">
                <a:moveTo>
                  <a:pt x="0" y="0"/>
                </a:moveTo>
                <a:lnTo>
                  <a:pt x="4761324" y="0"/>
                </a:lnTo>
                <a:lnTo>
                  <a:pt x="4761324" y="6550694"/>
                </a:lnTo>
                <a:lnTo>
                  <a:pt x="0" y="6550694"/>
                </a:lnTo>
                <a:close/>
              </a:path>
            </a:pathLst>
          </a:custGeom>
        </p:spPr>
      </p:pic>
      <p:pic>
        <p:nvPicPr>
          <p:cNvPr id="32" name="图片 31" descr="图片包含 标志, 游戏机, 房间&#10;&#10;描述已自动生成">
            <a:extLst>
              <a:ext uri="{FF2B5EF4-FFF2-40B4-BE49-F238E27FC236}">
                <a16:creationId xmlns:a16="http://schemas.microsoft.com/office/drawing/2014/main" id="{44F94688-69E9-AB13-B79A-4EF57B5F820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4980" y="77010"/>
            <a:ext cx="955584" cy="95558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F4E73D4-EF60-841E-6994-B97B64640041}"/>
              </a:ext>
            </a:extLst>
          </p:cNvPr>
          <p:cNvSpPr txBox="1">
            <a:spLocks/>
          </p:cNvSpPr>
          <p:nvPr/>
        </p:nvSpPr>
        <p:spPr>
          <a:xfrm>
            <a:off x="1314746" y="336974"/>
            <a:ext cx="2983025" cy="512847"/>
          </a:xfrm>
          <a:custGeom>
            <a:avLst/>
            <a:gdLst/>
            <a:ahLst/>
            <a:cxnLst/>
            <a:rect l="l" t="t" r="r" b="b"/>
            <a:pathLst>
              <a:path w="2983025" h="512847">
                <a:moveTo>
                  <a:pt x="662850" y="363756"/>
                </a:moveTo>
                <a:cubicBezTo>
                  <a:pt x="701889" y="383949"/>
                  <a:pt x="722587" y="408854"/>
                  <a:pt x="724943" y="438470"/>
                </a:cubicBezTo>
                <a:cubicBezTo>
                  <a:pt x="725279" y="440490"/>
                  <a:pt x="725448" y="442341"/>
                  <a:pt x="725448" y="444023"/>
                </a:cubicBezTo>
                <a:cubicBezTo>
                  <a:pt x="725448" y="460851"/>
                  <a:pt x="719053" y="474313"/>
                  <a:pt x="706264" y="484409"/>
                </a:cubicBezTo>
                <a:cubicBezTo>
                  <a:pt x="700206" y="489458"/>
                  <a:pt x="693980" y="492318"/>
                  <a:pt x="687586" y="492991"/>
                </a:cubicBezTo>
                <a:cubicBezTo>
                  <a:pt x="679508" y="493665"/>
                  <a:pt x="671431" y="490636"/>
                  <a:pt x="663354" y="483905"/>
                </a:cubicBezTo>
                <a:cubicBezTo>
                  <a:pt x="661672" y="482895"/>
                  <a:pt x="659147" y="480203"/>
                  <a:pt x="655782" y="475827"/>
                </a:cubicBezTo>
                <a:cubicBezTo>
                  <a:pt x="658474" y="461356"/>
                  <a:pt x="659820" y="447389"/>
                  <a:pt x="659820" y="433927"/>
                </a:cubicBezTo>
                <a:cubicBezTo>
                  <a:pt x="659820" y="414071"/>
                  <a:pt x="658474" y="394887"/>
                  <a:pt x="655782" y="376377"/>
                </a:cubicBezTo>
                <a:cubicBezTo>
                  <a:pt x="655109" y="370319"/>
                  <a:pt x="657465" y="366112"/>
                  <a:pt x="662850" y="363756"/>
                </a:cubicBezTo>
                <a:close/>
                <a:moveTo>
                  <a:pt x="748670" y="354669"/>
                </a:moveTo>
                <a:cubicBezTo>
                  <a:pt x="799489" y="364766"/>
                  <a:pt x="830956" y="384286"/>
                  <a:pt x="843072" y="413229"/>
                </a:cubicBezTo>
                <a:cubicBezTo>
                  <a:pt x="846101" y="421306"/>
                  <a:pt x="847615" y="428879"/>
                  <a:pt x="847615" y="435946"/>
                </a:cubicBezTo>
                <a:cubicBezTo>
                  <a:pt x="847615" y="445706"/>
                  <a:pt x="844418" y="454961"/>
                  <a:pt x="838024" y="463712"/>
                </a:cubicBezTo>
                <a:cubicBezTo>
                  <a:pt x="831293" y="472798"/>
                  <a:pt x="823216" y="477847"/>
                  <a:pt x="813792" y="478856"/>
                </a:cubicBezTo>
                <a:cubicBezTo>
                  <a:pt x="808744" y="479193"/>
                  <a:pt x="803695" y="478520"/>
                  <a:pt x="798647" y="476837"/>
                </a:cubicBezTo>
                <a:cubicBezTo>
                  <a:pt x="792926" y="474481"/>
                  <a:pt x="788046" y="470947"/>
                  <a:pt x="784008" y="466236"/>
                </a:cubicBezTo>
                <a:cubicBezTo>
                  <a:pt x="782661" y="449408"/>
                  <a:pt x="777950" y="431908"/>
                  <a:pt x="769872" y="413734"/>
                </a:cubicBezTo>
                <a:cubicBezTo>
                  <a:pt x="762131" y="395560"/>
                  <a:pt x="753886" y="379574"/>
                  <a:pt x="745136" y="365775"/>
                </a:cubicBezTo>
                <a:cubicBezTo>
                  <a:pt x="742780" y="361400"/>
                  <a:pt x="743958" y="357698"/>
                  <a:pt x="748670" y="354669"/>
                </a:cubicBezTo>
                <a:close/>
                <a:moveTo>
                  <a:pt x="853168" y="340534"/>
                </a:moveTo>
                <a:cubicBezTo>
                  <a:pt x="912738" y="348948"/>
                  <a:pt x="951441" y="368300"/>
                  <a:pt x="969278" y="398589"/>
                </a:cubicBezTo>
                <a:cubicBezTo>
                  <a:pt x="975673" y="409022"/>
                  <a:pt x="978870" y="418614"/>
                  <a:pt x="978870" y="427364"/>
                </a:cubicBezTo>
                <a:cubicBezTo>
                  <a:pt x="978870" y="436115"/>
                  <a:pt x="976682" y="444192"/>
                  <a:pt x="972307" y="451596"/>
                </a:cubicBezTo>
                <a:cubicBezTo>
                  <a:pt x="966249" y="463038"/>
                  <a:pt x="957499" y="469265"/>
                  <a:pt x="946056" y="470274"/>
                </a:cubicBezTo>
                <a:cubicBezTo>
                  <a:pt x="937306" y="471284"/>
                  <a:pt x="928051" y="468255"/>
                  <a:pt x="918291" y="461187"/>
                </a:cubicBezTo>
                <a:cubicBezTo>
                  <a:pt x="913243" y="443014"/>
                  <a:pt x="903819" y="424167"/>
                  <a:pt x="890021" y="404647"/>
                </a:cubicBezTo>
                <a:cubicBezTo>
                  <a:pt x="876559" y="384791"/>
                  <a:pt x="862928" y="366785"/>
                  <a:pt x="849130" y="350631"/>
                </a:cubicBezTo>
                <a:cubicBezTo>
                  <a:pt x="847111" y="347265"/>
                  <a:pt x="848457" y="343900"/>
                  <a:pt x="853168" y="340534"/>
                </a:cubicBezTo>
                <a:close/>
                <a:moveTo>
                  <a:pt x="342790" y="321856"/>
                </a:moveTo>
                <a:lnTo>
                  <a:pt x="289784" y="326904"/>
                </a:lnTo>
                <a:cubicBezTo>
                  <a:pt x="275985" y="328250"/>
                  <a:pt x="269086" y="335823"/>
                  <a:pt x="269086" y="349621"/>
                </a:cubicBezTo>
                <a:cubicBezTo>
                  <a:pt x="269086" y="364766"/>
                  <a:pt x="276658" y="371665"/>
                  <a:pt x="291803" y="370319"/>
                </a:cubicBezTo>
                <a:lnTo>
                  <a:pt x="348848" y="364766"/>
                </a:lnTo>
                <a:lnTo>
                  <a:pt x="361469" y="347602"/>
                </a:lnTo>
                <a:cubicBezTo>
                  <a:pt x="366181" y="341880"/>
                  <a:pt x="364834" y="339525"/>
                  <a:pt x="357430" y="340534"/>
                </a:cubicBezTo>
                <a:cubicBezTo>
                  <a:pt x="347670" y="338515"/>
                  <a:pt x="342790" y="332289"/>
                  <a:pt x="342790" y="321856"/>
                </a:cubicBezTo>
                <a:close/>
                <a:moveTo>
                  <a:pt x="2831073" y="291061"/>
                </a:moveTo>
                <a:lnTo>
                  <a:pt x="2692246" y="304692"/>
                </a:lnTo>
                <a:cubicBezTo>
                  <a:pt x="2677438" y="306375"/>
                  <a:pt x="2670034" y="314788"/>
                  <a:pt x="2670034" y="329933"/>
                </a:cubicBezTo>
                <a:lnTo>
                  <a:pt x="2670034" y="407676"/>
                </a:lnTo>
                <a:cubicBezTo>
                  <a:pt x="2670034" y="422821"/>
                  <a:pt x="2677438" y="429552"/>
                  <a:pt x="2692246" y="427869"/>
                </a:cubicBezTo>
                <a:lnTo>
                  <a:pt x="2831073" y="414239"/>
                </a:lnTo>
                <a:cubicBezTo>
                  <a:pt x="2846218" y="412556"/>
                  <a:pt x="2853790" y="404142"/>
                  <a:pt x="2853790" y="388998"/>
                </a:cubicBezTo>
                <a:lnTo>
                  <a:pt x="2853790" y="311254"/>
                </a:lnTo>
                <a:cubicBezTo>
                  <a:pt x="2853790" y="296110"/>
                  <a:pt x="2846218" y="289379"/>
                  <a:pt x="2831073" y="291061"/>
                </a:cubicBezTo>
                <a:close/>
                <a:moveTo>
                  <a:pt x="177208" y="270364"/>
                </a:moveTo>
                <a:lnTo>
                  <a:pt x="150452" y="272888"/>
                </a:lnTo>
                <a:cubicBezTo>
                  <a:pt x="135307" y="274234"/>
                  <a:pt x="127735" y="282479"/>
                  <a:pt x="127735" y="297624"/>
                </a:cubicBezTo>
                <a:cubicBezTo>
                  <a:pt x="127735" y="312432"/>
                  <a:pt x="135139" y="319163"/>
                  <a:pt x="149947" y="317817"/>
                </a:cubicBezTo>
                <a:lnTo>
                  <a:pt x="176703" y="315293"/>
                </a:lnTo>
                <a:cubicBezTo>
                  <a:pt x="191848" y="313610"/>
                  <a:pt x="199420" y="305197"/>
                  <a:pt x="199420" y="290052"/>
                </a:cubicBezTo>
                <a:cubicBezTo>
                  <a:pt x="199420" y="275244"/>
                  <a:pt x="192016" y="268681"/>
                  <a:pt x="177208" y="270364"/>
                </a:cubicBezTo>
                <a:close/>
                <a:moveTo>
                  <a:pt x="320073" y="255724"/>
                </a:moveTo>
                <a:lnTo>
                  <a:pt x="291803" y="258753"/>
                </a:lnTo>
                <a:cubicBezTo>
                  <a:pt x="276658" y="260099"/>
                  <a:pt x="269086" y="268344"/>
                  <a:pt x="269086" y="283489"/>
                </a:cubicBezTo>
                <a:cubicBezTo>
                  <a:pt x="269086" y="298297"/>
                  <a:pt x="276490" y="305028"/>
                  <a:pt x="291298" y="303682"/>
                </a:cubicBezTo>
                <a:lnTo>
                  <a:pt x="320578" y="300653"/>
                </a:lnTo>
                <a:cubicBezTo>
                  <a:pt x="335386" y="299307"/>
                  <a:pt x="342790" y="291230"/>
                  <a:pt x="342790" y="276421"/>
                </a:cubicBezTo>
                <a:cubicBezTo>
                  <a:pt x="342790" y="261277"/>
                  <a:pt x="335218" y="254378"/>
                  <a:pt x="320073" y="255724"/>
                </a:cubicBezTo>
                <a:close/>
                <a:moveTo>
                  <a:pt x="1633628" y="234521"/>
                </a:moveTo>
                <a:cubicBezTo>
                  <a:pt x="1618483" y="236204"/>
                  <a:pt x="1610911" y="244618"/>
                  <a:pt x="1610911" y="259762"/>
                </a:cubicBezTo>
                <a:lnTo>
                  <a:pt x="1610911" y="366785"/>
                </a:lnTo>
                <a:cubicBezTo>
                  <a:pt x="1610911" y="381930"/>
                  <a:pt x="1618483" y="388661"/>
                  <a:pt x="1633628" y="386978"/>
                </a:cubicBezTo>
                <a:cubicBezTo>
                  <a:pt x="1641369" y="386305"/>
                  <a:pt x="1645239" y="382098"/>
                  <a:pt x="1645239" y="374358"/>
                </a:cubicBezTo>
                <a:lnTo>
                  <a:pt x="1645239" y="245122"/>
                </a:lnTo>
                <a:cubicBezTo>
                  <a:pt x="1645239" y="237382"/>
                  <a:pt x="1641369" y="233848"/>
                  <a:pt x="1633628" y="234521"/>
                </a:cubicBezTo>
                <a:close/>
                <a:moveTo>
                  <a:pt x="2885089" y="228968"/>
                </a:moveTo>
                <a:cubicBezTo>
                  <a:pt x="2926485" y="257238"/>
                  <a:pt x="2947856" y="272551"/>
                  <a:pt x="2949202" y="274907"/>
                </a:cubicBezTo>
                <a:cubicBezTo>
                  <a:pt x="2949202" y="276253"/>
                  <a:pt x="2948024" y="278104"/>
                  <a:pt x="2945668" y="280460"/>
                </a:cubicBezTo>
                <a:cubicBezTo>
                  <a:pt x="2932207" y="288874"/>
                  <a:pt x="2925475" y="300653"/>
                  <a:pt x="2925475" y="315798"/>
                </a:cubicBezTo>
                <a:lnTo>
                  <a:pt x="2923456" y="456139"/>
                </a:lnTo>
                <a:cubicBezTo>
                  <a:pt x="2922446" y="457485"/>
                  <a:pt x="2919081" y="459505"/>
                  <a:pt x="2913359" y="462197"/>
                </a:cubicBezTo>
                <a:cubicBezTo>
                  <a:pt x="2907638" y="464890"/>
                  <a:pt x="2900402" y="467750"/>
                  <a:pt x="2891652" y="470779"/>
                </a:cubicBezTo>
                <a:cubicBezTo>
                  <a:pt x="2882901" y="473808"/>
                  <a:pt x="2875161" y="475659"/>
                  <a:pt x="2868430" y="476332"/>
                </a:cubicBezTo>
                <a:cubicBezTo>
                  <a:pt x="2858670" y="473976"/>
                  <a:pt x="2853790" y="468255"/>
                  <a:pt x="2853790" y="459168"/>
                </a:cubicBezTo>
                <a:cubicBezTo>
                  <a:pt x="2853790" y="443014"/>
                  <a:pt x="2846218" y="435778"/>
                  <a:pt x="2831073" y="437461"/>
                </a:cubicBezTo>
                <a:lnTo>
                  <a:pt x="2691237" y="451596"/>
                </a:lnTo>
                <a:cubicBezTo>
                  <a:pt x="2677101" y="452942"/>
                  <a:pt x="2670034" y="460683"/>
                  <a:pt x="2670034" y="474818"/>
                </a:cubicBezTo>
                <a:cubicBezTo>
                  <a:pt x="2670034" y="477174"/>
                  <a:pt x="2668688" y="479866"/>
                  <a:pt x="2665995" y="482895"/>
                </a:cubicBezTo>
                <a:cubicBezTo>
                  <a:pt x="2663639" y="485587"/>
                  <a:pt x="2658086" y="489289"/>
                  <a:pt x="2649336" y="494001"/>
                </a:cubicBezTo>
                <a:cubicBezTo>
                  <a:pt x="2636884" y="500396"/>
                  <a:pt x="2624431" y="504098"/>
                  <a:pt x="2611979" y="505107"/>
                </a:cubicBezTo>
                <a:cubicBezTo>
                  <a:pt x="2602892" y="503088"/>
                  <a:pt x="2598348" y="497871"/>
                  <a:pt x="2598348" y="489458"/>
                </a:cubicBezTo>
                <a:lnTo>
                  <a:pt x="2603902" y="287023"/>
                </a:lnTo>
                <a:cubicBezTo>
                  <a:pt x="2604238" y="271878"/>
                  <a:pt x="2611474" y="266325"/>
                  <a:pt x="2625609" y="270364"/>
                </a:cubicBezTo>
                <a:lnTo>
                  <a:pt x="2670034" y="283489"/>
                </a:lnTo>
                <a:lnTo>
                  <a:pt x="2850256" y="265315"/>
                </a:lnTo>
                <a:lnTo>
                  <a:pt x="2878527" y="230987"/>
                </a:lnTo>
                <a:cubicBezTo>
                  <a:pt x="2879536" y="229304"/>
                  <a:pt x="2881724" y="228631"/>
                  <a:pt x="2885089" y="228968"/>
                </a:cubicBezTo>
                <a:close/>
                <a:moveTo>
                  <a:pt x="179227" y="204232"/>
                </a:moveTo>
                <a:lnTo>
                  <a:pt x="150452" y="207260"/>
                </a:lnTo>
                <a:cubicBezTo>
                  <a:pt x="135307" y="208607"/>
                  <a:pt x="127735" y="216852"/>
                  <a:pt x="127735" y="231997"/>
                </a:cubicBezTo>
                <a:cubicBezTo>
                  <a:pt x="127735" y="245459"/>
                  <a:pt x="134466" y="251517"/>
                  <a:pt x="147928" y="250171"/>
                </a:cubicBezTo>
                <a:lnTo>
                  <a:pt x="176703" y="247647"/>
                </a:lnTo>
                <a:cubicBezTo>
                  <a:pt x="191848" y="245964"/>
                  <a:pt x="199420" y="237550"/>
                  <a:pt x="199420" y="222405"/>
                </a:cubicBezTo>
                <a:cubicBezTo>
                  <a:pt x="199420" y="208943"/>
                  <a:pt x="192689" y="202885"/>
                  <a:pt x="179227" y="204232"/>
                </a:cubicBezTo>
                <a:close/>
                <a:moveTo>
                  <a:pt x="819345" y="195145"/>
                </a:moveTo>
                <a:lnTo>
                  <a:pt x="665878" y="210794"/>
                </a:lnTo>
                <a:cubicBezTo>
                  <a:pt x="650734" y="212140"/>
                  <a:pt x="643161" y="220386"/>
                  <a:pt x="643161" y="235531"/>
                </a:cubicBezTo>
                <a:lnTo>
                  <a:pt x="643161" y="285508"/>
                </a:lnTo>
                <a:cubicBezTo>
                  <a:pt x="643161" y="300653"/>
                  <a:pt x="650734" y="307552"/>
                  <a:pt x="665878" y="306206"/>
                </a:cubicBezTo>
                <a:lnTo>
                  <a:pt x="819345" y="290557"/>
                </a:lnTo>
                <a:cubicBezTo>
                  <a:pt x="834490" y="289210"/>
                  <a:pt x="842062" y="280965"/>
                  <a:pt x="842062" y="265820"/>
                </a:cubicBezTo>
                <a:lnTo>
                  <a:pt x="842062" y="215843"/>
                </a:lnTo>
                <a:cubicBezTo>
                  <a:pt x="842062" y="200698"/>
                  <a:pt x="834490" y="193799"/>
                  <a:pt x="819345" y="195145"/>
                </a:cubicBezTo>
                <a:close/>
                <a:moveTo>
                  <a:pt x="322597" y="190096"/>
                </a:moveTo>
                <a:lnTo>
                  <a:pt x="291803" y="193125"/>
                </a:lnTo>
                <a:cubicBezTo>
                  <a:pt x="276658" y="194472"/>
                  <a:pt x="269086" y="202717"/>
                  <a:pt x="269086" y="217862"/>
                </a:cubicBezTo>
                <a:cubicBezTo>
                  <a:pt x="269086" y="231324"/>
                  <a:pt x="275817" y="237382"/>
                  <a:pt x="289279" y="236036"/>
                </a:cubicBezTo>
                <a:lnTo>
                  <a:pt x="320073" y="233007"/>
                </a:lnTo>
                <a:cubicBezTo>
                  <a:pt x="335218" y="231660"/>
                  <a:pt x="342790" y="223415"/>
                  <a:pt x="342790" y="208270"/>
                </a:cubicBezTo>
                <a:cubicBezTo>
                  <a:pt x="342790" y="194808"/>
                  <a:pt x="336059" y="188750"/>
                  <a:pt x="322597" y="190096"/>
                </a:cubicBezTo>
                <a:close/>
                <a:moveTo>
                  <a:pt x="1260562" y="189592"/>
                </a:moveTo>
                <a:cubicBezTo>
                  <a:pt x="1291188" y="188582"/>
                  <a:pt x="1313232" y="199688"/>
                  <a:pt x="1326694" y="222910"/>
                </a:cubicBezTo>
                <a:cubicBezTo>
                  <a:pt x="1331069" y="230314"/>
                  <a:pt x="1333257" y="237718"/>
                  <a:pt x="1333257" y="245122"/>
                </a:cubicBezTo>
                <a:cubicBezTo>
                  <a:pt x="1333257" y="252190"/>
                  <a:pt x="1330733" y="259258"/>
                  <a:pt x="1325685" y="266325"/>
                </a:cubicBezTo>
                <a:cubicBezTo>
                  <a:pt x="1318954" y="275748"/>
                  <a:pt x="1310708" y="280965"/>
                  <a:pt x="1300948" y="281975"/>
                </a:cubicBezTo>
                <a:cubicBezTo>
                  <a:pt x="1292534" y="282984"/>
                  <a:pt x="1283111" y="280124"/>
                  <a:pt x="1272678" y="273393"/>
                </a:cubicBezTo>
                <a:cubicBezTo>
                  <a:pt x="1269986" y="260604"/>
                  <a:pt x="1264433" y="247983"/>
                  <a:pt x="1256019" y="235531"/>
                </a:cubicBezTo>
                <a:cubicBezTo>
                  <a:pt x="1246259" y="220722"/>
                  <a:pt x="1240874" y="211467"/>
                  <a:pt x="1239864" y="207765"/>
                </a:cubicBezTo>
                <a:cubicBezTo>
                  <a:pt x="1233806" y="194303"/>
                  <a:pt x="1240706" y="188245"/>
                  <a:pt x="1260562" y="189592"/>
                </a:cubicBezTo>
                <a:close/>
                <a:moveTo>
                  <a:pt x="2088475" y="109829"/>
                </a:moveTo>
                <a:cubicBezTo>
                  <a:pt x="2115063" y="119926"/>
                  <a:pt x="2135592" y="131705"/>
                  <a:pt x="2150064" y="145167"/>
                </a:cubicBezTo>
                <a:cubicBezTo>
                  <a:pt x="2164872" y="157956"/>
                  <a:pt x="2175137" y="172259"/>
                  <a:pt x="2180858" y="188077"/>
                </a:cubicBezTo>
                <a:cubicBezTo>
                  <a:pt x="2183887" y="197164"/>
                  <a:pt x="2185401" y="205746"/>
                  <a:pt x="2185401" y="213823"/>
                </a:cubicBezTo>
                <a:cubicBezTo>
                  <a:pt x="2185401" y="225939"/>
                  <a:pt x="2182036" y="237045"/>
                  <a:pt x="2175305" y="247142"/>
                </a:cubicBezTo>
                <a:cubicBezTo>
                  <a:pt x="2167901" y="257238"/>
                  <a:pt x="2159151" y="262791"/>
                  <a:pt x="2149054" y="263801"/>
                </a:cubicBezTo>
                <a:cubicBezTo>
                  <a:pt x="2138285" y="264811"/>
                  <a:pt x="2127178" y="259762"/>
                  <a:pt x="2115736" y="248656"/>
                </a:cubicBezTo>
                <a:cubicBezTo>
                  <a:pt x="2114389" y="209616"/>
                  <a:pt x="2103620" y="168726"/>
                  <a:pt x="2083427" y="125984"/>
                </a:cubicBezTo>
                <a:cubicBezTo>
                  <a:pt x="2080398" y="118580"/>
                  <a:pt x="2082081" y="113195"/>
                  <a:pt x="2088475" y="109829"/>
                </a:cubicBezTo>
                <a:close/>
                <a:moveTo>
                  <a:pt x="2382567" y="84809"/>
                </a:moveTo>
                <a:cubicBezTo>
                  <a:pt x="2385575" y="84409"/>
                  <a:pt x="2388846" y="84672"/>
                  <a:pt x="2392380" y="85598"/>
                </a:cubicBezTo>
                <a:lnTo>
                  <a:pt x="2444377" y="102257"/>
                </a:lnTo>
                <a:cubicBezTo>
                  <a:pt x="2450098" y="103940"/>
                  <a:pt x="2451444" y="107810"/>
                  <a:pt x="2448416" y="113868"/>
                </a:cubicBezTo>
                <a:cubicBezTo>
                  <a:pt x="2437309" y="118916"/>
                  <a:pt x="2427886" y="127330"/>
                  <a:pt x="2420145" y="139109"/>
                </a:cubicBezTo>
                <a:cubicBezTo>
                  <a:pt x="2394231" y="181178"/>
                  <a:pt x="2362427" y="217357"/>
                  <a:pt x="2324733" y="247647"/>
                </a:cubicBezTo>
                <a:cubicBezTo>
                  <a:pt x="2321368" y="250339"/>
                  <a:pt x="2317834" y="250844"/>
                  <a:pt x="2314132" y="249161"/>
                </a:cubicBezTo>
                <a:cubicBezTo>
                  <a:pt x="2312449" y="248151"/>
                  <a:pt x="2311776" y="246300"/>
                  <a:pt x="2312113" y="243608"/>
                </a:cubicBezTo>
                <a:cubicBezTo>
                  <a:pt x="2330959" y="199520"/>
                  <a:pt x="2347787" y="153749"/>
                  <a:pt x="2362595" y="106296"/>
                </a:cubicBezTo>
                <a:cubicBezTo>
                  <a:pt x="2366886" y="93170"/>
                  <a:pt x="2373544" y="86008"/>
                  <a:pt x="2382567" y="84809"/>
                </a:cubicBezTo>
                <a:close/>
                <a:moveTo>
                  <a:pt x="1732574" y="81054"/>
                </a:moveTo>
                <a:lnTo>
                  <a:pt x="1716924" y="81559"/>
                </a:lnTo>
                <a:lnTo>
                  <a:pt x="1664422" y="86607"/>
                </a:lnTo>
                <a:cubicBezTo>
                  <a:pt x="1649277" y="88290"/>
                  <a:pt x="1640191" y="97377"/>
                  <a:pt x="1637162" y="113868"/>
                </a:cubicBezTo>
                <a:cubicBezTo>
                  <a:pt x="1633123" y="142811"/>
                  <a:pt x="1627065" y="167379"/>
                  <a:pt x="1618988" y="187572"/>
                </a:cubicBezTo>
                <a:cubicBezTo>
                  <a:pt x="1613267" y="203727"/>
                  <a:pt x="1617978" y="211299"/>
                  <a:pt x="1633123" y="210289"/>
                </a:cubicBezTo>
                <a:lnTo>
                  <a:pt x="1642715" y="209785"/>
                </a:lnTo>
                <a:lnTo>
                  <a:pt x="1666442" y="182524"/>
                </a:lnTo>
                <a:cubicBezTo>
                  <a:pt x="1667451" y="181178"/>
                  <a:pt x="1669639" y="180673"/>
                  <a:pt x="1673004" y="181010"/>
                </a:cubicBezTo>
                <a:cubicBezTo>
                  <a:pt x="1706323" y="203895"/>
                  <a:pt x="1722982" y="217020"/>
                  <a:pt x="1722982" y="220386"/>
                </a:cubicBezTo>
                <a:cubicBezTo>
                  <a:pt x="1723655" y="221059"/>
                  <a:pt x="1724833" y="223583"/>
                  <a:pt x="1726516" y="227958"/>
                </a:cubicBezTo>
                <a:lnTo>
                  <a:pt x="1755291" y="224929"/>
                </a:lnTo>
                <a:lnTo>
                  <a:pt x="1755291" y="101247"/>
                </a:lnTo>
                <a:cubicBezTo>
                  <a:pt x="1755291" y="86102"/>
                  <a:pt x="1747718" y="79371"/>
                  <a:pt x="1732574" y="81054"/>
                </a:cubicBezTo>
                <a:close/>
                <a:moveTo>
                  <a:pt x="1838082" y="70453"/>
                </a:moveTo>
                <a:cubicBezTo>
                  <a:pt x="1825966" y="71463"/>
                  <a:pt x="1819908" y="78025"/>
                  <a:pt x="1819908" y="90141"/>
                </a:cubicBezTo>
                <a:lnTo>
                  <a:pt x="1819908" y="200193"/>
                </a:lnTo>
                <a:cubicBezTo>
                  <a:pt x="1819908" y="212309"/>
                  <a:pt x="1825966" y="217862"/>
                  <a:pt x="1838082" y="216852"/>
                </a:cubicBezTo>
                <a:cubicBezTo>
                  <a:pt x="1853227" y="215169"/>
                  <a:pt x="1860799" y="206756"/>
                  <a:pt x="1860799" y="191611"/>
                </a:cubicBezTo>
                <a:lnTo>
                  <a:pt x="1860799" y="90646"/>
                </a:lnTo>
                <a:cubicBezTo>
                  <a:pt x="1860799" y="75501"/>
                  <a:pt x="1853227" y="68770"/>
                  <a:pt x="1838082" y="70453"/>
                </a:cubicBezTo>
                <a:close/>
                <a:moveTo>
                  <a:pt x="1257880" y="64900"/>
                </a:moveTo>
                <a:cubicBezTo>
                  <a:pt x="1261183" y="64395"/>
                  <a:pt x="1265274" y="64395"/>
                  <a:pt x="1270154" y="64900"/>
                </a:cubicBezTo>
                <a:cubicBezTo>
                  <a:pt x="1300443" y="65236"/>
                  <a:pt x="1322151" y="77520"/>
                  <a:pt x="1335276" y="101752"/>
                </a:cubicBezTo>
                <a:cubicBezTo>
                  <a:pt x="1339315" y="108820"/>
                  <a:pt x="1341334" y="115887"/>
                  <a:pt x="1341334" y="122955"/>
                </a:cubicBezTo>
                <a:cubicBezTo>
                  <a:pt x="1341334" y="131705"/>
                  <a:pt x="1337632" y="140119"/>
                  <a:pt x="1330228" y="148196"/>
                </a:cubicBezTo>
                <a:cubicBezTo>
                  <a:pt x="1323834" y="155264"/>
                  <a:pt x="1316766" y="159134"/>
                  <a:pt x="1309025" y="159807"/>
                </a:cubicBezTo>
                <a:cubicBezTo>
                  <a:pt x="1303977" y="160480"/>
                  <a:pt x="1299097" y="160059"/>
                  <a:pt x="1294385" y="158545"/>
                </a:cubicBezTo>
                <a:cubicBezTo>
                  <a:pt x="1289674" y="157030"/>
                  <a:pt x="1285130" y="154086"/>
                  <a:pt x="1280755" y="149710"/>
                </a:cubicBezTo>
                <a:cubicBezTo>
                  <a:pt x="1278736" y="136922"/>
                  <a:pt x="1273351" y="123628"/>
                  <a:pt x="1264601" y="109829"/>
                </a:cubicBezTo>
                <a:cubicBezTo>
                  <a:pt x="1255177" y="95694"/>
                  <a:pt x="1250129" y="86776"/>
                  <a:pt x="1249456" y="83074"/>
                </a:cubicBezTo>
                <a:cubicBezTo>
                  <a:pt x="1245165" y="72472"/>
                  <a:pt x="1247973" y="66414"/>
                  <a:pt x="1257880" y="64900"/>
                </a:cubicBezTo>
                <a:close/>
                <a:moveTo>
                  <a:pt x="382672" y="52279"/>
                </a:moveTo>
                <a:cubicBezTo>
                  <a:pt x="349353" y="60356"/>
                  <a:pt x="319737" y="66919"/>
                  <a:pt x="293822" y="71967"/>
                </a:cubicBezTo>
                <a:cubicBezTo>
                  <a:pt x="277331" y="74660"/>
                  <a:pt x="269086" y="83578"/>
                  <a:pt x="269086" y="98723"/>
                </a:cubicBezTo>
                <a:cubicBezTo>
                  <a:pt x="269086" y="107473"/>
                  <a:pt x="273461" y="111512"/>
                  <a:pt x="282211" y="110839"/>
                </a:cubicBezTo>
                <a:lnTo>
                  <a:pt x="346829" y="104276"/>
                </a:lnTo>
                <a:cubicBezTo>
                  <a:pt x="361974" y="102930"/>
                  <a:pt x="376782" y="92497"/>
                  <a:pt x="391253" y="72977"/>
                </a:cubicBezTo>
                <a:cubicBezTo>
                  <a:pt x="397985" y="63890"/>
                  <a:pt x="395124" y="56991"/>
                  <a:pt x="382672" y="52279"/>
                </a:cubicBezTo>
                <a:close/>
                <a:moveTo>
                  <a:pt x="1160070" y="26533"/>
                </a:moveTo>
                <a:cubicBezTo>
                  <a:pt x="1170356" y="24766"/>
                  <a:pt x="1182819" y="29815"/>
                  <a:pt x="1197459" y="41678"/>
                </a:cubicBezTo>
                <a:cubicBezTo>
                  <a:pt x="1221354" y="59515"/>
                  <a:pt x="1233133" y="70958"/>
                  <a:pt x="1232797" y="76006"/>
                </a:cubicBezTo>
                <a:cubicBezTo>
                  <a:pt x="1228085" y="80381"/>
                  <a:pt x="1222532" y="82905"/>
                  <a:pt x="1216138" y="83578"/>
                </a:cubicBezTo>
                <a:cubicBezTo>
                  <a:pt x="1210080" y="84251"/>
                  <a:pt x="1203517" y="83747"/>
                  <a:pt x="1196449" y="82064"/>
                </a:cubicBezTo>
                <a:lnTo>
                  <a:pt x="1178781" y="88122"/>
                </a:lnTo>
                <a:cubicBezTo>
                  <a:pt x="1163299" y="93170"/>
                  <a:pt x="1155559" y="103267"/>
                  <a:pt x="1155559" y="118411"/>
                </a:cubicBezTo>
                <a:lnTo>
                  <a:pt x="1155559" y="153244"/>
                </a:lnTo>
                <a:cubicBezTo>
                  <a:pt x="1155559" y="168389"/>
                  <a:pt x="1159934" y="169230"/>
                  <a:pt x="1168684" y="155768"/>
                </a:cubicBezTo>
                <a:lnTo>
                  <a:pt x="1181810" y="136080"/>
                </a:lnTo>
                <a:cubicBezTo>
                  <a:pt x="1182819" y="134061"/>
                  <a:pt x="1185175" y="133388"/>
                  <a:pt x="1188877" y="134061"/>
                </a:cubicBezTo>
                <a:cubicBezTo>
                  <a:pt x="1209743" y="150215"/>
                  <a:pt x="1226739" y="164687"/>
                  <a:pt x="1239864" y="177476"/>
                </a:cubicBezTo>
                <a:cubicBezTo>
                  <a:pt x="1239864" y="180505"/>
                  <a:pt x="1238350" y="183702"/>
                  <a:pt x="1235321" y="187068"/>
                </a:cubicBezTo>
                <a:cubicBezTo>
                  <a:pt x="1232292" y="190096"/>
                  <a:pt x="1227580" y="191948"/>
                  <a:pt x="1221186" y="192621"/>
                </a:cubicBezTo>
                <a:lnTo>
                  <a:pt x="1175752" y="197164"/>
                </a:lnTo>
                <a:cubicBezTo>
                  <a:pt x="1162290" y="198510"/>
                  <a:pt x="1155559" y="205914"/>
                  <a:pt x="1155559" y="219376"/>
                </a:cubicBezTo>
                <a:cubicBezTo>
                  <a:pt x="1195272" y="228800"/>
                  <a:pt x="1219503" y="245122"/>
                  <a:pt x="1228253" y="268344"/>
                </a:cubicBezTo>
                <a:cubicBezTo>
                  <a:pt x="1230273" y="274066"/>
                  <a:pt x="1231282" y="279282"/>
                  <a:pt x="1231282" y="283994"/>
                </a:cubicBezTo>
                <a:cubicBezTo>
                  <a:pt x="1231282" y="293754"/>
                  <a:pt x="1227412" y="302168"/>
                  <a:pt x="1219671" y="309235"/>
                </a:cubicBezTo>
                <a:cubicBezTo>
                  <a:pt x="1213950" y="314957"/>
                  <a:pt x="1207724" y="318154"/>
                  <a:pt x="1200993" y="318827"/>
                </a:cubicBezTo>
                <a:cubicBezTo>
                  <a:pt x="1194599" y="319500"/>
                  <a:pt x="1187867" y="317649"/>
                  <a:pt x="1180800" y="313274"/>
                </a:cubicBezTo>
                <a:cubicBezTo>
                  <a:pt x="1177434" y="311928"/>
                  <a:pt x="1175583" y="310077"/>
                  <a:pt x="1175247" y="307721"/>
                </a:cubicBezTo>
                <a:cubicBezTo>
                  <a:pt x="1172891" y="292239"/>
                  <a:pt x="1169862" y="282479"/>
                  <a:pt x="1166160" y="278441"/>
                </a:cubicBezTo>
                <a:cubicBezTo>
                  <a:pt x="1159092" y="263633"/>
                  <a:pt x="1155559" y="263801"/>
                  <a:pt x="1155559" y="278946"/>
                </a:cubicBezTo>
                <a:lnTo>
                  <a:pt x="1155559" y="479866"/>
                </a:lnTo>
                <a:cubicBezTo>
                  <a:pt x="1155559" y="481885"/>
                  <a:pt x="1154717" y="483568"/>
                  <a:pt x="1153035" y="484914"/>
                </a:cubicBezTo>
                <a:cubicBezTo>
                  <a:pt x="1151688" y="486934"/>
                  <a:pt x="1150006" y="488616"/>
                  <a:pt x="1147986" y="489963"/>
                </a:cubicBezTo>
                <a:cubicBezTo>
                  <a:pt x="1143948" y="493665"/>
                  <a:pt x="1137890" y="497030"/>
                  <a:pt x="1129813" y="500059"/>
                </a:cubicBezTo>
                <a:cubicBezTo>
                  <a:pt x="1121735" y="503088"/>
                  <a:pt x="1113153" y="505107"/>
                  <a:pt x="1104067" y="506117"/>
                </a:cubicBezTo>
                <a:cubicBezTo>
                  <a:pt x="1093970" y="504098"/>
                  <a:pt x="1088922" y="498376"/>
                  <a:pt x="1088922" y="488953"/>
                </a:cubicBezTo>
                <a:lnTo>
                  <a:pt x="1088922" y="353155"/>
                </a:lnTo>
                <a:cubicBezTo>
                  <a:pt x="1088922" y="338010"/>
                  <a:pt x="1084042" y="337000"/>
                  <a:pt x="1074282" y="350126"/>
                </a:cubicBezTo>
                <a:lnTo>
                  <a:pt x="1011684" y="410200"/>
                </a:lnTo>
                <a:cubicBezTo>
                  <a:pt x="1007645" y="414575"/>
                  <a:pt x="1003270" y="412893"/>
                  <a:pt x="998558" y="405152"/>
                </a:cubicBezTo>
                <a:cubicBezTo>
                  <a:pt x="1034906" y="353996"/>
                  <a:pt x="1059979" y="296614"/>
                  <a:pt x="1073777" y="233007"/>
                </a:cubicBezTo>
                <a:cubicBezTo>
                  <a:pt x="1078152" y="215506"/>
                  <a:pt x="1072767" y="207429"/>
                  <a:pt x="1057623" y="208775"/>
                </a:cubicBezTo>
                <a:lnTo>
                  <a:pt x="1029857" y="209785"/>
                </a:lnTo>
                <a:cubicBezTo>
                  <a:pt x="1018751" y="210121"/>
                  <a:pt x="1013366" y="203558"/>
                  <a:pt x="1013703" y="190096"/>
                </a:cubicBezTo>
                <a:lnTo>
                  <a:pt x="1066205" y="185048"/>
                </a:lnTo>
                <a:cubicBezTo>
                  <a:pt x="1081349" y="183365"/>
                  <a:pt x="1088922" y="174952"/>
                  <a:pt x="1088922" y="159807"/>
                </a:cubicBezTo>
                <a:lnTo>
                  <a:pt x="1088922" y="136080"/>
                </a:lnTo>
                <a:cubicBezTo>
                  <a:pt x="1088922" y="120935"/>
                  <a:pt x="1080676" y="115214"/>
                  <a:pt x="1064185" y="118916"/>
                </a:cubicBezTo>
                <a:lnTo>
                  <a:pt x="1016227" y="124469"/>
                </a:lnTo>
                <a:cubicBezTo>
                  <a:pt x="1010506" y="125142"/>
                  <a:pt x="1007981" y="121272"/>
                  <a:pt x="1008655" y="112858"/>
                </a:cubicBezTo>
                <a:cubicBezTo>
                  <a:pt x="1035579" y="100742"/>
                  <a:pt x="1063680" y="85598"/>
                  <a:pt x="1092960" y="67424"/>
                </a:cubicBezTo>
                <a:cubicBezTo>
                  <a:pt x="1122577" y="49250"/>
                  <a:pt x="1141760" y="36966"/>
                  <a:pt x="1150510" y="30572"/>
                </a:cubicBezTo>
                <a:cubicBezTo>
                  <a:pt x="1153455" y="28468"/>
                  <a:pt x="1156642" y="27122"/>
                  <a:pt x="1160070" y="26533"/>
                </a:cubicBezTo>
                <a:close/>
                <a:moveTo>
                  <a:pt x="2732537" y="15396"/>
                </a:moveTo>
                <a:cubicBezTo>
                  <a:pt x="2735545" y="15416"/>
                  <a:pt x="2738774" y="15932"/>
                  <a:pt x="2742224" y="16941"/>
                </a:cubicBezTo>
                <a:lnTo>
                  <a:pt x="2800279" y="36630"/>
                </a:lnTo>
                <a:cubicBezTo>
                  <a:pt x="2806000" y="38312"/>
                  <a:pt x="2807346" y="42183"/>
                  <a:pt x="2804317" y="48241"/>
                </a:cubicBezTo>
                <a:cubicBezTo>
                  <a:pt x="2800615" y="52279"/>
                  <a:pt x="2795062" y="54803"/>
                  <a:pt x="2787658" y="55813"/>
                </a:cubicBezTo>
                <a:cubicBezTo>
                  <a:pt x="2767128" y="77689"/>
                  <a:pt x="2740541" y="101584"/>
                  <a:pt x="2707896" y="127498"/>
                </a:cubicBezTo>
                <a:cubicBezTo>
                  <a:pt x="2680635" y="149710"/>
                  <a:pt x="2659769" y="165697"/>
                  <a:pt x="2645297" y="175457"/>
                </a:cubicBezTo>
                <a:cubicBezTo>
                  <a:pt x="2632845" y="183534"/>
                  <a:pt x="2632677" y="187068"/>
                  <a:pt x="2644793" y="186058"/>
                </a:cubicBezTo>
                <a:cubicBezTo>
                  <a:pt x="2698977" y="179327"/>
                  <a:pt x="2767970" y="170408"/>
                  <a:pt x="2851771" y="159302"/>
                </a:cubicBezTo>
                <a:cubicBezTo>
                  <a:pt x="2871291" y="156273"/>
                  <a:pt x="2876171" y="149374"/>
                  <a:pt x="2866411" y="138604"/>
                </a:cubicBezTo>
                <a:lnTo>
                  <a:pt x="2817947" y="86607"/>
                </a:lnTo>
                <a:cubicBezTo>
                  <a:pt x="2815592" y="83915"/>
                  <a:pt x="2816770" y="80886"/>
                  <a:pt x="2821481" y="77520"/>
                </a:cubicBezTo>
                <a:cubicBezTo>
                  <a:pt x="2893839" y="88627"/>
                  <a:pt x="2942639" y="112185"/>
                  <a:pt x="2967880" y="148196"/>
                </a:cubicBezTo>
                <a:cubicBezTo>
                  <a:pt x="2977977" y="162331"/>
                  <a:pt x="2983025" y="175961"/>
                  <a:pt x="2983025" y="189087"/>
                </a:cubicBezTo>
                <a:cubicBezTo>
                  <a:pt x="2983025" y="195818"/>
                  <a:pt x="2981847" y="201960"/>
                  <a:pt x="2979491" y="207513"/>
                </a:cubicBezTo>
                <a:cubicBezTo>
                  <a:pt x="2977135" y="213066"/>
                  <a:pt x="2974275" y="217525"/>
                  <a:pt x="2970909" y="220891"/>
                </a:cubicBezTo>
                <a:cubicBezTo>
                  <a:pt x="2965525" y="227285"/>
                  <a:pt x="2958794" y="230819"/>
                  <a:pt x="2950716" y="231492"/>
                </a:cubicBezTo>
                <a:cubicBezTo>
                  <a:pt x="2941630" y="232502"/>
                  <a:pt x="2932374" y="229978"/>
                  <a:pt x="2922951" y="223920"/>
                </a:cubicBezTo>
                <a:cubicBezTo>
                  <a:pt x="2917566" y="209111"/>
                  <a:pt x="2913191" y="200025"/>
                  <a:pt x="2909825" y="196659"/>
                </a:cubicBezTo>
                <a:cubicBezTo>
                  <a:pt x="2901412" y="183197"/>
                  <a:pt x="2891315" y="178149"/>
                  <a:pt x="2879536" y="181514"/>
                </a:cubicBezTo>
                <a:cubicBezTo>
                  <a:pt x="2812226" y="201707"/>
                  <a:pt x="2715132" y="227285"/>
                  <a:pt x="2588252" y="258248"/>
                </a:cubicBezTo>
                <a:cubicBezTo>
                  <a:pt x="2573444" y="264642"/>
                  <a:pt x="2564021" y="260940"/>
                  <a:pt x="2559982" y="247142"/>
                </a:cubicBezTo>
                <a:lnTo>
                  <a:pt x="2552914" y="213823"/>
                </a:lnTo>
                <a:cubicBezTo>
                  <a:pt x="2550559" y="201707"/>
                  <a:pt x="2555607" y="193125"/>
                  <a:pt x="2568059" y="188077"/>
                </a:cubicBezTo>
                <a:cubicBezTo>
                  <a:pt x="2592964" y="172259"/>
                  <a:pt x="2620898" y="145840"/>
                  <a:pt x="2651860" y="108820"/>
                </a:cubicBezTo>
                <a:cubicBezTo>
                  <a:pt x="2683159" y="71799"/>
                  <a:pt x="2703016" y="45043"/>
                  <a:pt x="2711430" y="28552"/>
                </a:cubicBezTo>
                <a:cubicBezTo>
                  <a:pt x="2716478" y="19718"/>
                  <a:pt x="2723514" y="15332"/>
                  <a:pt x="2732537" y="15396"/>
                </a:cubicBezTo>
                <a:close/>
                <a:moveTo>
                  <a:pt x="711313" y="10884"/>
                </a:moveTo>
                <a:lnTo>
                  <a:pt x="780978" y="11893"/>
                </a:lnTo>
                <a:cubicBezTo>
                  <a:pt x="790739" y="11893"/>
                  <a:pt x="793599" y="16773"/>
                  <a:pt x="789561" y="26533"/>
                </a:cubicBezTo>
                <a:cubicBezTo>
                  <a:pt x="778791" y="33264"/>
                  <a:pt x="773406" y="42519"/>
                  <a:pt x="773406" y="54299"/>
                </a:cubicBezTo>
                <a:lnTo>
                  <a:pt x="773406" y="65405"/>
                </a:lnTo>
                <a:cubicBezTo>
                  <a:pt x="773406" y="80549"/>
                  <a:pt x="780978" y="87280"/>
                  <a:pt x="796123" y="85598"/>
                </a:cubicBezTo>
                <a:lnTo>
                  <a:pt x="842567" y="81054"/>
                </a:lnTo>
                <a:cubicBezTo>
                  <a:pt x="857712" y="79371"/>
                  <a:pt x="869659" y="72136"/>
                  <a:pt x="878410" y="59347"/>
                </a:cubicBezTo>
                <a:lnTo>
                  <a:pt x="887497" y="49250"/>
                </a:lnTo>
                <a:cubicBezTo>
                  <a:pt x="897930" y="37808"/>
                  <a:pt x="909877" y="37303"/>
                  <a:pt x="923339" y="47736"/>
                </a:cubicBezTo>
                <a:lnTo>
                  <a:pt x="962715" y="78530"/>
                </a:lnTo>
                <a:cubicBezTo>
                  <a:pt x="962715" y="81896"/>
                  <a:pt x="961369" y="84925"/>
                  <a:pt x="958677" y="87617"/>
                </a:cubicBezTo>
                <a:cubicBezTo>
                  <a:pt x="955312" y="91319"/>
                  <a:pt x="950095" y="93507"/>
                  <a:pt x="943027" y="94180"/>
                </a:cubicBezTo>
                <a:lnTo>
                  <a:pt x="796123" y="108820"/>
                </a:lnTo>
                <a:cubicBezTo>
                  <a:pt x="780978" y="110502"/>
                  <a:pt x="773406" y="118916"/>
                  <a:pt x="773406" y="134061"/>
                </a:cubicBezTo>
                <a:lnTo>
                  <a:pt x="773406" y="154254"/>
                </a:lnTo>
                <a:cubicBezTo>
                  <a:pt x="773406" y="169399"/>
                  <a:pt x="780978" y="176130"/>
                  <a:pt x="796123" y="174447"/>
                </a:cubicBezTo>
                <a:lnTo>
                  <a:pt x="839538" y="169903"/>
                </a:lnTo>
                <a:lnTo>
                  <a:pt x="856197" y="153244"/>
                </a:lnTo>
                <a:cubicBezTo>
                  <a:pt x="867304" y="142138"/>
                  <a:pt x="882953" y="143484"/>
                  <a:pt x="903146" y="157283"/>
                </a:cubicBezTo>
                <a:cubicBezTo>
                  <a:pt x="922330" y="169399"/>
                  <a:pt x="928724" y="173942"/>
                  <a:pt x="922330" y="170913"/>
                </a:cubicBezTo>
                <a:cubicBezTo>
                  <a:pt x="929397" y="177981"/>
                  <a:pt x="927378" y="187909"/>
                  <a:pt x="916271" y="200698"/>
                </a:cubicBezTo>
                <a:lnTo>
                  <a:pt x="912738" y="218367"/>
                </a:lnTo>
                <a:lnTo>
                  <a:pt x="912738" y="314283"/>
                </a:lnTo>
                <a:cubicBezTo>
                  <a:pt x="912738" y="315966"/>
                  <a:pt x="911897" y="317649"/>
                  <a:pt x="910214" y="319332"/>
                </a:cubicBezTo>
                <a:cubicBezTo>
                  <a:pt x="908867" y="321014"/>
                  <a:pt x="905670" y="323286"/>
                  <a:pt x="900622" y="326147"/>
                </a:cubicBezTo>
                <a:cubicBezTo>
                  <a:pt x="895574" y="329008"/>
                  <a:pt x="888674" y="331952"/>
                  <a:pt x="879924" y="334981"/>
                </a:cubicBezTo>
                <a:cubicBezTo>
                  <a:pt x="871511" y="338010"/>
                  <a:pt x="863938" y="339861"/>
                  <a:pt x="857207" y="340534"/>
                </a:cubicBezTo>
                <a:cubicBezTo>
                  <a:pt x="847111" y="338515"/>
                  <a:pt x="840379" y="331784"/>
                  <a:pt x="837014" y="320341"/>
                </a:cubicBezTo>
                <a:lnTo>
                  <a:pt x="819345" y="314283"/>
                </a:lnTo>
                <a:lnTo>
                  <a:pt x="655277" y="330943"/>
                </a:lnTo>
                <a:cubicBezTo>
                  <a:pt x="647200" y="331616"/>
                  <a:pt x="643161" y="335991"/>
                  <a:pt x="643161" y="344068"/>
                </a:cubicBezTo>
                <a:cubicBezTo>
                  <a:pt x="643161" y="346087"/>
                  <a:pt x="642320" y="348275"/>
                  <a:pt x="640637" y="350631"/>
                </a:cubicBezTo>
                <a:cubicBezTo>
                  <a:pt x="638954" y="352314"/>
                  <a:pt x="635925" y="354838"/>
                  <a:pt x="631550" y="358203"/>
                </a:cubicBezTo>
                <a:cubicBezTo>
                  <a:pt x="627512" y="360896"/>
                  <a:pt x="621117" y="363840"/>
                  <a:pt x="612367" y="367038"/>
                </a:cubicBezTo>
                <a:cubicBezTo>
                  <a:pt x="607992" y="368636"/>
                  <a:pt x="603701" y="369919"/>
                  <a:pt x="599494" y="370887"/>
                </a:cubicBezTo>
                <a:lnTo>
                  <a:pt x="594457" y="371683"/>
                </a:lnTo>
                <a:lnTo>
                  <a:pt x="603280" y="417268"/>
                </a:lnTo>
                <a:cubicBezTo>
                  <a:pt x="603280" y="421979"/>
                  <a:pt x="602944" y="426354"/>
                  <a:pt x="602270" y="430393"/>
                </a:cubicBezTo>
                <a:cubicBezTo>
                  <a:pt x="599914" y="448567"/>
                  <a:pt x="594866" y="463712"/>
                  <a:pt x="587126" y="475827"/>
                </a:cubicBezTo>
                <a:cubicBezTo>
                  <a:pt x="579722" y="488280"/>
                  <a:pt x="570298" y="497871"/>
                  <a:pt x="558856" y="504602"/>
                </a:cubicBezTo>
                <a:cubicBezTo>
                  <a:pt x="552124" y="509314"/>
                  <a:pt x="545057" y="512007"/>
                  <a:pt x="537653" y="512680"/>
                </a:cubicBezTo>
                <a:cubicBezTo>
                  <a:pt x="533951" y="513016"/>
                  <a:pt x="530249" y="512848"/>
                  <a:pt x="526547" y="512175"/>
                </a:cubicBezTo>
                <a:cubicBezTo>
                  <a:pt x="519816" y="511165"/>
                  <a:pt x="514599" y="509062"/>
                  <a:pt x="510897" y="505864"/>
                </a:cubicBezTo>
                <a:cubicBezTo>
                  <a:pt x="507195" y="502667"/>
                  <a:pt x="504503" y="498713"/>
                  <a:pt x="502820" y="494001"/>
                </a:cubicBezTo>
                <a:cubicBezTo>
                  <a:pt x="501474" y="489963"/>
                  <a:pt x="500801" y="486092"/>
                  <a:pt x="500801" y="482390"/>
                </a:cubicBezTo>
                <a:cubicBezTo>
                  <a:pt x="500801" y="468592"/>
                  <a:pt x="509383" y="456476"/>
                  <a:pt x="526547" y="446043"/>
                </a:cubicBezTo>
                <a:cubicBezTo>
                  <a:pt x="539672" y="439985"/>
                  <a:pt x="551451" y="430141"/>
                  <a:pt x="561884" y="416510"/>
                </a:cubicBezTo>
                <a:cubicBezTo>
                  <a:pt x="572317" y="402880"/>
                  <a:pt x="578375" y="390849"/>
                  <a:pt x="580058" y="380416"/>
                </a:cubicBezTo>
                <a:cubicBezTo>
                  <a:pt x="581068" y="376377"/>
                  <a:pt x="582751" y="373516"/>
                  <a:pt x="585106" y="371833"/>
                </a:cubicBezTo>
                <a:lnTo>
                  <a:pt x="585217" y="371815"/>
                </a:lnTo>
                <a:lnTo>
                  <a:pt x="577282" y="367542"/>
                </a:lnTo>
                <a:cubicBezTo>
                  <a:pt x="575094" y="365018"/>
                  <a:pt x="574000" y="361737"/>
                  <a:pt x="574000" y="357698"/>
                </a:cubicBezTo>
                <a:lnTo>
                  <a:pt x="578039" y="193125"/>
                </a:lnTo>
                <a:cubicBezTo>
                  <a:pt x="578039" y="177981"/>
                  <a:pt x="585106" y="172428"/>
                  <a:pt x="599242" y="176466"/>
                </a:cubicBezTo>
                <a:lnTo>
                  <a:pt x="643666" y="189592"/>
                </a:lnTo>
                <a:lnTo>
                  <a:pt x="679004" y="186058"/>
                </a:lnTo>
                <a:cubicBezTo>
                  <a:pt x="694149" y="184712"/>
                  <a:pt x="701721" y="176466"/>
                  <a:pt x="701721" y="161321"/>
                </a:cubicBezTo>
                <a:lnTo>
                  <a:pt x="704750" y="33601"/>
                </a:lnTo>
                <a:cubicBezTo>
                  <a:pt x="705086" y="18456"/>
                  <a:pt x="707274" y="10884"/>
                  <a:pt x="711313" y="10884"/>
                </a:cubicBezTo>
                <a:close/>
                <a:moveTo>
                  <a:pt x="1365566" y="9369"/>
                </a:moveTo>
                <a:lnTo>
                  <a:pt x="1427154" y="12398"/>
                </a:lnTo>
                <a:cubicBezTo>
                  <a:pt x="1435905" y="12398"/>
                  <a:pt x="1438429" y="16941"/>
                  <a:pt x="1434727" y="26028"/>
                </a:cubicBezTo>
                <a:cubicBezTo>
                  <a:pt x="1425977" y="31413"/>
                  <a:pt x="1421601" y="38986"/>
                  <a:pt x="1421601" y="48746"/>
                </a:cubicBezTo>
                <a:lnTo>
                  <a:pt x="1421601" y="255219"/>
                </a:lnTo>
                <a:cubicBezTo>
                  <a:pt x="1421601" y="270364"/>
                  <a:pt x="1424967" y="270868"/>
                  <a:pt x="1431698" y="256733"/>
                </a:cubicBezTo>
                <a:lnTo>
                  <a:pt x="1440785" y="239065"/>
                </a:lnTo>
                <a:cubicBezTo>
                  <a:pt x="1442131" y="237045"/>
                  <a:pt x="1444487" y="236204"/>
                  <a:pt x="1447852" y="236540"/>
                </a:cubicBezTo>
                <a:cubicBezTo>
                  <a:pt x="1468382" y="250339"/>
                  <a:pt x="1485209" y="263128"/>
                  <a:pt x="1498335" y="274907"/>
                </a:cubicBezTo>
                <a:cubicBezTo>
                  <a:pt x="1498335" y="278609"/>
                  <a:pt x="1496989" y="281975"/>
                  <a:pt x="1494296" y="285003"/>
                </a:cubicBezTo>
                <a:cubicBezTo>
                  <a:pt x="1491940" y="287696"/>
                  <a:pt x="1488406" y="289715"/>
                  <a:pt x="1483695" y="291061"/>
                </a:cubicBezTo>
                <a:lnTo>
                  <a:pt x="1443814" y="303177"/>
                </a:lnTo>
                <a:cubicBezTo>
                  <a:pt x="1429006" y="307216"/>
                  <a:pt x="1421601" y="316808"/>
                  <a:pt x="1421601" y="331952"/>
                </a:cubicBezTo>
                <a:lnTo>
                  <a:pt x="1421601" y="448062"/>
                </a:lnTo>
                <a:cubicBezTo>
                  <a:pt x="1421601" y="450754"/>
                  <a:pt x="1420255" y="453447"/>
                  <a:pt x="1417563" y="456139"/>
                </a:cubicBezTo>
                <a:cubicBezTo>
                  <a:pt x="1415207" y="459168"/>
                  <a:pt x="1410495" y="462702"/>
                  <a:pt x="1403428" y="466741"/>
                </a:cubicBezTo>
                <a:cubicBezTo>
                  <a:pt x="1392322" y="472462"/>
                  <a:pt x="1381384" y="475827"/>
                  <a:pt x="1370614" y="476837"/>
                </a:cubicBezTo>
                <a:cubicBezTo>
                  <a:pt x="1360181" y="474818"/>
                  <a:pt x="1354964" y="468928"/>
                  <a:pt x="1354964" y="459168"/>
                </a:cubicBezTo>
                <a:lnTo>
                  <a:pt x="1354964" y="351136"/>
                </a:lnTo>
                <a:cubicBezTo>
                  <a:pt x="1354964" y="335991"/>
                  <a:pt x="1341166" y="332625"/>
                  <a:pt x="1313569" y="341039"/>
                </a:cubicBezTo>
                <a:cubicBezTo>
                  <a:pt x="1237172" y="363251"/>
                  <a:pt x="1197459" y="373516"/>
                  <a:pt x="1194430" y="371833"/>
                </a:cubicBezTo>
                <a:cubicBezTo>
                  <a:pt x="1191738" y="358708"/>
                  <a:pt x="1196113" y="350631"/>
                  <a:pt x="1207555" y="347602"/>
                </a:cubicBezTo>
                <a:lnTo>
                  <a:pt x="1332752" y="310750"/>
                </a:lnTo>
                <a:cubicBezTo>
                  <a:pt x="1347560" y="306375"/>
                  <a:pt x="1354964" y="296614"/>
                  <a:pt x="1354964" y="281470"/>
                </a:cubicBezTo>
                <a:lnTo>
                  <a:pt x="1358498" y="32086"/>
                </a:lnTo>
                <a:cubicBezTo>
                  <a:pt x="1358498" y="16941"/>
                  <a:pt x="1360854" y="9369"/>
                  <a:pt x="1365566" y="9369"/>
                </a:cubicBezTo>
                <a:close/>
                <a:moveTo>
                  <a:pt x="1933746" y="5835"/>
                </a:moveTo>
                <a:cubicBezTo>
                  <a:pt x="1939804" y="5499"/>
                  <a:pt x="1946114" y="7855"/>
                  <a:pt x="1952677" y="12903"/>
                </a:cubicBezTo>
                <a:lnTo>
                  <a:pt x="1989530" y="41678"/>
                </a:lnTo>
                <a:cubicBezTo>
                  <a:pt x="1989530" y="45043"/>
                  <a:pt x="1988183" y="48072"/>
                  <a:pt x="1985491" y="50765"/>
                </a:cubicBezTo>
                <a:cubicBezTo>
                  <a:pt x="1982125" y="54130"/>
                  <a:pt x="1977077" y="56150"/>
                  <a:pt x="1970346" y="56823"/>
                </a:cubicBezTo>
                <a:lnTo>
                  <a:pt x="1950153" y="58842"/>
                </a:lnTo>
                <a:cubicBezTo>
                  <a:pt x="1935008" y="60525"/>
                  <a:pt x="1927436" y="68938"/>
                  <a:pt x="1927436" y="84083"/>
                </a:cubicBezTo>
                <a:lnTo>
                  <a:pt x="1927436" y="175961"/>
                </a:lnTo>
                <a:cubicBezTo>
                  <a:pt x="1927436" y="191106"/>
                  <a:pt x="1933326" y="189760"/>
                  <a:pt x="1945105" y="171923"/>
                </a:cubicBezTo>
                <a:cubicBezTo>
                  <a:pt x="1950826" y="167211"/>
                  <a:pt x="1956548" y="167379"/>
                  <a:pt x="1962269" y="172428"/>
                </a:cubicBezTo>
                <a:cubicBezTo>
                  <a:pt x="1977414" y="184543"/>
                  <a:pt x="1990876" y="197332"/>
                  <a:pt x="2002655" y="210794"/>
                </a:cubicBezTo>
                <a:cubicBezTo>
                  <a:pt x="2002655" y="214160"/>
                  <a:pt x="2001140" y="217357"/>
                  <a:pt x="1998112" y="220386"/>
                </a:cubicBezTo>
                <a:cubicBezTo>
                  <a:pt x="1995419" y="223415"/>
                  <a:pt x="1990876" y="225266"/>
                  <a:pt x="1984481" y="225939"/>
                </a:cubicBezTo>
                <a:lnTo>
                  <a:pt x="1950153" y="228968"/>
                </a:lnTo>
                <a:cubicBezTo>
                  <a:pt x="1935008" y="230651"/>
                  <a:pt x="1927436" y="239065"/>
                  <a:pt x="1927436" y="254209"/>
                </a:cubicBezTo>
                <a:lnTo>
                  <a:pt x="1927436" y="452101"/>
                </a:lnTo>
                <a:cubicBezTo>
                  <a:pt x="1927436" y="458832"/>
                  <a:pt x="1919022" y="465563"/>
                  <a:pt x="1902195" y="472294"/>
                </a:cubicBezTo>
                <a:cubicBezTo>
                  <a:pt x="1894117" y="474986"/>
                  <a:pt x="1885367" y="476837"/>
                  <a:pt x="1875944" y="477847"/>
                </a:cubicBezTo>
                <a:cubicBezTo>
                  <a:pt x="1865847" y="475827"/>
                  <a:pt x="1860799" y="470106"/>
                  <a:pt x="1860799" y="460683"/>
                </a:cubicBezTo>
                <a:lnTo>
                  <a:pt x="1860799" y="260772"/>
                </a:lnTo>
                <a:cubicBezTo>
                  <a:pt x="1860799" y="245627"/>
                  <a:pt x="1853227" y="238896"/>
                  <a:pt x="1838082" y="240579"/>
                </a:cubicBezTo>
                <a:cubicBezTo>
                  <a:pt x="1825966" y="241589"/>
                  <a:pt x="1819572" y="248656"/>
                  <a:pt x="1818899" y="261782"/>
                </a:cubicBezTo>
                <a:lnTo>
                  <a:pt x="1816375" y="295605"/>
                </a:lnTo>
                <a:cubicBezTo>
                  <a:pt x="1814692" y="311423"/>
                  <a:pt x="1810822" y="329428"/>
                  <a:pt x="1804764" y="349621"/>
                </a:cubicBezTo>
                <a:cubicBezTo>
                  <a:pt x="1798706" y="369814"/>
                  <a:pt x="1790292" y="387988"/>
                  <a:pt x="1779522" y="404142"/>
                </a:cubicBezTo>
                <a:cubicBezTo>
                  <a:pt x="1769089" y="420297"/>
                  <a:pt x="1754618" y="436956"/>
                  <a:pt x="1736107" y="454120"/>
                </a:cubicBezTo>
                <a:cubicBezTo>
                  <a:pt x="1717933" y="470947"/>
                  <a:pt x="1696563" y="485251"/>
                  <a:pt x="1671995" y="497030"/>
                </a:cubicBezTo>
                <a:cubicBezTo>
                  <a:pt x="1667956" y="499049"/>
                  <a:pt x="1664590" y="496357"/>
                  <a:pt x="1661898" y="488953"/>
                </a:cubicBezTo>
                <a:cubicBezTo>
                  <a:pt x="1699928" y="453952"/>
                  <a:pt x="1725170" y="415417"/>
                  <a:pt x="1737622" y="373348"/>
                </a:cubicBezTo>
                <a:cubicBezTo>
                  <a:pt x="1744016" y="351809"/>
                  <a:pt x="1748391" y="331616"/>
                  <a:pt x="1750747" y="312769"/>
                </a:cubicBezTo>
                <a:cubicBezTo>
                  <a:pt x="1753103" y="293586"/>
                  <a:pt x="1754113" y="280460"/>
                  <a:pt x="1753776" y="273393"/>
                </a:cubicBezTo>
                <a:cubicBezTo>
                  <a:pt x="1754449" y="256902"/>
                  <a:pt x="1747213" y="249498"/>
                  <a:pt x="1732069" y="251180"/>
                </a:cubicBezTo>
                <a:cubicBezTo>
                  <a:pt x="1715914" y="251853"/>
                  <a:pt x="1707837" y="259089"/>
                  <a:pt x="1707837" y="272888"/>
                </a:cubicBezTo>
                <a:lnTo>
                  <a:pt x="1705818" y="425345"/>
                </a:lnTo>
                <a:cubicBezTo>
                  <a:pt x="1703462" y="428037"/>
                  <a:pt x="1697236" y="431739"/>
                  <a:pt x="1687139" y="436451"/>
                </a:cubicBezTo>
                <a:cubicBezTo>
                  <a:pt x="1677043" y="440826"/>
                  <a:pt x="1667619" y="443350"/>
                  <a:pt x="1658869" y="444023"/>
                </a:cubicBezTo>
                <a:cubicBezTo>
                  <a:pt x="1649782" y="442004"/>
                  <a:pt x="1645239" y="436788"/>
                  <a:pt x="1645239" y="428374"/>
                </a:cubicBezTo>
                <a:cubicBezTo>
                  <a:pt x="1645239" y="415585"/>
                  <a:pt x="1638844" y="409864"/>
                  <a:pt x="1626055" y="411210"/>
                </a:cubicBezTo>
                <a:cubicBezTo>
                  <a:pt x="1615959" y="412220"/>
                  <a:pt x="1610911" y="417772"/>
                  <a:pt x="1610911" y="427869"/>
                </a:cubicBezTo>
                <a:lnTo>
                  <a:pt x="1610911" y="455130"/>
                </a:lnTo>
                <a:cubicBezTo>
                  <a:pt x="1610911" y="458495"/>
                  <a:pt x="1608891" y="461861"/>
                  <a:pt x="1604853" y="465226"/>
                </a:cubicBezTo>
                <a:cubicBezTo>
                  <a:pt x="1600814" y="468592"/>
                  <a:pt x="1594925" y="471620"/>
                  <a:pt x="1587184" y="474313"/>
                </a:cubicBezTo>
                <a:cubicBezTo>
                  <a:pt x="1579780" y="477678"/>
                  <a:pt x="1571871" y="479698"/>
                  <a:pt x="1563457" y="480371"/>
                </a:cubicBezTo>
                <a:cubicBezTo>
                  <a:pt x="1554707" y="478351"/>
                  <a:pt x="1550332" y="473303"/>
                  <a:pt x="1550332" y="465226"/>
                </a:cubicBezTo>
                <a:lnTo>
                  <a:pt x="1550332" y="349116"/>
                </a:lnTo>
                <a:cubicBezTo>
                  <a:pt x="1550332" y="333972"/>
                  <a:pt x="1545452" y="332962"/>
                  <a:pt x="1535692" y="346087"/>
                </a:cubicBezTo>
                <a:lnTo>
                  <a:pt x="1519033" y="361232"/>
                </a:lnTo>
                <a:cubicBezTo>
                  <a:pt x="1514321" y="365607"/>
                  <a:pt x="1509441" y="364261"/>
                  <a:pt x="1504393" y="357193"/>
                </a:cubicBezTo>
                <a:cubicBezTo>
                  <a:pt x="1537038" y="293922"/>
                  <a:pt x="1558241" y="216347"/>
                  <a:pt x="1568001" y="124469"/>
                </a:cubicBezTo>
                <a:cubicBezTo>
                  <a:pt x="1570357" y="105286"/>
                  <a:pt x="1563962" y="96536"/>
                  <a:pt x="1548817" y="98218"/>
                </a:cubicBezTo>
                <a:lnTo>
                  <a:pt x="1531653" y="98218"/>
                </a:lnTo>
                <a:cubicBezTo>
                  <a:pt x="1520211" y="98555"/>
                  <a:pt x="1514657" y="91824"/>
                  <a:pt x="1514994" y="78025"/>
                </a:cubicBezTo>
                <a:lnTo>
                  <a:pt x="1645744" y="64900"/>
                </a:lnTo>
                <a:lnTo>
                  <a:pt x="1666442" y="41173"/>
                </a:lnTo>
                <a:cubicBezTo>
                  <a:pt x="1676875" y="29394"/>
                  <a:pt x="1687812" y="27543"/>
                  <a:pt x="1699255" y="35620"/>
                </a:cubicBezTo>
                <a:lnTo>
                  <a:pt x="1729545" y="57328"/>
                </a:lnTo>
                <a:lnTo>
                  <a:pt x="1874429" y="42688"/>
                </a:lnTo>
                <a:cubicBezTo>
                  <a:pt x="1889574" y="41341"/>
                  <a:pt x="1901690" y="34105"/>
                  <a:pt x="1910777" y="20980"/>
                </a:cubicBezTo>
                <a:lnTo>
                  <a:pt x="1916330" y="14922"/>
                </a:lnTo>
                <a:cubicBezTo>
                  <a:pt x="1921883" y="9201"/>
                  <a:pt x="1927688" y="6172"/>
                  <a:pt x="1933746" y="5835"/>
                </a:cubicBezTo>
                <a:close/>
                <a:moveTo>
                  <a:pt x="2412825" y="661"/>
                </a:moveTo>
                <a:cubicBezTo>
                  <a:pt x="2418883" y="72"/>
                  <a:pt x="2425362" y="2133"/>
                  <a:pt x="2432261" y="6845"/>
                </a:cubicBezTo>
                <a:lnTo>
                  <a:pt x="2470628" y="33601"/>
                </a:lnTo>
                <a:cubicBezTo>
                  <a:pt x="2475340" y="36966"/>
                  <a:pt x="2476349" y="41678"/>
                  <a:pt x="2473657" y="47736"/>
                </a:cubicBezTo>
                <a:cubicBezTo>
                  <a:pt x="2470291" y="51438"/>
                  <a:pt x="2465075" y="53625"/>
                  <a:pt x="2458007" y="54299"/>
                </a:cubicBezTo>
                <a:lnTo>
                  <a:pt x="2312113" y="68938"/>
                </a:lnTo>
                <a:cubicBezTo>
                  <a:pt x="2296968" y="70285"/>
                  <a:pt x="2289396" y="78530"/>
                  <a:pt x="2289396" y="93675"/>
                </a:cubicBezTo>
                <a:lnTo>
                  <a:pt x="2289396" y="250171"/>
                </a:lnTo>
                <a:cubicBezTo>
                  <a:pt x="2289396" y="265315"/>
                  <a:pt x="2296968" y="272215"/>
                  <a:pt x="2312113" y="270868"/>
                </a:cubicBezTo>
                <a:lnTo>
                  <a:pt x="2391370" y="262791"/>
                </a:lnTo>
                <a:lnTo>
                  <a:pt x="2417116" y="233007"/>
                </a:lnTo>
                <a:cubicBezTo>
                  <a:pt x="2427213" y="221227"/>
                  <a:pt x="2439160" y="220049"/>
                  <a:pt x="2452959" y="229473"/>
                </a:cubicBezTo>
                <a:lnTo>
                  <a:pt x="2498393" y="261782"/>
                </a:lnTo>
                <a:cubicBezTo>
                  <a:pt x="2498393" y="265147"/>
                  <a:pt x="2497047" y="268176"/>
                  <a:pt x="2494354" y="270868"/>
                </a:cubicBezTo>
                <a:cubicBezTo>
                  <a:pt x="2490989" y="274570"/>
                  <a:pt x="2485773" y="276758"/>
                  <a:pt x="2478705" y="277431"/>
                </a:cubicBezTo>
                <a:lnTo>
                  <a:pt x="2312113" y="294090"/>
                </a:lnTo>
                <a:cubicBezTo>
                  <a:pt x="2296968" y="295437"/>
                  <a:pt x="2289396" y="303682"/>
                  <a:pt x="2289396" y="318827"/>
                </a:cubicBezTo>
                <a:lnTo>
                  <a:pt x="2289396" y="466236"/>
                </a:lnTo>
                <a:cubicBezTo>
                  <a:pt x="2289396" y="468592"/>
                  <a:pt x="2288554" y="470779"/>
                  <a:pt x="2286871" y="472798"/>
                </a:cubicBezTo>
                <a:cubicBezTo>
                  <a:pt x="2285525" y="474481"/>
                  <a:pt x="2283843" y="475996"/>
                  <a:pt x="2281823" y="477342"/>
                </a:cubicBezTo>
                <a:cubicBezTo>
                  <a:pt x="2277448" y="480707"/>
                  <a:pt x="2270886" y="483989"/>
                  <a:pt x="2262135" y="487186"/>
                </a:cubicBezTo>
                <a:cubicBezTo>
                  <a:pt x="2253385" y="490383"/>
                  <a:pt x="2244130" y="492487"/>
                  <a:pt x="2234370" y="493496"/>
                </a:cubicBezTo>
                <a:cubicBezTo>
                  <a:pt x="2223937" y="491477"/>
                  <a:pt x="2218720" y="485587"/>
                  <a:pt x="2218720" y="475827"/>
                </a:cubicBezTo>
                <a:lnTo>
                  <a:pt x="2218720" y="325894"/>
                </a:lnTo>
                <a:cubicBezTo>
                  <a:pt x="2218720" y="310750"/>
                  <a:pt x="2211148" y="304019"/>
                  <a:pt x="2196003" y="305701"/>
                </a:cubicBezTo>
                <a:lnTo>
                  <a:pt x="2035469" y="318827"/>
                </a:lnTo>
                <a:cubicBezTo>
                  <a:pt x="2024362" y="319837"/>
                  <a:pt x="2018978" y="313610"/>
                  <a:pt x="2019314" y="300148"/>
                </a:cubicBezTo>
                <a:lnTo>
                  <a:pt x="2196003" y="282479"/>
                </a:lnTo>
                <a:cubicBezTo>
                  <a:pt x="2211148" y="280797"/>
                  <a:pt x="2218720" y="272383"/>
                  <a:pt x="2218720" y="257238"/>
                </a:cubicBezTo>
                <a:lnTo>
                  <a:pt x="2218720" y="100742"/>
                </a:lnTo>
                <a:cubicBezTo>
                  <a:pt x="2218720" y="85598"/>
                  <a:pt x="2211148" y="78867"/>
                  <a:pt x="2196003" y="80549"/>
                </a:cubicBezTo>
                <a:lnTo>
                  <a:pt x="2058690" y="91151"/>
                </a:lnTo>
                <a:cubicBezTo>
                  <a:pt x="2047248" y="92160"/>
                  <a:pt x="2041527" y="85766"/>
                  <a:pt x="2041527" y="71967"/>
                </a:cubicBezTo>
                <a:lnTo>
                  <a:pt x="2370672" y="39154"/>
                </a:lnTo>
                <a:lnTo>
                  <a:pt x="2395914" y="10379"/>
                </a:lnTo>
                <a:cubicBezTo>
                  <a:pt x="2401130" y="4489"/>
                  <a:pt x="2406767" y="1250"/>
                  <a:pt x="2412825" y="661"/>
                </a:cubicBezTo>
                <a:close/>
                <a:moveTo>
                  <a:pt x="358282" y="125"/>
                </a:moveTo>
                <a:cubicBezTo>
                  <a:pt x="367053" y="-696"/>
                  <a:pt x="375351" y="2554"/>
                  <a:pt x="383176" y="9874"/>
                </a:cubicBezTo>
                <a:lnTo>
                  <a:pt x="408922" y="38649"/>
                </a:lnTo>
                <a:cubicBezTo>
                  <a:pt x="415317" y="46053"/>
                  <a:pt x="414812" y="52784"/>
                  <a:pt x="407408" y="58842"/>
                </a:cubicBezTo>
                <a:cubicBezTo>
                  <a:pt x="431639" y="74660"/>
                  <a:pt x="452169" y="88963"/>
                  <a:pt x="468997" y="101752"/>
                </a:cubicBezTo>
                <a:cubicBezTo>
                  <a:pt x="468997" y="104781"/>
                  <a:pt x="467650" y="107642"/>
                  <a:pt x="464958" y="110334"/>
                </a:cubicBezTo>
                <a:cubicBezTo>
                  <a:pt x="461593" y="114036"/>
                  <a:pt x="456544" y="116224"/>
                  <a:pt x="449813" y="116897"/>
                </a:cubicBezTo>
                <a:lnTo>
                  <a:pt x="291803" y="132546"/>
                </a:lnTo>
                <a:cubicBezTo>
                  <a:pt x="276658" y="133893"/>
                  <a:pt x="269086" y="142138"/>
                  <a:pt x="269086" y="157283"/>
                </a:cubicBezTo>
                <a:cubicBezTo>
                  <a:pt x="269086" y="167043"/>
                  <a:pt x="273966" y="171586"/>
                  <a:pt x="283726" y="170913"/>
                </a:cubicBezTo>
                <a:lnTo>
                  <a:pt x="340266" y="164855"/>
                </a:lnTo>
                <a:lnTo>
                  <a:pt x="356421" y="148701"/>
                </a:lnTo>
                <a:cubicBezTo>
                  <a:pt x="367527" y="137595"/>
                  <a:pt x="383008" y="138941"/>
                  <a:pt x="402865" y="152739"/>
                </a:cubicBezTo>
                <a:cubicBezTo>
                  <a:pt x="421375" y="164519"/>
                  <a:pt x="430967" y="170745"/>
                  <a:pt x="431639" y="171418"/>
                </a:cubicBezTo>
                <a:cubicBezTo>
                  <a:pt x="432313" y="174783"/>
                  <a:pt x="431471" y="177812"/>
                  <a:pt x="429115" y="180505"/>
                </a:cubicBezTo>
                <a:cubicBezTo>
                  <a:pt x="418009" y="187236"/>
                  <a:pt x="412456" y="196827"/>
                  <a:pt x="412456" y="209280"/>
                </a:cubicBezTo>
                <a:lnTo>
                  <a:pt x="410437" y="300148"/>
                </a:lnTo>
                <a:cubicBezTo>
                  <a:pt x="410437" y="312937"/>
                  <a:pt x="410100" y="325894"/>
                  <a:pt x="409427" y="339020"/>
                </a:cubicBezTo>
                <a:lnTo>
                  <a:pt x="445775" y="364766"/>
                </a:lnTo>
                <a:cubicBezTo>
                  <a:pt x="445775" y="368131"/>
                  <a:pt x="444428" y="371160"/>
                  <a:pt x="441736" y="373853"/>
                </a:cubicBezTo>
                <a:cubicBezTo>
                  <a:pt x="438371" y="377555"/>
                  <a:pt x="433154" y="379742"/>
                  <a:pt x="426087" y="380416"/>
                </a:cubicBezTo>
                <a:lnTo>
                  <a:pt x="291803" y="394046"/>
                </a:lnTo>
                <a:cubicBezTo>
                  <a:pt x="276658" y="395392"/>
                  <a:pt x="269086" y="403637"/>
                  <a:pt x="269086" y="418782"/>
                </a:cubicBezTo>
                <a:cubicBezTo>
                  <a:pt x="269086" y="436283"/>
                  <a:pt x="276658" y="444360"/>
                  <a:pt x="291803" y="443014"/>
                </a:cubicBezTo>
                <a:lnTo>
                  <a:pt x="347334" y="437461"/>
                </a:lnTo>
                <a:cubicBezTo>
                  <a:pt x="362479" y="435778"/>
                  <a:pt x="374594" y="428710"/>
                  <a:pt x="383681" y="416258"/>
                </a:cubicBezTo>
                <a:lnTo>
                  <a:pt x="404884" y="387988"/>
                </a:lnTo>
                <a:cubicBezTo>
                  <a:pt x="406567" y="385295"/>
                  <a:pt x="408754" y="384622"/>
                  <a:pt x="411446" y="385969"/>
                </a:cubicBezTo>
                <a:cubicBezTo>
                  <a:pt x="438371" y="404142"/>
                  <a:pt x="460583" y="420297"/>
                  <a:pt x="478084" y="434432"/>
                </a:cubicBezTo>
                <a:cubicBezTo>
                  <a:pt x="478084" y="437797"/>
                  <a:pt x="476737" y="440826"/>
                  <a:pt x="474045" y="443519"/>
                </a:cubicBezTo>
                <a:cubicBezTo>
                  <a:pt x="470679" y="447221"/>
                  <a:pt x="465463" y="449408"/>
                  <a:pt x="458395" y="450081"/>
                </a:cubicBezTo>
                <a:lnTo>
                  <a:pt x="17178" y="490972"/>
                </a:lnTo>
                <a:cubicBezTo>
                  <a:pt x="5399" y="492318"/>
                  <a:pt x="-322" y="486092"/>
                  <a:pt x="14" y="472294"/>
                </a:cubicBezTo>
                <a:lnTo>
                  <a:pt x="176703" y="454625"/>
                </a:lnTo>
                <a:cubicBezTo>
                  <a:pt x="191848" y="452942"/>
                  <a:pt x="199420" y="444528"/>
                  <a:pt x="199420" y="429384"/>
                </a:cubicBezTo>
                <a:cubicBezTo>
                  <a:pt x="199420" y="411883"/>
                  <a:pt x="191848" y="403974"/>
                  <a:pt x="176703" y="405657"/>
                </a:cubicBezTo>
                <a:lnTo>
                  <a:pt x="57059" y="414239"/>
                </a:lnTo>
                <a:cubicBezTo>
                  <a:pt x="45617" y="415585"/>
                  <a:pt x="39895" y="409359"/>
                  <a:pt x="39895" y="395560"/>
                </a:cubicBezTo>
                <a:lnTo>
                  <a:pt x="176703" y="381930"/>
                </a:lnTo>
                <a:cubicBezTo>
                  <a:pt x="191848" y="380247"/>
                  <a:pt x="199420" y="371833"/>
                  <a:pt x="199420" y="356689"/>
                </a:cubicBezTo>
                <a:cubicBezTo>
                  <a:pt x="199420" y="342890"/>
                  <a:pt x="192521" y="336664"/>
                  <a:pt x="178722" y="338010"/>
                </a:cubicBezTo>
                <a:lnTo>
                  <a:pt x="134298" y="342554"/>
                </a:lnTo>
                <a:cubicBezTo>
                  <a:pt x="129922" y="342890"/>
                  <a:pt x="127735" y="345246"/>
                  <a:pt x="127735" y="349621"/>
                </a:cubicBezTo>
                <a:cubicBezTo>
                  <a:pt x="127735" y="351977"/>
                  <a:pt x="126557" y="354501"/>
                  <a:pt x="124201" y="357193"/>
                </a:cubicBezTo>
                <a:cubicBezTo>
                  <a:pt x="121845" y="359886"/>
                  <a:pt x="116460" y="363420"/>
                  <a:pt x="108047" y="367795"/>
                </a:cubicBezTo>
                <a:cubicBezTo>
                  <a:pt x="96267" y="373853"/>
                  <a:pt x="84488" y="377387"/>
                  <a:pt x="72709" y="378396"/>
                </a:cubicBezTo>
                <a:cubicBezTo>
                  <a:pt x="63622" y="376377"/>
                  <a:pt x="59079" y="371160"/>
                  <a:pt x="59079" y="362747"/>
                </a:cubicBezTo>
                <a:lnTo>
                  <a:pt x="65137" y="190096"/>
                </a:lnTo>
                <a:cubicBezTo>
                  <a:pt x="65473" y="174952"/>
                  <a:pt x="72541" y="169567"/>
                  <a:pt x="86339" y="173942"/>
                </a:cubicBezTo>
                <a:lnTo>
                  <a:pt x="127735" y="186058"/>
                </a:lnTo>
                <a:lnTo>
                  <a:pt x="176703" y="181514"/>
                </a:lnTo>
                <a:cubicBezTo>
                  <a:pt x="191848" y="179832"/>
                  <a:pt x="199420" y="171418"/>
                  <a:pt x="199420" y="156273"/>
                </a:cubicBezTo>
                <a:cubicBezTo>
                  <a:pt x="199420" y="146513"/>
                  <a:pt x="194540" y="142138"/>
                  <a:pt x="184780" y="143148"/>
                </a:cubicBezTo>
                <a:lnTo>
                  <a:pt x="24751" y="156273"/>
                </a:lnTo>
                <a:cubicBezTo>
                  <a:pt x="13981" y="157283"/>
                  <a:pt x="8764" y="151225"/>
                  <a:pt x="9101" y="138099"/>
                </a:cubicBezTo>
                <a:lnTo>
                  <a:pt x="176703" y="121440"/>
                </a:lnTo>
                <a:cubicBezTo>
                  <a:pt x="191848" y="119758"/>
                  <a:pt x="199420" y="111344"/>
                  <a:pt x="199420" y="96199"/>
                </a:cubicBezTo>
                <a:cubicBezTo>
                  <a:pt x="199420" y="90478"/>
                  <a:pt x="196391" y="88122"/>
                  <a:pt x="190333" y="89131"/>
                </a:cubicBezTo>
                <a:cubicBezTo>
                  <a:pt x="146245" y="95862"/>
                  <a:pt x="101316" y="101584"/>
                  <a:pt x="55545" y="106296"/>
                </a:cubicBezTo>
                <a:lnTo>
                  <a:pt x="44944" y="104781"/>
                </a:lnTo>
                <a:cubicBezTo>
                  <a:pt x="38549" y="104108"/>
                  <a:pt x="36362" y="99060"/>
                  <a:pt x="38381" y="89636"/>
                </a:cubicBezTo>
                <a:cubicBezTo>
                  <a:pt x="93575" y="78530"/>
                  <a:pt x="152303" y="63806"/>
                  <a:pt x="214565" y="45464"/>
                </a:cubicBezTo>
                <a:cubicBezTo>
                  <a:pt x="276826" y="27122"/>
                  <a:pt x="321756" y="12735"/>
                  <a:pt x="349353" y="2302"/>
                </a:cubicBezTo>
                <a:cubicBezTo>
                  <a:pt x="352382" y="1124"/>
                  <a:pt x="355358" y="398"/>
                  <a:pt x="358282" y="125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CCB7B5B5-D1C5-329B-2B0F-DBE0D2B0F7F5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F2568873-3E19-F0F3-5388-1ED39F39E5FD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aphicFrame>
        <p:nvGraphicFramePr>
          <p:cNvPr id="36" name="表格 36">
            <a:extLst>
              <a:ext uri="{FF2B5EF4-FFF2-40B4-BE49-F238E27FC236}">
                <a16:creationId xmlns:a16="http://schemas.microsoft.com/office/drawing/2014/main" id="{7426FFDE-E556-7D58-24D8-55470E61D1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9269455"/>
              </p:ext>
            </p:extLst>
          </p:nvPr>
        </p:nvGraphicFramePr>
        <p:xfrm>
          <a:off x="289416" y="1626849"/>
          <a:ext cx="7083204" cy="46723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8485">
                  <a:extLst>
                    <a:ext uri="{9D8B030D-6E8A-4147-A177-3AD203B41FA5}">
                      <a16:colId xmlns:a16="http://schemas.microsoft.com/office/drawing/2014/main" val="3878713730"/>
                    </a:ext>
                  </a:extLst>
                </a:gridCol>
                <a:gridCol w="2734719">
                  <a:extLst>
                    <a:ext uri="{9D8B030D-6E8A-4147-A177-3AD203B41FA5}">
                      <a16:colId xmlns:a16="http://schemas.microsoft.com/office/drawing/2014/main" val="727215043"/>
                    </a:ext>
                  </a:extLst>
                </a:gridCol>
              </a:tblGrid>
              <a:tr h="42957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555555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平台名称</a:t>
                      </a:r>
                      <a:endParaRPr lang="zh-CN" altLang="en-US" b="0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555555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依托单位</a:t>
                      </a:r>
                      <a:endParaRPr lang="zh-CN" altLang="en-US" b="0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24788"/>
                  </a:ext>
                </a:extLst>
              </a:tr>
              <a:tr h="60611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accent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粤港澳大湾区法制中心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555555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广州大学公法研究中心</a:t>
                      </a:r>
                      <a:endParaRPr lang="zh-CN" altLang="en-US" b="0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4860203"/>
                  </a:ext>
                </a:extLst>
              </a:tr>
              <a:tr h="60611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accent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国家文化安全研究中心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555555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广州大学广州发展研究院</a:t>
                      </a:r>
                      <a:endParaRPr lang="zh-CN" altLang="en-US" b="0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8001330"/>
                  </a:ext>
                </a:extLst>
              </a:tr>
              <a:tr h="60611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accent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粤港澳大湾区语言服务与文化传承研究中心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555555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人文学院</a:t>
                      </a:r>
                      <a:endParaRPr lang="zh-CN" altLang="en-US" b="0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439893"/>
                  </a:ext>
                </a:extLst>
              </a:tr>
              <a:tr h="60611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accent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广东省城市与移民研究中心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555555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地理科学与遥感学院</a:t>
                      </a:r>
                      <a:endParaRPr lang="zh-CN" altLang="en-US" b="0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2863785"/>
                  </a:ext>
                </a:extLst>
              </a:tr>
              <a:tr h="60611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accent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现代产业高质量发展研究中心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555555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经济与统计学院</a:t>
                      </a:r>
                      <a:endParaRPr lang="zh-CN" altLang="en-US" b="0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9300758"/>
                  </a:ext>
                </a:extLst>
              </a:tr>
              <a:tr h="60611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accent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教育经济研究中心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555555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教育学院</a:t>
                      </a:r>
                      <a:endParaRPr lang="zh-CN" altLang="en-US" b="0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3973236"/>
                  </a:ext>
                </a:extLst>
              </a:tr>
              <a:tr h="60611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accent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广州大学广东省乡村振兴研究院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555555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公共管理学院、教务处</a:t>
                      </a:r>
                      <a:endParaRPr lang="zh-CN" altLang="en-US" b="0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5649875"/>
                  </a:ext>
                </a:extLst>
              </a:tr>
            </a:tbl>
          </a:graphicData>
        </a:graphic>
      </p:graphicFrame>
      <p:grpSp>
        <p:nvGrpSpPr>
          <p:cNvPr id="37" name="组合 36">
            <a:extLst>
              <a:ext uri="{FF2B5EF4-FFF2-40B4-BE49-F238E27FC236}">
                <a16:creationId xmlns:a16="http://schemas.microsoft.com/office/drawing/2014/main" id="{9674E560-B51A-F348-8574-729FCC56A65E}"/>
              </a:ext>
            </a:extLst>
          </p:cNvPr>
          <p:cNvGrpSpPr/>
          <p:nvPr/>
        </p:nvGrpSpPr>
        <p:grpSpPr>
          <a:xfrm>
            <a:off x="1488172" y="1349829"/>
            <a:ext cx="1951714" cy="631988"/>
            <a:chOff x="1535821" y="1314523"/>
            <a:chExt cx="1670222" cy="684848"/>
          </a:xfrm>
        </p:grpSpPr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8AC5F18D-EAB2-AF59-4A11-9B7BA981F176}"/>
                </a:ext>
              </a:extLst>
            </p:cNvPr>
            <p:cNvSpPr/>
            <p:nvPr/>
          </p:nvSpPr>
          <p:spPr>
            <a:xfrm>
              <a:off x="1535821" y="1314523"/>
              <a:ext cx="1670222" cy="684848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000">
                  <a:schemeClr val="accent1">
                    <a:lumMod val="20000"/>
                    <a:lumOff val="80000"/>
                    <a:alpha val="18000"/>
                  </a:schemeClr>
                </a:gs>
                <a:gs pos="100000">
                  <a:schemeClr val="accent1">
                    <a:alpha val="1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E8B6DA5C-5B54-A38A-1552-4A3EC70BEBBC}"/>
                </a:ext>
              </a:extLst>
            </p:cNvPr>
            <p:cNvSpPr/>
            <p:nvPr/>
          </p:nvSpPr>
          <p:spPr>
            <a:xfrm>
              <a:off x="1565590" y="1357414"/>
              <a:ext cx="1610683" cy="599066"/>
            </a:xfrm>
            <a:prstGeom prst="roundRect">
              <a:avLst>
                <a:gd name="adj" fmla="val 48599"/>
              </a:avLst>
            </a:prstGeom>
            <a:gradFill flip="none" rotWithShape="1">
              <a:gsLst>
                <a:gs pos="7000">
                  <a:schemeClr val="accent1">
                    <a:lumMod val="40000"/>
                    <a:lumOff val="6000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C5DA61E-2F8B-B2DB-D382-DE9D97F00A01}"/>
              </a:ext>
            </a:extLst>
          </p:cNvPr>
          <p:cNvGrpSpPr/>
          <p:nvPr/>
        </p:nvGrpSpPr>
        <p:grpSpPr>
          <a:xfrm>
            <a:off x="5047573" y="1349829"/>
            <a:ext cx="1951714" cy="631988"/>
            <a:chOff x="1535821" y="1314523"/>
            <a:chExt cx="1670222" cy="684848"/>
          </a:xfrm>
        </p:grpSpPr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EB35C1E0-4339-E466-E8A3-4F9DED5AC45F}"/>
                </a:ext>
              </a:extLst>
            </p:cNvPr>
            <p:cNvSpPr/>
            <p:nvPr/>
          </p:nvSpPr>
          <p:spPr>
            <a:xfrm>
              <a:off x="1535821" y="1314523"/>
              <a:ext cx="1670222" cy="684848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000">
                  <a:schemeClr val="accent1">
                    <a:lumMod val="20000"/>
                    <a:lumOff val="80000"/>
                    <a:alpha val="18000"/>
                  </a:schemeClr>
                </a:gs>
                <a:gs pos="100000">
                  <a:schemeClr val="accent1">
                    <a:alpha val="1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90FE8E4B-F8C8-D149-701F-F605655E7D2B}"/>
                </a:ext>
              </a:extLst>
            </p:cNvPr>
            <p:cNvSpPr/>
            <p:nvPr/>
          </p:nvSpPr>
          <p:spPr>
            <a:xfrm>
              <a:off x="1565590" y="1357414"/>
              <a:ext cx="1610683" cy="599066"/>
            </a:xfrm>
            <a:prstGeom prst="roundRect">
              <a:avLst>
                <a:gd name="adj" fmla="val 48599"/>
              </a:avLst>
            </a:prstGeom>
            <a:gradFill flip="none" rotWithShape="1">
              <a:gsLst>
                <a:gs pos="7000">
                  <a:schemeClr val="accent1">
                    <a:lumMod val="40000"/>
                    <a:lumOff val="6000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467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OPPOSans M"/>
                <a:sym typeface="Arial" panose="020B0604020202020204" pitchFamily="34" charset="0"/>
              </a:endParaRPr>
            </a:p>
          </p:txBody>
        </p:sp>
      </p:grpSp>
      <p:graphicFrame>
        <p:nvGraphicFramePr>
          <p:cNvPr id="40" name="表格 39">
            <a:extLst>
              <a:ext uri="{FF2B5EF4-FFF2-40B4-BE49-F238E27FC236}">
                <a16:creationId xmlns:a16="http://schemas.microsoft.com/office/drawing/2014/main" id="{8F3FC602-3921-8F8F-84AC-4CFCE94DD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38749"/>
              </p:ext>
            </p:extLst>
          </p:nvPr>
        </p:nvGraphicFramePr>
        <p:xfrm>
          <a:off x="288811" y="1481709"/>
          <a:ext cx="7083204" cy="403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8485">
                  <a:extLst>
                    <a:ext uri="{9D8B030D-6E8A-4147-A177-3AD203B41FA5}">
                      <a16:colId xmlns:a16="http://schemas.microsoft.com/office/drawing/2014/main" val="589428982"/>
                    </a:ext>
                  </a:extLst>
                </a:gridCol>
                <a:gridCol w="2734719">
                  <a:extLst>
                    <a:ext uri="{9D8B030D-6E8A-4147-A177-3AD203B41FA5}">
                      <a16:colId xmlns:a16="http://schemas.microsoft.com/office/drawing/2014/main" val="3399557032"/>
                    </a:ext>
                  </a:extLst>
                </a:gridCol>
              </a:tblGrid>
              <a:tr h="40371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平台名称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sym typeface="Arial" panose="020B0604020202020204" pitchFamily="34" charset="0"/>
                        </a:rPr>
                        <a:t>依托单位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728848"/>
                  </a:ext>
                </a:extLst>
              </a:tr>
            </a:tbl>
          </a:graphicData>
        </a:graphic>
      </p:graphicFrame>
      <p:sp>
        <p:nvSpPr>
          <p:cNvPr id="45" name="矩形 44">
            <a:extLst>
              <a:ext uri="{FF2B5EF4-FFF2-40B4-BE49-F238E27FC236}">
                <a16:creationId xmlns:a16="http://schemas.microsoft.com/office/drawing/2014/main" id="{64959067-8799-AAEB-A6F7-80B3BC514491}"/>
              </a:ext>
            </a:extLst>
          </p:cNvPr>
          <p:cNvSpPr/>
          <p:nvPr/>
        </p:nvSpPr>
        <p:spPr>
          <a:xfrm>
            <a:off x="288811" y="2046515"/>
            <a:ext cx="7083204" cy="414836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  <a:alpha val="33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5242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8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图片 57" descr="绿色的指示牌&#10;&#10;描述已自动生成">
            <a:extLst>
              <a:ext uri="{FF2B5EF4-FFF2-40B4-BE49-F238E27FC236}">
                <a16:creationId xmlns:a16="http://schemas.microsoft.com/office/drawing/2014/main" id="{20FA5FD6-D61D-27C7-E7CF-FBAFA3DD1AA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5032" y="2777065"/>
            <a:ext cx="2160000" cy="3020121"/>
          </a:xfrm>
          <a:prstGeom prst="rect">
            <a:avLst/>
          </a:prstGeom>
        </p:spPr>
      </p:pic>
      <p:pic>
        <p:nvPicPr>
          <p:cNvPr id="56" name="图片 55" descr="手机屏幕截图&#10;&#10;描述已自动生成">
            <a:extLst>
              <a:ext uri="{FF2B5EF4-FFF2-40B4-BE49-F238E27FC236}">
                <a16:creationId xmlns:a16="http://schemas.microsoft.com/office/drawing/2014/main" id="{FEADC61D-665C-C18E-98DE-C4781CE52D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9189" y="2545248"/>
            <a:ext cx="2160000" cy="2937600"/>
          </a:xfrm>
          <a:prstGeom prst="rect">
            <a:avLst/>
          </a:prstGeom>
        </p:spPr>
      </p:pic>
      <p:pic>
        <p:nvPicPr>
          <p:cNvPr id="60" name="图片 59" descr="日历&#10;&#10;描述已自动生成">
            <a:extLst>
              <a:ext uri="{FF2B5EF4-FFF2-40B4-BE49-F238E27FC236}">
                <a16:creationId xmlns:a16="http://schemas.microsoft.com/office/drawing/2014/main" id="{6F7FEAAF-B546-1516-F509-605CD27D9B18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07501" y="1761546"/>
            <a:ext cx="2160000" cy="2948247"/>
          </a:xfrm>
          <a:prstGeom prst="rect">
            <a:avLst/>
          </a:prstGeom>
        </p:spPr>
      </p:pic>
      <p:pic>
        <p:nvPicPr>
          <p:cNvPr id="62" name="图片 61" descr="日程表&#10;&#10;中度可信度描述已自动生成">
            <a:extLst>
              <a:ext uri="{FF2B5EF4-FFF2-40B4-BE49-F238E27FC236}">
                <a16:creationId xmlns:a16="http://schemas.microsoft.com/office/drawing/2014/main" id="{E6EE82D0-19F5-3D44-C184-3DECA13B260C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1658" y="1096321"/>
            <a:ext cx="2160000" cy="3151968"/>
          </a:xfrm>
          <a:prstGeom prst="rect">
            <a:avLst/>
          </a:prstGeom>
        </p:spPr>
      </p:pic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3EE15BBC-A059-D283-5F2F-8E48F9E8282D}"/>
              </a:ext>
            </a:extLst>
          </p:cNvPr>
          <p:cNvCxnSpPr>
            <a:cxnSpLocks/>
          </p:cNvCxnSpPr>
          <p:nvPr/>
        </p:nvCxnSpPr>
        <p:spPr>
          <a:xfrm flipV="1">
            <a:off x="1419108" y="4473122"/>
            <a:ext cx="10772892" cy="1769999"/>
          </a:xfrm>
          <a:prstGeom prst="line">
            <a:avLst/>
          </a:prstGeom>
          <a:ln w="31750" cap="rnd">
            <a:gradFill>
              <a:gsLst>
                <a:gs pos="100000">
                  <a:schemeClr val="accent3">
                    <a:alpha val="0"/>
                  </a:schemeClr>
                </a:gs>
                <a:gs pos="11000">
                  <a:schemeClr val="accent3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BEE3B30F-0D2A-45B6-782F-F489DB284F52}"/>
              </a:ext>
            </a:extLst>
          </p:cNvPr>
          <p:cNvCxnSpPr>
            <a:cxnSpLocks/>
          </p:cNvCxnSpPr>
          <p:nvPr/>
        </p:nvCxnSpPr>
        <p:spPr>
          <a:xfrm flipV="1">
            <a:off x="900881" y="4370575"/>
            <a:ext cx="10971805" cy="1800315"/>
          </a:xfrm>
          <a:prstGeom prst="line">
            <a:avLst/>
          </a:prstGeom>
          <a:ln w="31750" cap="rnd">
            <a:gradFill>
              <a:gsLst>
                <a:gs pos="100000">
                  <a:schemeClr val="accent3">
                    <a:alpha val="0"/>
                  </a:schemeClr>
                </a:gs>
                <a:gs pos="11000">
                  <a:schemeClr val="accent3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椭圆 80">
            <a:extLst>
              <a:ext uri="{FF2B5EF4-FFF2-40B4-BE49-F238E27FC236}">
                <a16:creationId xmlns:a16="http://schemas.microsoft.com/office/drawing/2014/main" id="{67C558A7-1B2B-4F83-95A8-BE2575197234}"/>
              </a:ext>
            </a:extLst>
          </p:cNvPr>
          <p:cNvSpPr/>
          <p:nvPr/>
        </p:nvSpPr>
        <p:spPr>
          <a:xfrm>
            <a:off x="4539330" y="5531839"/>
            <a:ext cx="593614" cy="593614"/>
          </a:xfrm>
          <a:prstGeom prst="ellipse">
            <a:avLst/>
          </a:prstGeom>
          <a:gradFill>
            <a:gsLst>
              <a:gs pos="20183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  <a:gs pos="49000">
                <a:schemeClr val="accent1">
                  <a:lumMod val="60000"/>
                  <a:lumOff val="40000"/>
                </a:schemeClr>
              </a:gs>
            </a:gsLst>
            <a:lin ang="150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9494" tIns="34747" rIns="69494" bIns="34747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椭圆 81">
            <a:extLst>
              <a:ext uri="{FF2B5EF4-FFF2-40B4-BE49-F238E27FC236}">
                <a16:creationId xmlns:a16="http://schemas.microsoft.com/office/drawing/2014/main" id="{9C86E4A4-1B7E-5D57-24B3-BCE52A97F6E9}"/>
              </a:ext>
            </a:extLst>
          </p:cNvPr>
          <p:cNvSpPr/>
          <p:nvPr/>
        </p:nvSpPr>
        <p:spPr>
          <a:xfrm>
            <a:off x="6709271" y="5173607"/>
            <a:ext cx="593614" cy="593614"/>
          </a:xfrm>
          <a:prstGeom prst="ellipse">
            <a:avLst/>
          </a:prstGeom>
          <a:gradFill>
            <a:gsLst>
              <a:gs pos="20183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  <a:gs pos="49000">
                <a:schemeClr val="accent1">
                  <a:lumMod val="60000"/>
                  <a:lumOff val="40000"/>
                </a:schemeClr>
              </a:gs>
            </a:gsLst>
            <a:lin ang="150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9494" tIns="34747" rIns="69494" bIns="34747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椭圆 82">
            <a:extLst>
              <a:ext uri="{FF2B5EF4-FFF2-40B4-BE49-F238E27FC236}">
                <a16:creationId xmlns:a16="http://schemas.microsoft.com/office/drawing/2014/main" id="{9A205956-643F-7734-C9E5-C54D86B2D6F4}"/>
              </a:ext>
            </a:extLst>
          </p:cNvPr>
          <p:cNvSpPr/>
          <p:nvPr/>
        </p:nvSpPr>
        <p:spPr>
          <a:xfrm>
            <a:off x="8879213" y="4684745"/>
            <a:ext cx="593614" cy="593614"/>
          </a:xfrm>
          <a:prstGeom prst="ellipse">
            <a:avLst/>
          </a:prstGeom>
          <a:gradFill>
            <a:gsLst>
              <a:gs pos="20183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  <a:gs pos="49000">
                <a:schemeClr val="accent1">
                  <a:lumMod val="60000"/>
                  <a:lumOff val="40000"/>
                </a:schemeClr>
              </a:gs>
            </a:gsLst>
            <a:lin ang="150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9494" tIns="34747" rIns="69494" bIns="34747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椭圆 83">
            <a:extLst>
              <a:ext uri="{FF2B5EF4-FFF2-40B4-BE49-F238E27FC236}">
                <a16:creationId xmlns:a16="http://schemas.microsoft.com/office/drawing/2014/main" id="{856F37E2-4B00-7AF6-8A30-38F6B25F0D88}"/>
              </a:ext>
            </a:extLst>
          </p:cNvPr>
          <p:cNvSpPr/>
          <p:nvPr/>
        </p:nvSpPr>
        <p:spPr>
          <a:xfrm>
            <a:off x="11049154" y="4297485"/>
            <a:ext cx="593614" cy="593614"/>
          </a:xfrm>
          <a:prstGeom prst="ellipse">
            <a:avLst/>
          </a:prstGeom>
          <a:gradFill>
            <a:gsLst>
              <a:gs pos="20183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  <a:gs pos="49000">
                <a:schemeClr val="accent1">
                  <a:lumMod val="60000"/>
                  <a:lumOff val="40000"/>
                </a:schemeClr>
              </a:gs>
            </a:gsLst>
            <a:lin ang="150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9494" tIns="34747" rIns="69494" bIns="34747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805C98DD-027F-4881-8F4D-364828EBB11F}"/>
              </a:ext>
            </a:extLst>
          </p:cNvPr>
          <p:cNvSpPr/>
          <p:nvPr/>
        </p:nvSpPr>
        <p:spPr>
          <a:xfrm>
            <a:off x="2369388" y="5817497"/>
            <a:ext cx="593614" cy="593614"/>
          </a:xfrm>
          <a:prstGeom prst="ellipse">
            <a:avLst/>
          </a:prstGeom>
          <a:gradFill>
            <a:gsLst>
              <a:gs pos="20183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  <a:gs pos="49000">
                <a:schemeClr val="accent1">
                  <a:lumMod val="60000"/>
                  <a:lumOff val="40000"/>
                </a:schemeClr>
              </a:gs>
            </a:gsLst>
            <a:lin ang="150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9494" tIns="34747" rIns="69494" bIns="34747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6" name="图片 75" descr="手机屏幕截图&#10;&#10;描述已自动生成">
            <a:extLst>
              <a:ext uri="{FF2B5EF4-FFF2-40B4-BE49-F238E27FC236}">
                <a16:creationId xmlns:a16="http://schemas.microsoft.com/office/drawing/2014/main" id="{7EB9EC6E-0C97-B972-F624-85E5ECAF07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3345" y="2214115"/>
            <a:ext cx="2160000" cy="2937600"/>
          </a:xfrm>
          <a:prstGeom prst="rect">
            <a:avLst/>
          </a:prstGeom>
        </p:spPr>
      </p:pic>
      <p:pic>
        <p:nvPicPr>
          <p:cNvPr id="85" name="图片 84" descr="图片包含 标志, 游戏机, 房间&#10;&#10;描述已自动生成">
            <a:extLst>
              <a:ext uri="{FF2B5EF4-FFF2-40B4-BE49-F238E27FC236}">
                <a16:creationId xmlns:a16="http://schemas.microsoft.com/office/drawing/2014/main" id="{E286DC02-116C-C2E6-CF05-E1C2DB8D7E35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4980" y="77010"/>
            <a:ext cx="955584" cy="95558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9EE20DC-F3EB-B696-644C-C1DAF1CCF691}"/>
              </a:ext>
            </a:extLst>
          </p:cNvPr>
          <p:cNvSpPr txBox="1">
            <a:spLocks/>
          </p:cNvSpPr>
          <p:nvPr/>
        </p:nvSpPr>
        <p:spPr>
          <a:xfrm>
            <a:off x="1310019" y="329684"/>
            <a:ext cx="1990020" cy="519969"/>
          </a:xfrm>
          <a:custGeom>
            <a:avLst/>
            <a:gdLst/>
            <a:ahLst/>
            <a:cxnLst/>
            <a:rect l="l" t="t" r="r" b="b"/>
            <a:pathLst>
              <a:path w="1990020" h="519969">
                <a:moveTo>
                  <a:pt x="1095407" y="367323"/>
                </a:moveTo>
                <a:cubicBezTo>
                  <a:pt x="1098394" y="367113"/>
                  <a:pt x="1101612" y="367513"/>
                  <a:pt x="1105062" y="368522"/>
                </a:cubicBezTo>
                <a:lnTo>
                  <a:pt x="1152515" y="385181"/>
                </a:lnTo>
                <a:cubicBezTo>
                  <a:pt x="1157564" y="387201"/>
                  <a:pt x="1158741" y="390903"/>
                  <a:pt x="1156049" y="396288"/>
                </a:cubicBezTo>
                <a:cubicBezTo>
                  <a:pt x="1144270" y="401336"/>
                  <a:pt x="1134678" y="409581"/>
                  <a:pt x="1127274" y="421024"/>
                </a:cubicBezTo>
                <a:cubicBezTo>
                  <a:pt x="1104052" y="459727"/>
                  <a:pt x="1068209" y="492036"/>
                  <a:pt x="1019746" y="517950"/>
                </a:cubicBezTo>
                <a:cubicBezTo>
                  <a:pt x="1014698" y="520643"/>
                  <a:pt x="1010323" y="520643"/>
                  <a:pt x="1006621" y="517950"/>
                </a:cubicBezTo>
                <a:cubicBezTo>
                  <a:pt x="1005275" y="517277"/>
                  <a:pt x="1005106" y="515090"/>
                  <a:pt x="1006116" y="511388"/>
                </a:cubicBezTo>
                <a:cubicBezTo>
                  <a:pt x="1020251" y="493550"/>
                  <a:pt x="1033713" y="471675"/>
                  <a:pt x="1046502" y="445760"/>
                </a:cubicBezTo>
                <a:cubicBezTo>
                  <a:pt x="1059628" y="419846"/>
                  <a:pt x="1069051" y="399821"/>
                  <a:pt x="1074772" y="385686"/>
                </a:cubicBezTo>
                <a:cubicBezTo>
                  <a:pt x="1079568" y="374075"/>
                  <a:pt x="1086446" y="367954"/>
                  <a:pt x="1095407" y="367323"/>
                </a:cubicBezTo>
                <a:close/>
                <a:moveTo>
                  <a:pt x="1147972" y="277149"/>
                </a:moveTo>
                <a:lnTo>
                  <a:pt x="1139390" y="278158"/>
                </a:lnTo>
                <a:cubicBezTo>
                  <a:pt x="1124245" y="279505"/>
                  <a:pt x="1116673" y="287750"/>
                  <a:pt x="1116673" y="302895"/>
                </a:cubicBezTo>
                <a:lnTo>
                  <a:pt x="1116673" y="315011"/>
                </a:lnTo>
                <a:cubicBezTo>
                  <a:pt x="1116673" y="330155"/>
                  <a:pt x="1124245" y="337055"/>
                  <a:pt x="1139390" y="335708"/>
                </a:cubicBezTo>
                <a:lnTo>
                  <a:pt x="1147972" y="334699"/>
                </a:lnTo>
                <a:cubicBezTo>
                  <a:pt x="1163117" y="333353"/>
                  <a:pt x="1170689" y="325107"/>
                  <a:pt x="1170689" y="309962"/>
                </a:cubicBezTo>
                <a:lnTo>
                  <a:pt x="1170689" y="297847"/>
                </a:lnTo>
                <a:cubicBezTo>
                  <a:pt x="1170689" y="282702"/>
                  <a:pt x="1163117" y="275803"/>
                  <a:pt x="1147972" y="277149"/>
                </a:cubicBezTo>
                <a:close/>
                <a:moveTo>
                  <a:pt x="1147972" y="202940"/>
                </a:moveTo>
                <a:lnTo>
                  <a:pt x="1139390" y="203949"/>
                </a:lnTo>
                <a:cubicBezTo>
                  <a:pt x="1124245" y="205295"/>
                  <a:pt x="1116673" y="213541"/>
                  <a:pt x="1116673" y="228686"/>
                </a:cubicBezTo>
                <a:lnTo>
                  <a:pt x="1116673" y="234743"/>
                </a:lnTo>
                <a:cubicBezTo>
                  <a:pt x="1116673" y="249888"/>
                  <a:pt x="1124245" y="256788"/>
                  <a:pt x="1139390" y="255441"/>
                </a:cubicBezTo>
                <a:lnTo>
                  <a:pt x="1147972" y="254432"/>
                </a:lnTo>
                <a:cubicBezTo>
                  <a:pt x="1163117" y="253086"/>
                  <a:pt x="1170689" y="244840"/>
                  <a:pt x="1170689" y="229695"/>
                </a:cubicBezTo>
                <a:lnTo>
                  <a:pt x="1170689" y="223637"/>
                </a:lnTo>
                <a:cubicBezTo>
                  <a:pt x="1170689" y="208493"/>
                  <a:pt x="1163117" y="201593"/>
                  <a:pt x="1147972" y="202940"/>
                </a:cubicBezTo>
                <a:close/>
                <a:moveTo>
                  <a:pt x="1384230" y="174669"/>
                </a:moveTo>
                <a:lnTo>
                  <a:pt x="1370095" y="176184"/>
                </a:lnTo>
                <a:cubicBezTo>
                  <a:pt x="1354950" y="177867"/>
                  <a:pt x="1347378" y="186280"/>
                  <a:pt x="1347378" y="201425"/>
                </a:cubicBezTo>
                <a:lnTo>
                  <a:pt x="1347378" y="215560"/>
                </a:lnTo>
                <a:cubicBezTo>
                  <a:pt x="1347378" y="235417"/>
                  <a:pt x="1347041" y="246523"/>
                  <a:pt x="1346368" y="248879"/>
                </a:cubicBezTo>
                <a:cubicBezTo>
                  <a:pt x="1346032" y="263014"/>
                  <a:pt x="1353436" y="269408"/>
                  <a:pt x="1368580" y="268062"/>
                </a:cubicBezTo>
                <a:lnTo>
                  <a:pt x="1384230" y="266043"/>
                </a:lnTo>
                <a:cubicBezTo>
                  <a:pt x="1399375" y="264696"/>
                  <a:pt x="1406947" y="256451"/>
                  <a:pt x="1406947" y="241306"/>
                </a:cubicBezTo>
                <a:lnTo>
                  <a:pt x="1406947" y="195367"/>
                </a:lnTo>
                <a:cubicBezTo>
                  <a:pt x="1406947" y="180222"/>
                  <a:pt x="1399375" y="173323"/>
                  <a:pt x="1384230" y="174669"/>
                </a:cubicBezTo>
                <a:close/>
                <a:moveTo>
                  <a:pt x="1147972" y="133274"/>
                </a:moveTo>
                <a:lnTo>
                  <a:pt x="1139390" y="134283"/>
                </a:lnTo>
                <a:cubicBezTo>
                  <a:pt x="1124245" y="135630"/>
                  <a:pt x="1116673" y="143875"/>
                  <a:pt x="1116673" y="159020"/>
                </a:cubicBezTo>
                <a:cubicBezTo>
                  <a:pt x="1116673" y="174501"/>
                  <a:pt x="1124245" y="181569"/>
                  <a:pt x="1139390" y="180222"/>
                </a:cubicBezTo>
                <a:lnTo>
                  <a:pt x="1147972" y="179213"/>
                </a:lnTo>
                <a:cubicBezTo>
                  <a:pt x="1163117" y="177867"/>
                  <a:pt x="1170689" y="169621"/>
                  <a:pt x="1170689" y="154476"/>
                </a:cubicBezTo>
                <a:cubicBezTo>
                  <a:pt x="1170689" y="138995"/>
                  <a:pt x="1163117" y="131927"/>
                  <a:pt x="1147972" y="133274"/>
                </a:cubicBezTo>
                <a:close/>
                <a:moveTo>
                  <a:pt x="1275692" y="120653"/>
                </a:moveTo>
                <a:lnTo>
                  <a:pt x="1257519" y="122672"/>
                </a:lnTo>
                <a:cubicBezTo>
                  <a:pt x="1242374" y="124019"/>
                  <a:pt x="1234802" y="132264"/>
                  <a:pt x="1234802" y="147409"/>
                </a:cubicBezTo>
                <a:lnTo>
                  <a:pt x="1234802" y="287750"/>
                </a:lnTo>
                <a:cubicBezTo>
                  <a:pt x="1234802" y="302895"/>
                  <a:pt x="1241701" y="302558"/>
                  <a:pt x="1255499" y="286740"/>
                </a:cubicBezTo>
                <a:lnTo>
                  <a:pt x="1265091" y="295322"/>
                </a:lnTo>
                <a:cubicBezTo>
                  <a:pt x="1275524" y="305082"/>
                  <a:pt x="1281246" y="303400"/>
                  <a:pt x="1282255" y="290274"/>
                </a:cubicBezTo>
                <a:cubicBezTo>
                  <a:pt x="1283938" y="278832"/>
                  <a:pt x="1284779" y="256114"/>
                  <a:pt x="1284779" y="222123"/>
                </a:cubicBezTo>
                <a:lnTo>
                  <a:pt x="1284779" y="127721"/>
                </a:lnTo>
                <a:cubicBezTo>
                  <a:pt x="1284779" y="121663"/>
                  <a:pt x="1281750" y="119307"/>
                  <a:pt x="1275692" y="120653"/>
                </a:cubicBezTo>
                <a:close/>
                <a:moveTo>
                  <a:pt x="1384230" y="64618"/>
                </a:moveTo>
                <a:lnTo>
                  <a:pt x="1370095" y="66132"/>
                </a:lnTo>
                <a:cubicBezTo>
                  <a:pt x="1354950" y="67815"/>
                  <a:pt x="1347378" y="76228"/>
                  <a:pt x="1347378" y="91373"/>
                </a:cubicBezTo>
                <a:lnTo>
                  <a:pt x="1347378" y="132769"/>
                </a:lnTo>
                <a:cubicBezTo>
                  <a:pt x="1347378" y="147914"/>
                  <a:pt x="1354950" y="154645"/>
                  <a:pt x="1370095" y="152962"/>
                </a:cubicBezTo>
                <a:lnTo>
                  <a:pt x="1384230" y="151447"/>
                </a:lnTo>
                <a:cubicBezTo>
                  <a:pt x="1399375" y="150101"/>
                  <a:pt x="1406947" y="141856"/>
                  <a:pt x="1406947" y="126711"/>
                </a:cubicBezTo>
                <a:lnTo>
                  <a:pt x="1406947" y="85315"/>
                </a:lnTo>
                <a:cubicBezTo>
                  <a:pt x="1406947" y="70171"/>
                  <a:pt x="1399375" y="63271"/>
                  <a:pt x="1384230" y="64618"/>
                </a:cubicBezTo>
                <a:close/>
                <a:moveTo>
                  <a:pt x="1740258" y="35464"/>
                </a:moveTo>
                <a:cubicBezTo>
                  <a:pt x="1746232" y="35043"/>
                  <a:pt x="1752584" y="37357"/>
                  <a:pt x="1759315" y="42405"/>
                </a:cubicBezTo>
                <a:lnTo>
                  <a:pt x="1796167" y="73704"/>
                </a:lnTo>
                <a:cubicBezTo>
                  <a:pt x="1796167" y="76733"/>
                  <a:pt x="1794653" y="79930"/>
                  <a:pt x="1791624" y="83296"/>
                </a:cubicBezTo>
                <a:cubicBezTo>
                  <a:pt x="1788595" y="86325"/>
                  <a:pt x="1783883" y="88176"/>
                  <a:pt x="1777489" y="88849"/>
                </a:cubicBezTo>
                <a:lnTo>
                  <a:pt x="1710852" y="95412"/>
                </a:lnTo>
                <a:cubicBezTo>
                  <a:pt x="1695707" y="96758"/>
                  <a:pt x="1688135" y="105004"/>
                  <a:pt x="1688135" y="120148"/>
                </a:cubicBezTo>
                <a:lnTo>
                  <a:pt x="1688135" y="217075"/>
                </a:lnTo>
                <a:cubicBezTo>
                  <a:pt x="1688135" y="232219"/>
                  <a:pt x="1697053" y="238950"/>
                  <a:pt x="1714890" y="237268"/>
                </a:cubicBezTo>
                <a:lnTo>
                  <a:pt x="1737103" y="209502"/>
                </a:lnTo>
                <a:cubicBezTo>
                  <a:pt x="1746862" y="197050"/>
                  <a:pt x="1758305" y="196040"/>
                  <a:pt x="1771431" y="206473"/>
                </a:cubicBezTo>
                <a:lnTo>
                  <a:pt x="1801349" y="231540"/>
                </a:lnTo>
                <a:lnTo>
                  <a:pt x="1803235" y="82286"/>
                </a:lnTo>
                <a:cubicBezTo>
                  <a:pt x="1803235" y="67142"/>
                  <a:pt x="1805591" y="59738"/>
                  <a:pt x="1810302" y="60074"/>
                </a:cubicBezTo>
                <a:lnTo>
                  <a:pt x="1871891" y="62598"/>
                </a:lnTo>
                <a:cubicBezTo>
                  <a:pt x="1880305" y="62598"/>
                  <a:pt x="1882829" y="66805"/>
                  <a:pt x="1879463" y="75219"/>
                </a:cubicBezTo>
                <a:cubicBezTo>
                  <a:pt x="1870040" y="80940"/>
                  <a:pt x="1865328" y="89017"/>
                  <a:pt x="1865328" y="99450"/>
                </a:cubicBezTo>
                <a:lnTo>
                  <a:pt x="1865328" y="353377"/>
                </a:lnTo>
                <a:cubicBezTo>
                  <a:pt x="1865328" y="355397"/>
                  <a:pt x="1864150" y="357752"/>
                  <a:pt x="1861794" y="360445"/>
                </a:cubicBezTo>
                <a:cubicBezTo>
                  <a:pt x="1859775" y="362801"/>
                  <a:pt x="1854727" y="365998"/>
                  <a:pt x="1846650" y="370037"/>
                </a:cubicBezTo>
                <a:cubicBezTo>
                  <a:pt x="1835880" y="375085"/>
                  <a:pt x="1825279" y="378114"/>
                  <a:pt x="1814846" y="379123"/>
                </a:cubicBezTo>
                <a:cubicBezTo>
                  <a:pt x="1804749" y="377104"/>
                  <a:pt x="1799701" y="371383"/>
                  <a:pt x="1799701" y="361959"/>
                </a:cubicBezTo>
                <a:lnTo>
                  <a:pt x="1801127" y="249094"/>
                </a:lnTo>
                <a:lnTo>
                  <a:pt x="1790109" y="253422"/>
                </a:lnTo>
                <a:lnTo>
                  <a:pt x="1710852" y="261499"/>
                </a:lnTo>
                <a:cubicBezTo>
                  <a:pt x="1695707" y="262845"/>
                  <a:pt x="1688135" y="271091"/>
                  <a:pt x="1688135" y="286236"/>
                </a:cubicBezTo>
                <a:lnTo>
                  <a:pt x="1688135" y="484632"/>
                </a:lnTo>
                <a:cubicBezTo>
                  <a:pt x="1688135" y="487997"/>
                  <a:pt x="1685779" y="491531"/>
                  <a:pt x="1681067" y="495233"/>
                </a:cubicBezTo>
                <a:cubicBezTo>
                  <a:pt x="1676692" y="498935"/>
                  <a:pt x="1670129" y="502301"/>
                  <a:pt x="1661379" y="505330"/>
                </a:cubicBezTo>
                <a:cubicBezTo>
                  <a:pt x="1652965" y="508359"/>
                  <a:pt x="1643878" y="510378"/>
                  <a:pt x="1634118" y="511388"/>
                </a:cubicBezTo>
                <a:cubicBezTo>
                  <a:pt x="1624022" y="509368"/>
                  <a:pt x="1618973" y="503647"/>
                  <a:pt x="1618973" y="494224"/>
                </a:cubicBezTo>
                <a:lnTo>
                  <a:pt x="1618973" y="293303"/>
                </a:lnTo>
                <a:cubicBezTo>
                  <a:pt x="1618973" y="278158"/>
                  <a:pt x="1611401" y="271259"/>
                  <a:pt x="1596256" y="272605"/>
                </a:cubicBezTo>
                <a:lnTo>
                  <a:pt x="1530629" y="276644"/>
                </a:lnTo>
                <a:cubicBezTo>
                  <a:pt x="1519187" y="277654"/>
                  <a:pt x="1513633" y="271259"/>
                  <a:pt x="1513970" y="257461"/>
                </a:cubicBezTo>
                <a:lnTo>
                  <a:pt x="1596256" y="248879"/>
                </a:lnTo>
                <a:cubicBezTo>
                  <a:pt x="1611401" y="247532"/>
                  <a:pt x="1618973" y="239287"/>
                  <a:pt x="1618973" y="224142"/>
                </a:cubicBezTo>
                <a:lnTo>
                  <a:pt x="1618973" y="127216"/>
                </a:lnTo>
                <a:cubicBezTo>
                  <a:pt x="1618973" y="112071"/>
                  <a:pt x="1611401" y="105172"/>
                  <a:pt x="1596256" y="106518"/>
                </a:cubicBezTo>
                <a:lnTo>
                  <a:pt x="1545774" y="109042"/>
                </a:lnTo>
                <a:cubicBezTo>
                  <a:pt x="1534331" y="110052"/>
                  <a:pt x="1528778" y="103657"/>
                  <a:pt x="1529115" y="89859"/>
                </a:cubicBezTo>
                <a:lnTo>
                  <a:pt x="1680562" y="74714"/>
                </a:lnTo>
                <a:cubicBezTo>
                  <a:pt x="1695707" y="73031"/>
                  <a:pt x="1707654" y="65795"/>
                  <a:pt x="1716405" y="53007"/>
                </a:cubicBezTo>
                <a:lnTo>
                  <a:pt x="1723472" y="44929"/>
                </a:lnTo>
                <a:cubicBezTo>
                  <a:pt x="1728689" y="39040"/>
                  <a:pt x="1734284" y="35885"/>
                  <a:pt x="1740258" y="35464"/>
                </a:cubicBezTo>
                <a:close/>
                <a:moveTo>
                  <a:pt x="859307" y="23537"/>
                </a:moveTo>
                <a:cubicBezTo>
                  <a:pt x="878175" y="25683"/>
                  <a:pt x="892783" y="34833"/>
                  <a:pt x="903132" y="50987"/>
                </a:cubicBezTo>
                <a:cubicBezTo>
                  <a:pt x="907170" y="57382"/>
                  <a:pt x="909190" y="63944"/>
                  <a:pt x="909190" y="70675"/>
                </a:cubicBezTo>
                <a:cubicBezTo>
                  <a:pt x="909190" y="77406"/>
                  <a:pt x="906834" y="84306"/>
                  <a:pt x="902122" y="91373"/>
                </a:cubicBezTo>
                <a:cubicBezTo>
                  <a:pt x="895055" y="100797"/>
                  <a:pt x="886473" y="106013"/>
                  <a:pt x="876376" y="107023"/>
                </a:cubicBezTo>
                <a:cubicBezTo>
                  <a:pt x="872001" y="107359"/>
                  <a:pt x="867289" y="107023"/>
                  <a:pt x="862241" y="106013"/>
                </a:cubicBezTo>
                <a:cubicBezTo>
                  <a:pt x="858539" y="105340"/>
                  <a:pt x="854164" y="102984"/>
                  <a:pt x="849115" y="98946"/>
                </a:cubicBezTo>
                <a:cubicBezTo>
                  <a:pt x="846087" y="87839"/>
                  <a:pt x="840197" y="76565"/>
                  <a:pt x="831447" y="65122"/>
                </a:cubicBezTo>
                <a:cubicBezTo>
                  <a:pt x="822360" y="53680"/>
                  <a:pt x="817816" y="47117"/>
                  <a:pt x="817816" y="45434"/>
                </a:cubicBezTo>
                <a:cubicBezTo>
                  <a:pt x="811759" y="31299"/>
                  <a:pt x="818826" y="24063"/>
                  <a:pt x="839019" y="23727"/>
                </a:cubicBezTo>
                <a:cubicBezTo>
                  <a:pt x="846255" y="22885"/>
                  <a:pt x="853017" y="22822"/>
                  <a:pt x="859307" y="23537"/>
                </a:cubicBezTo>
                <a:close/>
                <a:moveTo>
                  <a:pt x="719880" y="19183"/>
                </a:moveTo>
                <a:lnTo>
                  <a:pt x="785507" y="22212"/>
                </a:lnTo>
                <a:cubicBezTo>
                  <a:pt x="793921" y="22549"/>
                  <a:pt x="796445" y="26924"/>
                  <a:pt x="793080" y="35338"/>
                </a:cubicBezTo>
                <a:cubicBezTo>
                  <a:pt x="783657" y="40722"/>
                  <a:pt x="778945" y="48463"/>
                  <a:pt x="778945" y="58560"/>
                </a:cubicBezTo>
                <a:lnTo>
                  <a:pt x="778945" y="118129"/>
                </a:lnTo>
                <a:cubicBezTo>
                  <a:pt x="778945" y="133274"/>
                  <a:pt x="786517" y="140173"/>
                  <a:pt x="801662" y="138827"/>
                </a:cubicBezTo>
                <a:lnTo>
                  <a:pt x="861231" y="132769"/>
                </a:lnTo>
                <a:cubicBezTo>
                  <a:pt x="876376" y="131423"/>
                  <a:pt x="888324" y="124187"/>
                  <a:pt x="897074" y="111061"/>
                </a:cubicBezTo>
                <a:lnTo>
                  <a:pt x="918277" y="80772"/>
                </a:lnTo>
                <a:cubicBezTo>
                  <a:pt x="919623" y="79089"/>
                  <a:pt x="921979" y="78584"/>
                  <a:pt x="925344" y="79257"/>
                </a:cubicBezTo>
                <a:cubicBezTo>
                  <a:pt x="951932" y="98104"/>
                  <a:pt x="973807" y="114763"/>
                  <a:pt x="990971" y="129235"/>
                </a:cubicBezTo>
                <a:cubicBezTo>
                  <a:pt x="990971" y="132601"/>
                  <a:pt x="989625" y="135630"/>
                  <a:pt x="986933" y="138322"/>
                </a:cubicBezTo>
                <a:cubicBezTo>
                  <a:pt x="983567" y="142024"/>
                  <a:pt x="978351" y="144212"/>
                  <a:pt x="971283" y="144885"/>
                </a:cubicBezTo>
                <a:lnTo>
                  <a:pt x="813273" y="161039"/>
                </a:lnTo>
                <a:cubicBezTo>
                  <a:pt x="798128" y="162385"/>
                  <a:pt x="792912" y="170462"/>
                  <a:pt x="797623" y="185271"/>
                </a:cubicBezTo>
                <a:cubicBezTo>
                  <a:pt x="821855" y="269072"/>
                  <a:pt x="877386" y="333016"/>
                  <a:pt x="964215" y="377104"/>
                </a:cubicBezTo>
                <a:cubicBezTo>
                  <a:pt x="979697" y="385181"/>
                  <a:pt x="980034" y="392081"/>
                  <a:pt x="965225" y="397802"/>
                </a:cubicBezTo>
                <a:lnTo>
                  <a:pt x="940489" y="425062"/>
                </a:lnTo>
                <a:cubicBezTo>
                  <a:pt x="930056" y="436842"/>
                  <a:pt x="918950" y="438525"/>
                  <a:pt x="907170" y="430111"/>
                </a:cubicBezTo>
                <a:cubicBezTo>
                  <a:pt x="877554" y="409245"/>
                  <a:pt x="850125" y="376263"/>
                  <a:pt x="824884" y="331165"/>
                </a:cubicBezTo>
                <a:cubicBezTo>
                  <a:pt x="805364" y="296500"/>
                  <a:pt x="791902" y="262677"/>
                  <a:pt x="784498" y="229695"/>
                </a:cubicBezTo>
                <a:cubicBezTo>
                  <a:pt x="780796" y="213541"/>
                  <a:pt x="778945" y="213036"/>
                  <a:pt x="778945" y="228181"/>
                </a:cubicBezTo>
                <a:lnTo>
                  <a:pt x="778945" y="469487"/>
                </a:lnTo>
                <a:cubicBezTo>
                  <a:pt x="778945" y="472180"/>
                  <a:pt x="777599" y="475040"/>
                  <a:pt x="774906" y="478069"/>
                </a:cubicBezTo>
                <a:cubicBezTo>
                  <a:pt x="772550" y="481098"/>
                  <a:pt x="767502" y="484632"/>
                  <a:pt x="759761" y="488670"/>
                </a:cubicBezTo>
                <a:cubicBezTo>
                  <a:pt x="747982" y="495402"/>
                  <a:pt x="736539" y="499272"/>
                  <a:pt x="725433" y="500281"/>
                </a:cubicBezTo>
                <a:cubicBezTo>
                  <a:pt x="715000" y="498262"/>
                  <a:pt x="709784" y="492372"/>
                  <a:pt x="709784" y="482613"/>
                </a:cubicBezTo>
                <a:lnTo>
                  <a:pt x="709784" y="304409"/>
                </a:lnTo>
                <a:cubicBezTo>
                  <a:pt x="709784" y="289265"/>
                  <a:pt x="705745" y="288591"/>
                  <a:pt x="697668" y="302390"/>
                </a:cubicBezTo>
                <a:cubicBezTo>
                  <a:pt x="658965" y="373065"/>
                  <a:pt x="596535" y="434654"/>
                  <a:pt x="510378" y="487156"/>
                </a:cubicBezTo>
                <a:cubicBezTo>
                  <a:pt x="505666" y="490185"/>
                  <a:pt x="501796" y="487829"/>
                  <a:pt x="498767" y="480088"/>
                </a:cubicBezTo>
                <a:cubicBezTo>
                  <a:pt x="541172" y="440712"/>
                  <a:pt x="577520" y="393763"/>
                  <a:pt x="607809" y="339242"/>
                </a:cubicBezTo>
                <a:cubicBezTo>
                  <a:pt x="638435" y="284721"/>
                  <a:pt x="658797" y="237268"/>
                  <a:pt x="668893" y="196882"/>
                </a:cubicBezTo>
                <a:cubicBezTo>
                  <a:pt x="673268" y="182073"/>
                  <a:pt x="667883" y="175342"/>
                  <a:pt x="652738" y="176689"/>
                </a:cubicBezTo>
                <a:lnTo>
                  <a:pt x="530066" y="186280"/>
                </a:lnTo>
                <a:cubicBezTo>
                  <a:pt x="520306" y="187290"/>
                  <a:pt x="515426" y="181064"/>
                  <a:pt x="515426" y="167602"/>
                </a:cubicBezTo>
                <a:lnTo>
                  <a:pt x="687067" y="150438"/>
                </a:lnTo>
                <a:cubicBezTo>
                  <a:pt x="702211" y="148755"/>
                  <a:pt x="709784" y="140341"/>
                  <a:pt x="709784" y="125197"/>
                </a:cubicBezTo>
                <a:lnTo>
                  <a:pt x="712813" y="41395"/>
                </a:lnTo>
                <a:cubicBezTo>
                  <a:pt x="713149" y="26251"/>
                  <a:pt x="715505" y="18847"/>
                  <a:pt x="719880" y="19183"/>
                </a:cubicBezTo>
                <a:close/>
                <a:moveTo>
                  <a:pt x="1435974" y="14009"/>
                </a:moveTo>
                <a:cubicBezTo>
                  <a:pt x="1441696" y="13083"/>
                  <a:pt x="1447501" y="14640"/>
                  <a:pt x="1453391" y="18678"/>
                </a:cubicBezTo>
                <a:lnTo>
                  <a:pt x="1491253" y="44424"/>
                </a:lnTo>
                <a:cubicBezTo>
                  <a:pt x="1492599" y="45434"/>
                  <a:pt x="1492936" y="47453"/>
                  <a:pt x="1492262" y="50482"/>
                </a:cubicBezTo>
                <a:cubicBezTo>
                  <a:pt x="1478464" y="59906"/>
                  <a:pt x="1471565" y="72190"/>
                  <a:pt x="1471565" y="87335"/>
                </a:cubicBezTo>
                <a:lnTo>
                  <a:pt x="1471565" y="403355"/>
                </a:lnTo>
                <a:cubicBezTo>
                  <a:pt x="1471565" y="427923"/>
                  <a:pt x="1466348" y="445929"/>
                  <a:pt x="1455915" y="457371"/>
                </a:cubicBezTo>
                <a:cubicBezTo>
                  <a:pt x="1445482" y="469151"/>
                  <a:pt x="1433703" y="474872"/>
                  <a:pt x="1420577" y="474535"/>
                </a:cubicBezTo>
                <a:cubicBezTo>
                  <a:pt x="1401057" y="477901"/>
                  <a:pt x="1389615" y="470497"/>
                  <a:pt x="1386249" y="452323"/>
                </a:cubicBezTo>
                <a:lnTo>
                  <a:pt x="1380191" y="441722"/>
                </a:lnTo>
                <a:cubicBezTo>
                  <a:pt x="1372787" y="434654"/>
                  <a:pt x="1362018" y="429943"/>
                  <a:pt x="1347882" y="427587"/>
                </a:cubicBezTo>
                <a:cubicBezTo>
                  <a:pt x="1342161" y="425904"/>
                  <a:pt x="1340815" y="420856"/>
                  <a:pt x="1343844" y="412442"/>
                </a:cubicBezTo>
                <a:lnTo>
                  <a:pt x="1367066" y="411937"/>
                </a:lnTo>
                <a:lnTo>
                  <a:pt x="1384230" y="407898"/>
                </a:lnTo>
                <a:cubicBezTo>
                  <a:pt x="1399375" y="405206"/>
                  <a:pt x="1406947" y="396288"/>
                  <a:pt x="1406947" y="381143"/>
                </a:cubicBezTo>
                <a:lnTo>
                  <a:pt x="1406947" y="310467"/>
                </a:lnTo>
                <a:cubicBezTo>
                  <a:pt x="1406947" y="295322"/>
                  <a:pt x="1399375" y="288423"/>
                  <a:pt x="1384230" y="289769"/>
                </a:cubicBezTo>
                <a:lnTo>
                  <a:pt x="1366056" y="291789"/>
                </a:lnTo>
                <a:cubicBezTo>
                  <a:pt x="1350911" y="293472"/>
                  <a:pt x="1341993" y="302222"/>
                  <a:pt x="1339301" y="318040"/>
                </a:cubicBezTo>
                <a:cubicBezTo>
                  <a:pt x="1337281" y="342271"/>
                  <a:pt x="1327521" y="371215"/>
                  <a:pt x="1310021" y="404869"/>
                </a:cubicBezTo>
                <a:cubicBezTo>
                  <a:pt x="1291510" y="440207"/>
                  <a:pt x="1262904" y="469824"/>
                  <a:pt x="1224200" y="493719"/>
                </a:cubicBezTo>
                <a:cubicBezTo>
                  <a:pt x="1219152" y="497421"/>
                  <a:pt x="1214609" y="495738"/>
                  <a:pt x="1210570" y="488670"/>
                </a:cubicBezTo>
                <a:lnTo>
                  <a:pt x="1237118" y="449392"/>
                </a:lnTo>
                <a:lnTo>
                  <a:pt x="1232782" y="452954"/>
                </a:lnTo>
                <a:cubicBezTo>
                  <a:pt x="1229080" y="455058"/>
                  <a:pt x="1225210" y="456362"/>
                  <a:pt x="1221171" y="456867"/>
                </a:cubicBezTo>
                <a:cubicBezTo>
                  <a:pt x="1215450" y="457203"/>
                  <a:pt x="1209392" y="456025"/>
                  <a:pt x="1202998" y="453333"/>
                </a:cubicBezTo>
                <a:cubicBezTo>
                  <a:pt x="1200978" y="452996"/>
                  <a:pt x="1197781" y="450640"/>
                  <a:pt x="1193406" y="446265"/>
                </a:cubicBezTo>
                <a:cubicBezTo>
                  <a:pt x="1190041" y="420014"/>
                  <a:pt x="1183141" y="398475"/>
                  <a:pt x="1172708" y="381648"/>
                </a:cubicBezTo>
                <a:cubicBezTo>
                  <a:pt x="1165304" y="366839"/>
                  <a:pt x="1171362" y="360950"/>
                  <a:pt x="1190882" y="363979"/>
                </a:cubicBezTo>
                <a:cubicBezTo>
                  <a:pt x="1219489" y="364988"/>
                  <a:pt x="1239177" y="377441"/>
                  <a:pt x="1249947" y="401336"/>
                </a:cubicBezTo>
                <a:cubicBezTo>
                  <a:pt x="1252639" y="407394"/>
                  <a:pt x="1253985" y="413283"/>
                  <a:pt x="1253985" y="419005"/>
                </a:cubicBezTo>
                <a:lnTo>
                  <a:pt x="1247957" y="433356"/>
                </a:lnTo>
                <a:lnTo>
                  <a:pt x="1250578" y="429480"/>
                </a:lnTo>
                <a:cubicBezTo>
                  <a:pt x="1260590" y="409707"/>
                  <a:pt x="1267279" y="389893"/>
                  <a:pt x="1270644" y="370037"/>
                </a:cubicBezTo>
                <a:cubicBezTo>
                  <a:pt x="1274346" y="353546"/>
                  <a:pt x="1268625" y="345973"/>
                  <a:pt x="1253480" y="347319"/>
                </a:cubicBezTo>
                <a:lnTo>
                  <a:pt x="1026814" y="367008"/>
                </a:lnTo>
                <a:cubicBezTo>
                  <a:pt x="1015708" y="368354"/>
                  <a:pt x="1010323" y="362128"/>
                  <a:pt x="1010659" y="348329"/>
                </a:cubicBezTo>
                <a:lnTo>
                  <a:pt x="1030348" y="346815"/>
                </a:lnTo>
                <a:cubicBezTo>
                  <a:pt x="1045492" y="345132"/>
                  <a:pt x="1053065" y="336718"/>
                  <a:pt x="1053065" y="321573"/>
                </a:cubicBezTo>
                <a:lnTo>
                  <a:pt x="1053065" y="165582"/>
                </a:lnTo>
                <a:cubicBezTo>
                  <a:pt x="1053065" y="150438"/>
                  <a:pt x="1045492" y="143707"/>
                  <a:pt x="1030348" y="145389"/>
                </a:cubicBezTo>
                <a:cubicBezTo>
                  <a:pt x="1022270" y="144043"/>
                  <a:pt x="1018400" y="136471"/>
                  <a:pt x="1018737" y="122672"/>
                </a:cubicBezTo>
                <a:lnTo>
                  <a:pt x="1030348" y="121663"/>
                </a:lnTo>
                <a:cubicBezTo>
                  <a:pt x="1045492" y="119980"/>
                  <a:pt x="1053065" y="111566"/>
                  <a:pt x="1053065" y="96421"/>
                </a:cubicBezTo>
                <a:lnTo>
                  <a:pt x="1055589" y="64113"/>
                </a:lnTo>
                <a:cubicBezTo>
                  <a:pt x="1056262" y="48631"/>
                  <a:pt x="1059123" y="41059"/>
                  <a:pt x="1064171" y="41395"/>
                </a:cubicBezTo>
                <a:lnTo>
                  <a:pt x="1122226" y="43920"/>
                </a:lnTo>
                <a:cubicBezTo>
                  <a:pt x="1129630" y="44256"/>
                  <a:pt x="1131817" y="48295"/>
                  <a:pt x="1128788" y="56036"/>
                </a:cubicBezTo>
                <a:cubicBezTo>
                  <a:pt x="1120711" y="61084"/>
                  <a:pt x="1116673" y="68151"/>
                  <a:pt x="1116673" y="77238"/>
                </a:cubicBezTo>
                <a:lnTo>
                  <a:pt x="1116673" y="89859"/>
                </a:lnTo>
                <a:cubicBezTo>
                  <a:pt x="1116673" y="105004"/>
                  <a:pt x="1124245" y="111903"/>
                  <a:pt x="1139390" y="110557"/>
                </a:cubicBezTo>
                <a:lnTo>
                  <a:pt x="1147972" y="109547"/>
                </a:lnTo>
                <a:cubicBezTo>
                  <a:pt x="1163117" y="108201"/>
                  <a:pt x="1170689" y="99955"/>
                  <a:pt x="1170689" y="84810"/>
                </a:cubicBezTo>
                <a:lnTo>
                  <a:pt x="1173213" y="52502"/>
                </a:lnTo>
                <a:cubicBezTo>
                  <a:pt x="1173886" y="37357"/>
                  <a:pt x="1176579" y="29953"/>
                  <a:pt x="1181290" y="30289"/>
                </a:cubicBezTo>
                <a:lnTo>
                  <a:pt x="1239850" y="32309"/>
                </a:lnTo>
                <a:cubicBezTo>
                  <a:pt x="1248264" y="32645"/>
                  <a:pt x="1250788" y="37020"/>
                  <a:pt x="1247422" y="45434"/>
                </a:cubicBezTo>
                <a:cubicBezTo>
                  <a:pt x="1239008" y="50482"/>
                  <a:pt x="1234802" y="57718"/>
                  <a:pt x="1234802" y="67142"/>
                </a:cubicBezTo>
                <a:cubicBezTo>
                  <a:pt x="1234802" y="80940"/>
                  <a:pt x="1241365" y="80435"/>
                  <a:pt x="1254490" y="65627"/>
                </a:cubicBezTo>
                <a:cubicBezTo>
                  <a:pt x="1266606" y="76733"/>
                  <a:pt x="1271822" y="81781"/>
                  <a:pt x="1270140" y="80772"/>
                </a:cubicBezTo>
                <a:cubicBezTo>
                  <a:pt x="1279899" y="90195"/>
                  <a:pt x="1284779" y="87335"/>
                  <a:pt x="1284779" y="72190"/>
                </a:cubicBezTo>
                <a:lnTo>
                  <a:pt x="1287808" y="50987"/>
                </a:lnTo>
                <a:cubicBezTo>
                  <a:pt x="1289828" y="35506"/>
                  <a:pt x="1297905" y="29616"/>
                  <a:pt x="1312040" y="33318"/>
                </a:cubicBezTo>
                <a:lnTo>
                  <a:pt x="1352931" y="44424"/>
                </a:lnTo>
                <a:lnTo>
                  <a:pt x="1404423" y="38871"/>
                </a:lnTo>
                <a:lnTo>
                  <a:pt x="1419063" y="24231"/>
                </a:lnTo>
                <a:cubicBezTo>
                  <a:pt x="1424616" y="18342"/>
                  <a:pt x="1430253" y="14934"/>
                  <a:pt x="1435974" y="14009"/>
                </a:cubicBezTo>
                <a:close/>
                <a:moveTo>
                  <a:pt x="358141" y="9497"/>
                </a:moveTo>
                <a:cubicBezTo>
                  <a:pt x="361192" y="9308"/>
                  <a:pt x="364483" y="9676"/>
                  <a:pt x="368017" y="10601"/>
                </a:cubicBezTo>
                <a:lnTo>
                  <a:pt x="420014" y="27260"/>
                </a:lnTo>
                <a:cubicBezTo>
                  <a:pt x="425399" y="28943"/>
                  <a:pt x="426577" y="32645"/>
                  <a:pt x="423548" y="38367"/>
                </a:cubicBezTo>
                <a:cubicBezTo>
                  <a:pt x="419846" y="42405"/>
                  <a:pt x="413620" y="44761"/>
                  <a:pt x="404869" y="45434"/>
                </a:cubicBezTo>
                <a:cubicBezTo>
                  <a:pt x="379628" y="73031"/>
                  <a:pt x="359772" y="92551"/>
                  <a:pt x="345300" y="103994"/>
                </a:cubicBezTo>
                <a:cubicBezTo>
                  <a:pt x="333857" y="114090"/>
                  <a:pt x="335708" y="118297"/>
                  <a:pt x="350853" y="116614"/>
                </a:cubicBezTo>
                <a:lnTo>
                  <a:pt x="388715" y="113081"/>
                </a:lnTo>
                <a:lnTo>
                  <a:pt x="409918" y="92383"/>
                </a:lnTo>
                <a:cubicBezTo>
                  <a:pt x="421360" y="81613"/>
                  <a:pt x="432466" y="80772"/>
                  <a:pt x="443236" y="89859"/>
                </a:cubicBezTo>
                <a:lnTo>
                  <a:pt x="485137" y="124692"/>
                </a:lnTo>
                <a:cubicBezTo>
                  <a:pt x="487492" y="126711"/>
                  <a:pt x="487156" y="129403"/>
                  <a:pt x="484127" y="132769"/>
                </a:cubicBezTo>
                <a:cubicBezTo>
                  <a:pt x="480088" y="137144"/>
                  <a:pt x="473021" y="140005"/>
                  <a:pt x="462924" y="141351"/>
                </a:cubicBezTo>
                <a:cubicBezTo>
                  <a:pt x="442058" y="159525"/>
                  <a:pt x="421697" y="173996"/>
                  <a:pt x="401840" y="184766"/>
                </a:cubicBezTo>
                <a:cubicBezTo>
                  <a:pt x="391407" y="190487"/>
                  <a:pt x="389893" y="198901"/>
                  <a:pt x="397297" y="210007"/>
                </a:cubicBezTo>
                <a:cubicBezTo>
                  <a:pt x="393258" y="214382"/>
                  <a:pt x="385854" y="217579"/>
                  <a:pt x="375085" y="219599"/>
                </a:cubicBezTo>
                <a:cubicBezTo>
                  <a:pt x="350517" y="235417"/>
                  <a:pt x="327126" y="249383"/>
                  <a:pt x="304914" y="261499"/>
                </a:cubicBezTo>
                <a:cubicBezTo>
                  <a:pt x="297847" y="265201"/>
                  <a:pt x="292630" y="270586"/>
                  <a:pt x="289264" y="277654"/>
                </a:cubicBezTo>
                <a:cubicBezTo>
                  <a:pt x="281187" y="283038"/>
                  <a:pt x="277149" y="290106"/>
                  <a:pt x="277149" y="298856"/>
                </a:cubicBezTo>
                <a:cubicBezTo>
                  <a:pt x="277149" y="306597"/>
                  <a:pt x="281019" y="309962"/>
                  <a:pt x="288760" y="308953"/>
                </a:cubicBezTo>
                <a:lnTo>
                  <a:pt x="356406" y="302390"/>
                </a:lnTo>
                <a:cubicBezTo>
                  <a:pt x="371551" y="301044"/>
                  <a:pt x="383667" y="293808"/>
                  <a:pt x="392754" y="280683"/>
                </a:cubicBezTo>
                <a:lnTo>
                  <a:pt x="402850" y="269576"/>
                </a:lnTo>
                <a:cubicBezTo>
                  <a:pt x="413620" y="258134"/>
                  <a:pt x="425904" y="257292"/>
                  <a:pt x="439702" y="267052"/>
                </a:cubicBezTo>
                <a:lnTo>
                  <a:pt x="482108" y="299361"/>
                </a:lnTo>
                <a:cubicBezTo>
                  <a:pt x="482108" y="302727"/>
                  <a:pt x="480761" y="305755"/>
                  <a:pt x="478069" y="308448"/>
                </a:cubicBezTo>
                <a:cubicBezTo>
                  <a:pt x="474704" y="312150"/>
                  <a:pt x="469487" y="314338"/>
                  <a:pt x="462420" y="315011"/>
                </a:cubicBezTo>
                <a:lnTo>
                  <a:pt x="299866" y="331165"/>
                </a:lnTo>
                <a:cubicBezTo>
                  <a:pt x="284721" y="332848"/>
                  <a:pt x="277149" y="341262"/>
                  <a:pt x="277149" y="356406"/>
                </a:cubicBezTo>
                <a:lnTo>
                  <a:pt x="277149" y="417995"/>
                </a:lnTo>
                <a:cubicBezTo>
                  <a:pt x="277149" y="430111"/>
                  <a:pt x="276139" y="440207"/>
                  <a:pt x="274120" y="448285"/>
                </a:cubicBezTo>
                <a:cubicBezTo>
                  <a:pt x="271764" y="457708"/>
                  <a:pt x="267052" y="466122"/>
                  <a:pt x="259985" y="473526"/>
                </a:cubicBezTo>
                <a:cubicBezTo>
                  <a:pt x="253254" y="480930"/>
                  <a:pt x="243830" y="487156"/>
                  <a:pt x="231715" y="492204"/>
                </a:cubicBezTo>
                <a:cubicBezTo>
                  <a:pt x="219935" y="496916"/>
                  <a:pt x="211522" y="498935"/>
                  <a:pt x="206473" y="498262"/>
                </a:cubicBezTo>
                <a:cubicBezTo>
                  <a:pt x="188973" y="500281"/>
                  <a:pt x="178035" y="492709"/>
                  <a:pt x="173660" y="475545"/>
                </a:cubicBezTo>
                <a:lnTo>
                  <a:pt x="165077" y="462924"/>
                </a:lnTo>
                <a:cubicBezTo>
                  <a:pt x="154308" y="454847"/>
                  <a:pt x="136976" y="448958"/>
                  <a:pt x="113080" y="445256"/>
                </a:cubicBezTo>
                <a:cubicBezTo>
                  <a:pt x="107696" y="444246"/>
                  <a:pt x="106518" y="439702"/>
                  <a:pt x="109547" y="431625"/>
                </a:cubicBezTo>
                <a:lnTo>
                  <a:pt x="146904" y="430616"/>
                </a:lnTo>
                <a:lnTo>
                  <a:pt x="198396" y="427587"/>
                </a:lnTo>
                <a:cubicBezTo>
                  <a:pt x="201425" y="427250"/>
                  <a:pt x="203781" y="425399"/>
                  <a:pt x="205463" y="422034"/>
                </a:cubicBezTo>
                <a:lnTo>
                  <a:pt x="205463" y="362969"/>
                </a:lnTo>
                <a:cubicBezTo>
                  <a:pt x="205463" y="348161"/>
                  <a:pt x="197891" y="341430"/>
                  <a:pt x="182746" y="342776"/>
                </a:cubicBezTo>
                <a:lnTo>
                  <a:pt x="25241" y="355901"/>
                </a:lnTo>
                <a:cubicBezTo>
                  <a:pt x="14135" y="356911"/>
                  <a:pt x="8750" y="350685"/>
                  <a:pt x="9087" y="337223"/>
                </a:cubicBezTo>
                <a:lnTo>
                  <a:pt x="182746" y="319554"/>
                </a:lnTo>
                <a:cubicBezTo>
                  <a:pt x="197891" y="318208"/>
                  <a:pt x="205463" y="309962"/>
                  <a:pt x="205463" y="294818"/>
                </a:cubicBezTo>
                <a:lnTo>
                  <a:pt x="206473" y="286236"/>
                </a:lnTo>
                <a:cubicBezTo>
                  <a:pt x="208156" y="270754"/>
                  <a:pt x="213036" y="263182"/>
                  <a:pt x="221113" y="263519"/>
                </a:cubicBezTo>
                <a:cubicBezTo>
                  <a:pt x="241643" y="263182"/>
                  <a:pt x="257629" y="256114"/>
                  <a:pt x="269071" y="242316"/>
                </a:cubicBezTo>
                <a:lnTo>
                  <a:pt x="273615" y="236763"/>
                </a:lnTo>
                <a:cubicBezTo>
                  <a:pt x="284721" y="222291"/>
                  <a:pt x="282702" y="215897"/>
                  <a:pt x="267557" y="217579"/>
                </a:cubicBezTo>
                <a:lnTo>
                  <a:pt x="111061" y="230200"/>
                </a:lnTo>
                <a:cubicBezTo>
                  <a:pt x="99618" y="231210"/>
                  <a:pt x="93897" y="224815"/>
                  <a:pt x="93897" y="211017"/>
                </a:cubicBezTo>
                <a:lnTo>
                  <a:pt x="301885" y="190319"/>
                </a:lnTo>
                <a:lnTo>
                  <a:pt x="324097" y="170631"/>
                </a:lnTo>
                <a:cubicBezTo>
                  <a:pt x="335877" y="160534"/>
                  <a:pt x="347151" y="160198"/>
                  <a:pt x="357921" y="169621"/>
                </a:cubicBezTo>
                <a:cubicBezTo>
                  <a:pt x="366334" y="176689"/>
                  <a:pt x="372224" y="175174"/>
                  <a:pt x="375589" y="165078"/>
                </a:cubicBezTo>
                <a:cubicBezTo>
                  <a:pt x="382321" y="145558"/>
                  <a:pt x="378114" y="136639"/>
                  <a:pt x="362969" y="138322"/>
                </a:cubicBezTo>
                <a:lnTo>
                  <a:pt x="96421" y="165078"/>
                </a:lnTo>
                <a:cubicBezTo>
                  <a:pt x="90027" y="165414"/>
                  <a:pt x="86998" y="168780"/>
                  <a:pt x="87335" y="175174"/>
                </a:cubicBezTo>
                <a:cubicBezTo>
                  <a:pt x="87335" y="187963"/>
                  <a:pt x="85315" y="199574"/>
                  <a:pt x="81277" y="210007"/>
                </a:cubicBezTo>
                <a:cubicBezTo>
                  <a:pt x="75555" y="224815"/>
                  <a:pt x="67142" y="236258"/>
                  <a:pt x="56035" y="244335"/>
                </a:cubicBezTo>
                <a:cubicBezTo>
                  <a:pt x="49304" y="249720"/>
                  <a:pt x="42068" y="252749"/>
                  <a:pt x="34328" y="253422"/>
                </a:cubicBezTo>
                <a:cubicBezTo>
                  <a:pt x="31299" y="253759"/>
                  <a:pt x="28270" y="253759"/>
                  <a:pt x="25241" y="253422"/>
                </a:cubicBezTo>
                <a:cubicBezTo>
                  <a:pt x="19183" y="252076"/>
                  <a:pt x="14303" y="250057"/>
                  <a:pt x="10601" y="247364"/>
                </a:cubicBezTo>
                <a:cubicBezTo>
                  <a:pt x="6899" y="243999"/>
                  <a:pt x="4207" y="240128"/>
                  <a:pt x="2524" y="235753"/>
                </a:cubicBezTo>
                <a:cubicBezTo>
                  <a:pt x="841" y="231378"/>
                  <a:pt x="0" y="227171"/>
                  <a:pt x="0" y="223132"/>
                </a:cubicBezTo>
                <a:cubicBezTo>
                  <a:pt x="0" y="209671"/>
                  <a:pt x="8077" y="198060"/>
                  <a:pt x="24231" y="188300"/>
                </a:cubicBezTo>
                <a:cubicBezTo>
                  <a:pt x="33991" y="181232"/>
                  <a:pt x="41732" y="170631"/>
                  <a:pt x="47453" y="156496"/>
                </a:cubicBezTo>
                <a:cubicBezTo>
                  <a:pt x="52165" y="145389"/>
                  <a:pt x="54521" y="134115"/>
                  <a:pt x="54521" y="122672"/>
                </a:cubicBezTo>
                <a:lnTo>
                  <a:pt x="55026" y="116614"/>
                </a:lnTo>
                <a:cubicBezTo>
                  <a:pt x="57045" y="109547"/>
                  <a:pt x="62093" y="106350"/>
                  <a:pt x="70170" y="107023"/>
                </a:cubicBezTo>
                <a:lnTo>
                  <a:pt x="76733" y="123177"/>
                </a:lnTo>
                <a:cubicBezTo>
                  <a:pt x="81445" y="136639"/>
                  <a:pt x="91373" y="142697"/>
                  <a:pt x="106518" y="141351"/>
                </a:cubicBezTo>
                <a:lnTo>
                  <a:pt x="128502" y="139112"/>
                </a:lnTo>
                <a:lnTo>
                  <a:pt x="124565" y="136807"/>
                </a:lnTo>
                <a:cubicBezTo>
                  <a:pt x="122462" y="135293"/>
                  <a:pt x="119980" y="133274"/>
                  <a:pt x="117119" y="130750"/>
                </a:cubicBezTo>
                <a:cubicBezTo>
                  <a:pt x="113754" y="103489"/>
                  <a:pt x="101638" y="76397"/>
                  <a:pt x="80772" y="49473"/>
                </a:cubicBezTo>
                <a:cubicBezTo>
                  <a:pt x="78079" y="44761"/>
                  <a:pt x="78753" y="41059"/>
                  <a:pt x="82791" y="38367"/>
                </a:cubicBezTo>
                <a:cubicBezTo>
                  <a:pt x="132937" y="42405"/>
                  <a:pt x="163900" y="56877"/>
                  <a:pt x="175679" y="81781"/>
                </a:cubicBezTo>
                <a:cubicBezTo>
                  <a:pt x="179044" y="88849"/>
                  <a:pt x="180727" y="95580"/>
                  <a:pt x="180727" y="101974"/>
                </a:cubicBezTo>
                <a:cubicBezTo>
                  <a:pt x="180727" y="112071"/>
                  <a:pt x="177193" y="120990"/>
                  <a:pt x="170126" y="128730"/>
                </a:cubicBezTo>
                <a:lnTo>
                  <a:pt x="161440" y="135757"/>
                </a:lnTo>
                <a:lnTo>
                  <a:pt x="245886" y="127156"/>
                </a:lnTo>
                <a:lnTo>
                  <a:pt x="241432" y="127090"/>
                </a:lnTo>
                <a:cubicBezTo>
                  <a:pt x="238656" y="126669"/>
                  <a:pt x="235921" y="125870"/>
                  <a:pt x="233229" y="124692"/>
                </a:cubicBezTo>
                <a:cubicBezTo>
                  <a:pt x="226835" y="122336"/>
                  <a:pt x="221618" y="118634"/>
                  <a:pt x="217579" y="113586"/>
                </a:cubicBezTo>
                <a:lnTo>
                  <a:pt x="193348" y="30794"/>
                </a:lnTo>
                <a:cubicBezTo>
                  <a:pt x="192001" y="26419"/>
                  <a:pt x="193684" y="22717"/>
                  <a:pt x="198396" y="19688"/>
                </a:cubicBezTo>
                <a:cubicBezTo>
                  <a:pt x="245176" y="27429"/>
                  <a:pt x="273278" y="43920"/>
                  <a:pt x="282702" y="69161"/>
                </a:cubicBezTo>
                <a:cubicBezTo>
                  <a:pt x="284721" y="74882"/>
                  <a:pt x="285731" y="80267"/>
                  <a:pt x="285731" y="85315"/>
                </a:cubicBezTo>
                <a:cubicBezTo>
                  <a:pt x="285731" y="95748"/>
                  <a:pt x="281860" y="105172"/>
                  <a:pt x="274120" y="113586"/>
                </a:cubicBezTo>
                <a:cubicBezTo>
                  <a:pt x="270418" y="117792"/>
                  <a:pt x="266547" y="121032"/>
                  <a:pt x="262509" y="123303"/>
                </a:cubicBezTo>
                <a:lnTo>
                  <a:pt x="252134" y="126520"/>
                </a:lnTo>
                <a:lnTo>
                  <a:pt x="270081" y="124692"/>
                </a:lnTo>
                <a:cubicBezTo>
                  <a:pt x="285226" y="123345"/>
                  <a:pt x="296164" y="115941"/>
                  <a:pt x="302895" y="102479"/>
                </a:cubicBezTo>
                <a:lnTo>
                  <a:pt x="337223" y="26251"/>
                </a:lnTo>
                <a:cubicBezTo>
                  <a:pt x="342019" y="15649"/>
                  <a:pt x="348992" y="10065"/>
                  <a:pt x="358141" y="9497"/>
                </a:cubicBezTo>
                <a:close/>
                <a:moveTo>
                  <a:pt x="1985477" y="0"/>
                </a:moveTo>
                <a:cubicBezTo>
                  <a:pt x="1986486" y="0"/>
                  <a:pt x="1988001" y="1010"/>
                  <a:pt x="1990020" y="3029"/>
                </a:cubicBezTo>
                <a:cubicBezTo>
                  <a:pt x="1990020" y="7741"/>
                  <a:pt x="1988337" y="11947"/>
                  <a:pt x="1984972" y="15649"/>
                </a:cubicBezTo>
                <a:cubicBezTo>
                  <a:pt x="1975548" y="21034"/>
                  <a:pt x="1970837" y="28775"/>
                  <a:pt x="1970837" y="38871"/>
                </a:cubicBezTo>
                <a:lnTo>
                  <a:pt x="1970837" y="401841"/>
                </a:lnTo>
                <a:cubicBezTo>
                  <a:pt x="1970837" y="427082"/>
                  <a:pt x="1965284" y="445844"/>
                  <a:pt x="1954177" y="458129"/>
                </a:cubicBezTo>
                <a:cubicBezTo>
                  <a:pt x="1943071" y="470413"/>
                  <a:pt x="1929609" y="476723"/>
                  <a:pt x="1913791" y="477059"/>
                </a:cubicBezTo>
                <a:cubicBezTo>
                  <a:pt x="1893598" y="480425"/>
                  <a:pt x="1881651" y="473189"/>
                  <a:pt x="1877949" y="455352"/>
                </a:cubicBezTo>
                <a:lnTo>
                  <a:pt x="1871386" y="443741"/>
                </a:lnTo>
                <a:cubicBezTo>
                  <a:pt x="1862972" y="435327"/>
                  <a:pt x="1849847" y="429943"/>
                  <a:pt x="1832010" y="427587"/>
                </a:cubicBezTo>
                <a:cubicBezTo>
                  <a:pt x="1826288" y="425904"/>
                  <a:pt x="1824942" y="421024"/>
                  <a:pt x="1827971" y="412947"/>
                </a:cubicBezTo>
                <a:lnTo>
                  <a:pt x="1855736" y="411937"/>
                </a:lnTo>
                <a:cubicBezTo>
                  <a:pt x="1874583" y="411264"/>
                  <a:pt x="1887877" y="410591"/>
                  <a:pt x="1895618" y="409918"/>
                </a:cubicBezTo>
                <a:cubicBezTo>
                  <a:pt x="1898647" y="409581"/>
                  <a:pt x="1901002" y="407730"/>
                  <a:pt x="1902685" y="404365"/>
                </a:cubicBezTo>
                <a:lnTo>
                  <a:pt x="1906219" y="22717"/>
                </a:lnTo>
                <a:cubicBezTo>
                  <a:pt x="1906219" y="7572"/>
                  <a:pt x="1908407" y="168"/>
                  <a:pt x="1912782" y="505"/>
                </a:cubicBezTo>
                <a:cubicBezTo>
                  <a:pt x="1913455" y="505"/>
                  <a:pt x="1937686" y="336"/>
                  <a:pt x="1985477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椭圆 86">
            <a:extLst>
              <a:ext uri="{FF2B5EF4-FFF2-40B4-BE49-F238E27FC236}">
                <a16:creationId xmlns:a16="http://schemas.microsoft.com/office/drawing/2014/main" id="{D78E01D4-855C-E358-DE03-653038156F8A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C7A5FD6D-A828-BF57-8BEB-FB9796834B3F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116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8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标志, 游戏机, 房间&#10;&#10;描述已自动生成">
            <a:extLst>
              <a:ext uri="{FF2B5EF4-FFF2-40B4-BE49-F238E27FC236}">
                <a16:creationId xmlns:a16="http://schemas.microsoft.com/office/drawing/2014/main" id="{5164168E-EE02-BB94-B981-ABE176DFC32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4980" y="77010"/>
            <a:ext cx="955584" cy="95558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A228CFB-E45A-6E4B-5C63-18295A096544}"/>
              </a:ext>
            </a:extLst>
          </p:cNvPr>
          <p:cNvSpPr txBox="1">
            <a:spLocks/>
          </p:cNvSpPr>
          <p:nvPr/>
        </p:nvSpPr>
        <p:spPr>
          <a:xfrm>
            <a:off x="1303458" y="341704"/>
            <a:ext cx="2006006" cy="501386"/>
          </a:xfrm>
          <a:custGeom>
            <a:avLst/>
            <a:gdLst/>
            <a:ahLst/>
            <a:cxnLst/>
            <a:rect l="l" t="t" r="r" b="b"/>
            <a:pathLst>
              <a:path w="2006006" h="501386">
                <a:moveTo>
                  <a:pt x="1215619" y="361676"/>
                </a:moveTo>
                <a:cubicBezTo>
                  <a:pt x="1218816" y="361255"/>
                  <a:pt x="1222854" y="361381"/>
                  <a:pt x="1227734" y="362054"/>
                </a:cubicBezTo>
                <a:cubicBezTo>
                  <a:pt x="1254322" y="362727"/>
                  <a:pt x="1272496" y="374170"/>
                  <a:pt x="1282255" y="396382"/>
                </a:cubicBezTo>
                <a:cubicBezTo>
                  <a:pt x="1284275" y="401767"/>
                  <a:pt x="1285285" y="406984"/>
                  <a:pt x="1285285" y="412032"/>
                </a:cubicBezTo>
                <a:cubicBezTo>
                  <a:pt x="1285285" y="420782"/>
                  <a:pt x="1281919" y="428691"/>
                  <a:pt x="1275188" y="435759"/>
                </a:cubicBezTo>
                <a:cubicBezTo>
                  <a:pt x="1268794" y="442826"/>
                  <a:pt x="1261726" y="446865"/>
                  <a:pt x="1253985" y="447874"/>
                </a:cubicBezTo>
                <a:cubicBezTo>
                  <a:pt x="1247928" y="448211"/>
                  <a:pt x="1239177" y="444846"/>
                  <a:pt x="1227734" y="437778"/>
                </a:cubicBezTo>
                <a:cubicBezTo>
                  <a:pt x="1224706" y="413883"/>
                  <a:pt x="1218648" y="394700"/>
                  <a:pt x="1209561" y="380228"/>
                </a:cubicBezTo>
                <a:cubicBezTo>
                  <a:pt x="1204008" y="369122"/>
                  <a:pt x="1206027" y="362938"/>
                  <a:pt x="1215619" y="361676"/>
                </a:cubicBezTo>
                <a:close/>
                <a:moveTo>
                  <a:pt x="1124750" y="348424"/>
                </a:moveTo>
                <a:lnTo>
                  <a:pt x="1115663" y="349434"/>
                </a:lnTo>
                <a:cubicBezTo>
                  <a:pt x="1111288" y="349770"/>
                  <a:pt x="1109101" y="352126"/>
                  <a:pt x="1109101" y="356501"/>
                </a:cubicBezTo>
                <a:cubicBezTo>
                  <a:pt x="1102370" y="364578"/>
                  <a:pt x="1104052" y="370300"/>
                  <a:pt x="1114149" y="373665"/>
                </a:cubicBezTo>
                <a:cubicBezTo>
                  <a:pt x="1127947" y="378040"/>
                  <a:pt x="1134847" y="372656"/>
                  <a:pt x="1134847" y="357511"/>
                </a:cubicBezTo>
                <a:cubicBezTo>
                  <a:pt x="1134847" y="350780"/>
                  <a:pt x="1131481" y="347751"/>
                  <a:pt x="1124750" y="348424"/>
                </a:cubicBezTo>
                <a:close/>
                <a:moveTo>
                  <a:pt x="1199464" y="277748"/>
                </a:moveTo>
                <a:lnTo>
                  <a:pt x="1126265" y="285321"/>
                </a:lnTo>
                <a:cubicBezTo>
                  <a:pt x="1114822" y="286330"/>
                  <a:pt x="1109101" y="292557"/>
                  <a:pt x="1109101" y="303999"/>
                </a:cubicBezTo>
                <a:cubicBezTo>
                  <a:pt x="1109101" y="318808"/>
                  <a:pt x="1116673" y="325539"/>
                  <a:pt x="1131818" y="324192"/>
                </a:cubicBezTo>
                <a:lnTo>
                  <a:pt x="1193911" y="317630"/>
                </a:lnTo>
                <a:cubicBezTo>
                  <a:pt x="1209056" y="316283"/>
                  <a:pt x="1216628" y="308206"/>
                  <a:pt x="1216628" y="293398"/>
                </a:cubicBezTo>
                <a:cubicBezTo>
                  <a:pt x="1216628" y="281955"/>
                  <a:pt x="1210907" y="276739"/>
                  <a:pt x="1199464" y="277748"/>
                </a:cubicBezTo>
                <a:close/>
                <a:moveTo>
                  <a:pt x="1440928" y="268314"/>
                </a:moveTo>
                <a:cubicBezTo>
                  <a:pt x="1443936" y="268462"/>
                  <a:pt x="1447081" y="269251"/>
                  <a:pt x="1450362" y="270681"/>
                </a:cubicBezTo>
                <a:lnTo>
                  <a:pt x="1500340" y="294408"/>
                </a:lnTo>
                <a:cubicBezTo>
                  <a:pt x="1503706" y="296090"/>
                  <a:pt x="1504379" y="298783"/>
                  <a:pt x="1502359" y="302485"/>
                </a:cubicBezTo>
                <a:cubicBezTo>
                  <a:pt x="1488561" y="307197"/>
                  <a:pt x="1478128" y="314264"/>
                  <a:pt x="1471060" y="323687"/>
                </a:cubicBezTo>
                <a:cubicBezTo>
                  <a:pt x="1418895" y="393353"/>
                  <a:pt x="1345359" y="446865"/>
                  <a:pt x="1250452" y="484222"/>
                </a:cubicBezTo>
                <a:cubicBezTo>
                  <a:pt x="1245067" y="486914"/>
                  <a:pt x="1241701" y="483885"/>
                  <a:pt x="1240355" y="475135"/>
                </a:cubicBezTo>
                <a:cubicBezTo>
                  <a:pt x="1317761" y="422970"/>
                  <a:pt x="1376826" y="359362"/>
                  <a:pt x="1417549" y="284311"/>
                </a:cubicBezTo>
                <a:cubicBezTo>
                  <a:pt x="1424111" y="273205"/>
                  <a:pt x="1431905" y="267873"/>
                  <a:pt x="1440928" y="268314"/>
                </a:cubicBezTo>
                <a:close/>
                <a:moveTo>
                  <a:pt x="1245403" y="235217"/>
                </a:moveTo>
                <a:cubicBezTo>
                  <a:pt x="1253144" y="235806"/>
                  <a:pt x="1261894" y="239382"/>
                  <a:pt x="1271654" y="245944"/>
                </a:cubicBezTo>
                <a:lnTo>
                  <a:pt x="1283770" y="255031"/>
                </a:lnTo>
                <a:cubicBezTo>
                  <a:pt x="1289491" y="262099"/>
                  <a:pt x="1286799" y="269166"/>
                  <a:pt x="1275693" y="276234"/>
                </a:cubicBezTo>
                <a:lnTo>
                  <a:pt x="1273674" y="340851"/>
                </a:lnTo>
                <a:cubicBezTo>
                  <a:pt x="1271318" y="343207"/>
                  <a:pt x="1265428" y="346405"/>
                  <a:pt x="1256005" y="350443"/>
                </a:cubicBezTo>
                <a:cubicBezTo>
                  <a:pt x="1246581" y="354482"/>
                  <a:pt x="1237663" y="356838"/>
                  <a:pt x="1229249" y="357511"/>
                </a:cubicBezTo>
                <a:cubicBezTo>
                  <a:pt x="1220835" y="355492"/>
                  <a:pt x="1216628" y="349434"/>
                  <a:pt x="1216628" y="339337"/>
                </a:cubicBezTo>
                <a:cubicBezTo>
                  <a:pt x="1202493" y="340683"/>
                  <a:pt x="1195426" y="348424"/>
                  <a:pt x="1195426" y="362559"/>
                </a:cubicBezTo>
                <a:lnTo>
                  <a:pt x="1195426" y="426672"/>
                </a:lnTo>
                <a:cubicBezTo>
                  <a:pt x="1195426" y="449894"/>
                  <a:pt x="1190546" y="466889"/>
                  <a:pt x="1180786" y="477659"/>
                </a:cubicBezTo>
                <a:cubicBezTo>
                  <a:pt x="1171699" y="488092"/>
                  <a:pt x="1163117" y="492467"/>
                  <a:pt x="1155040" y="490785"/>
                </a:cubicBezTo>
                <a:cubicBezTo>
                  <a:pt x="1135856" y="493814"/>
                  <a:pt x="1124918" y="486914"/>
                  <a:pt x="1122226" y="470087"/>
                </a:cubicBezTo>
                <a:lnTo>
                  <a:pt x="1119702" y="464029"/>
                </a:lnTo>
                <a:cubicBezTo>
                  <a:pt x="1116336" y="458307"/>
                  <a:pt x="1109605" y="454269"/>
                  <a:pt x="1099509" y="451913"/>
                </a:cubicBezTo>
                <a:cubicBezTo>
                  <a:pt x="1093788" y="450230"/>
                  <a:pt x="1092105" y="445350"/>
                  <a:pt x="1094461" y="437273"/>
                </a:cubicBezTo>
                <a:cubicBezTo>
                  <a:pt x="1095134" y="437273"/>
                  <a:pt x="1100182" y="437273"/>
                  <a:pt x="1109605" y="437273"/>
                </a:cubicBezTo>
                <a:lnTo>
                  <a:pt x="1128284" y="436264"/>
                </a:lnTo>
                <a:cubicBezTo>
                  <a:pt x="1131649" y="435927"/>
                  <a:pt x="1133837" y="434412"/>
                  <a:pt x="1134847" y="431720"/>
                </a:cubicBezTo>
                <a:lnTo>
                  <a:pt x="1134847" y="407489"/>
                </a:lnTo>
                <a:cubicBezTo>
                  <a:pt x="1134847" y="399075"/>
                  <a:pt x="1130640" y="396382"/>
                  <a:pt x="1122226" y="399411"/>
                </a:cubicBezTo>
                <a:cubicBezTo>
                  <a:pt x="1111456" y="416239"/>
                  <a:pt x="1097826" y="433066"/>
                  <a:pt x="1081335" y="449894"/>
                </a:cubicBezTo>
                <a:cubicBezTo>
                  <a:pt x="1064844" y="466721"/>
                  <a:pt x="1047344" y="479342"/>
                  <a:pt x="1028833" y="487756"/>
                </a:cubicBezTo>
                <a:cubicBezTo>
                  <a:pt x="1024122" y="490448"/>
                  <a:pt x="1020420" y="487756"/>
                  <a:pt x="1017727" y="479678"/>
                </a:cubicBezTo>
                <a:cubicBezTo>
                  <a:pt x="1037920" y="453428"/>
                  <a:pt x="1051887" y="423138"/>
                  <a:pt x="1059628" y="388810"/>
                </a:cubicBezTo>
                <a:cubicBezTo>
                  <a:pt x="1060974" y="383425"/>
                  <a:pt x="1057777" y="379555"/>
                  <a:pt x="1050036" y="377199"/>
                </a:cubicBezTo>
                <a:lnTo>
                  <a:pt x="1055084" y="270681"/>
                </a:lnTo>
                <a:cubicBezTo>
                  <a:pt x="1055757" y="255536"/>
                  <a:pt x="1063161" y="249983"/>
                  <a:pt x="1077297" y="254022"/>
                </a:cubicBezTo>
                <a:lnTo>
                  <a:pt x="1108596" y="263108"/>
                </a:lnTo>
                <a:lnTo>
                  <a:pt x="1214609" y="252507"/>
                </a:lnTo>
                <a:lnTo>
                  <a:pt x="1225210" y="242411"/>
                </a:lnTo>
                <a:cubicBezTo>
                  <a:pt x="1230932" y="237026"/>
                  <a:pt x="1237663" y="234628"/>
                  <a:pt x="1245403" y="235217"/>
                </a:cubicBezTo>
                <a:close/>
                <a:moveTo>
                  <a:pt x="635070" y="229790"/>
                </a:moveTo>
                <a:cubicBezTo>
                  <a:pt x="619925" y="231473"/>
                  <a:pt x="612353" y="239887"/>
                  <a:pt x="612353" y="255031"/>
                </a:cubicBezTo>
                <a:lnTo>
                  <a:pt x="612353" y="362054"/>
                </a:lnTo>
                <a:cubicBezTo>
                  <a:pt x="612353" y="377199"/>
                  <a:pt x="619925" y="383930"/>
                  <a:pt x="635070" y="382247"/>
                </a:cubicBezTo>
                <a:cubicBezTo>
                  <a:pt x="642810" y="381574"/>
                  <a:pt x="646681" y="377367"/>
                  <a:pt x="646681" y="369627"/>
                </a:cubicBezTo>
                <a:lnTo>
                  <a:pt x="646681" y="240391"/>
                </a:lnTo>
                <a:cubicBezTo>
                  <a:pt x="646681" y="232651"/>
                  <a:pt x="642810" y="229117"/>
                  <a:pt x="635070" y="229790"/>
                </a:cubicBezTo>
                <a:close/>
                <a:moveTo>
                  <a:pt x="1827467" y="189909"/>
                </a:moveTo>
                <a:lnTo>
                  <a:pt x="1827467" y="270681"/>
                </a:lnTo>
                <a:cubicBezTo>
                  <a:pt x="1827467" y="285826"/>
                  <a:pt x="1834534" y="289191"/>
                  <a:pt x="1848669" y="280777"/>
                </a:cubicBezTo>
                <a:lnTo>
                  <a:pt x="1851193" y="268157"/>
                </a:lnTo>
                <a:lnTo>
                  <a:pt x="1851193" y="210102"/>
                </a:lnTo>
                <a:cubicBezTo>
                  <a:pt x="1851193" y="194957"/>
                  <a:pt x="1843284" y="188226"/>
                  <a:pt x="1827467" y="189909"/>
                </a:cubicBezTo>
                <a:close/>
                <a:moveTo>
                  <a:pt x="262004" y="184861"/>
                </a:moveTo>
                <a:cubicBezTo>
                  <a:pt x="292630" y="183851"/>
                  <a:pt x="314674" y="194957"/>
                  <a:pt x="328136" y="218179"/>
                </a:cubicBezTo>
                <a:cubicBezTo>
                  <a:pt x="332511" y="225583"/>
                  <a:pt x="334699" y="232987"/>
                  <a:pt x="334699" y="240391"/>
                </a:cubicBezTo>
                <a:cubicBezTo>
                  <a:pt x="334699" y="247459"/>
                  <a:pt x="332175" y="254527"/>
                  <a:pt x="327127" y="261594"/>
                </a:cubicBezTo>
                <a:cubicBezTo>
                  <a:pt x="320396" y="271017"/>
                  <a:pt x="312150" y="276234"/>
                  <a:pt x="302390" y="277244"/>
                </a:cubicBezTo>
                <a:cubicBezTo>
                  <a:pt x="293977" y="278253"/>
                  <a:pt x="284553" y="275393"/>
                  <a:pt x="274120" y="268662"/>
                </a:cubicBezTo>
                <a:cubicBezTo>
                  <a:pt x="271428" y="255873"/>
                  <a:pt x="265875" y="243252"/>
                  <a:pt x="257461" y="230800"/>
                </a:cubicBezTo>
                <a:cubicBezTo>
                  <a:pt x="247701" y="215991"/>
                  <a:pt x="242316" y="206736"/>
                  <a:pt x="241306" y="203034"/>
                </a:cubicBezTo>
                <a:cubicBezTo>
                  <a:pt x="235248" y="189572"/>
                  <a:pt x="242148" y="183514"/>
                  <a:pt x="262004" y="184861"/>
                </a:cubicBezTo>
                <a:close/>
                <a:moveTo>
                  <a:pt x="1206532" y="167192"/>
                </a:moveTo>
                <a:cubicBezTo>
                  <a:pt x="1191387" y="168538"/>
                  <a:pt x="1189872" y="174259"/>
                  <a:pt x="1201988" y="184356"/>
                </a:cubicBezTo>
                <a:lnTo>
                  <a:pt x="1205017" y="194957"/>
                </a:lnTo>
                <a:cubicBezTo>
                  <a:pt x="1201315" y="205054"/>
                  <a:pt x="1204681" y="209597"/>
                  <a:pt x="1215114" y="208587"/>
                </a:cubicBezTo>
                <a:lnTo>
                  <a:pt x="1239850" y="206063"/>
                </a:lnTo>
                <a:lnTo>
                  <a:pt x="1246918" y="196472"/>
                </a:lnTo>
                <a:cubicBezTo>
                  <a:pt x="1256341" y="183683"/>
                  <a:pt x="1251461" y="179981"/>
                  <a:pt x="1232278" y="185366"/>
                </a:cubicBezTo>
                <a:lnTo>
                  <a:pt x="1222686" y="179812"/>
                </a:lnTo>
                <a:cubicBezTo>
                  <a:pt x="1220330" y="170389"/>
                  <a:pt x="1214946" y="166182"/>
                  <a:pt x="1206532" y="167192"/>
                </a:cubicBezTo>
                <a:close/>
                <a:moveTo>
                  <a:pt x="1873911" y="142455"/>
                </a:moveTo>
                <a:cubicBezTo>
                  <a:pt x="1900161" y="160292"/>
                  <a:pt x="1913623" y="169548"/>
                  <a:pt x="1914296" y="170221"/>
                </a:cubicBezTo>
                <a:cubicBezTo>
                  <a:pt x="1914970" y="173250"/>
                  <a:pt x="1914128" y="175942"/>
                  <a:pt x="1911772" y="178298"/>
                </a:cubicBezTo>
                <a:cubicBezTo>
                  <a:pt x="1904368" y="182673"/>
                  <a:pt x="1900666" y="188899"/>
                  <a:pt x="1900666" y="196976"/>
                </a:cubicBezTo>
                <a:lnTo>
                  <a:pt x="1900666" y="326716"/>
                </a:lnTo>
                <a:cubicBezTo>
                  <a:pt x="1900666" y="328399"/>
                  <a:pt x="1899657" y="330418"/>
                  <a:pt x="1897637" y="332774"/>
                </a:cubicBezTo>
                <a:cubicBezTo>
                  <a:pt x="1895955" y="334794"/>
                  <a:pt x="1891411" y="337486"/>
                  <a:pt x="1884007" y="340851"/>
                </a:cubicBezTo>
                <a:cubicBezTo>
                  <a:pt x="1876603" y="344217"/>
                  <a:pt x="1869367" y="346236"/>
                  <a:pt x="1862299" y="346910"/>
                </a:cubicBezTo>
                <a:cubicBezTo>
                  <a:pt x="1854895" y="344554"/>
                  <a:pt x="1851193" y="340010"/>
                  <a:pt x="1851193" y="333279"/>
                </a:cubicBezTo>
                <a:cubicBezTo>
                  <a:pt x="1851193" y="320490"/>
                  <a:pt x="1843284" y="314937"/>
                  <a:pt x="1827467" y="316620"/>
                </a:cubicBezTo>
                <a:lnTo>
                  <a:pt x="1827467" y="346405"/>
                </a:lnTo>
                <a:cubicBezTo>
                  <a:pt x="1827467" y="348424"/>
                  <a:pt x="1826625" y="350443"/>
                  <a:pt x="1824942" y="352462"/>
                </a:cubicBezTo>
                <a:cubicBezTo>
                  <a:pt x="1823260" y="354482"/>
                  <a:pt x="1819221" y="357174"/>
                  <a:pt x="1812827" y="360540"/>
                </a:cubicBezTo>
                <a:cubicBezTo>
                  <a:pt x="1806432" y="363569"/>
                  <a:pt x="1799365" y="365420"/>
                  <a:pt x="1791624" y="366093"/>
                </a:cubicBezTo>
                <a:cubicBezTo>
                  <a:pt x="1784556" y="363737"/>
                  <a:pt x="1781023" y="359362"/>
                  <a:pt x="1781023" y="352967"/>
                </a:cubicBezTo>
                <a:lnTo>
                  <a:pt x="1787081" y="176279"/>
                </a:lnTo>
                <a:cubicBezTo>
                  <a:pt x="1787417" y="161134"/>
                  <a:pt x="1794485" y="155917"/>
                  <a:pt x="1808283" y="160629"/>
                </a:cubicBezTo>
                <a:lnTo>
                  <a:pt x="1825952" y="166687"/>
                </a:lnTo>
                <a:lnTo>
                  <a:pt x="1849679" y="164668"/>
                </a:lnTo>
                <a:lnTo>
                  <a:pt x="1867348" y="143465"/>
                </a:lnTo>
                <a:cubicBezTo>
                  <a:pt x="1868357" y="142455"/>
                  <a:pt x="1870545" y="142119"/>
                  <a:pt x="1873911" y="142455"/>
                </a:cubicBezTo>
                <a:close/>
                <a:moveTo>
                  <a:pt x="1426635" y="133116"/>
                </a:moveTo>
                <a:cubicBezTo>
                  <a:pt x="1434545" y="132275"/>
                  <a:pt x="1443968" y="134883"/>
                  <a:pt x="1454906" y="140941"/>
                </a:cubicBezTo>
                <a:cubicBezTo>
                  <a:pt x="1479810" y="153393"/>
                  <a:pt x="1492936" y="160629"/>
                  <a:pt x="1494282" y="162648"/>
                </a:cubicBezTo>
                <a:cubicBezTo>
                  <a:pt x="1494282" y="164331"/>
                  <a:pt x="1493272" y="166350"/>
                  <a:pt x="1491253" y="168706"/>
                </a:cubicBezTo>
                <a:cubicBezTo>
                  <a:pt x="1487888" y="172408"/>
                  <a:pt x="1483513" y="174428"/>
                  <a:pt x="1478128" y="174764"/>
                </a:cubicBezTo>
                <a:cubicBezTo>
                  <a:pt x="1473416" y="174764"/>
                  <a:pt x="1469209" y="176615"/>
                  <a:pt x="1465507" y="180317"/>
                </a:cubicBezTo>
                <a:cubicBezTo>
                  <a:pt x="1416707" y="231136"/>
                  <a:pt x="1359326" y="272868"/>
                  <a:pt x="1293362" y="305514"/>
                </a:cubicBezTo>
                <a:cubicBezTo>
                  <a:pt x="1288313" y="307870"/>
                  <a:pt x="1284443" y="307028"/>
                  <a:pt x="1281751" y="302990"/>
                </a:cubicBezTo>
                <a:cubicBezTo>
                  <a:pt x="1281078" y="301980"/>
                  <a:pt x="1281414" y="299961"/>
                  <a:pt x="1282760" y="296932"/>
                </a:cubicBezTo>
                <a:cubicBezTo>
                  <a:pt x="1331897" y="253180"/>
                  <a:pt x="1373461" y="202866"/>
                  <a:pt x="1407452" y="145989"/>
                </a:cubicBezTo>
                <a:cubicBezTo>
                  <a:pt x="1412332" y="138248"/>
                  <a:pt x="1418727" y="133957"/>
                  <a:pt x="1426635" y="133116"/>
                </a:cubicBezTo>
                <a:close/>
                <a:moveTo>
                  <a:pt x="1212085" y="113176"/>
                </a:moveTo>
                <a:lnTo>
                  <a:pt x="1117683" y="122767"/>
                </a:lnTo>
                <a:cubicBezTo>
                  <a:pt x="1112971" y="123104"/>
                  <a:pt x="1110615" y="125628"/>
                  <a:pt x="1110615" y="130340"/>
                </a:cubicBezTo>
                <a:cubicBezTo>
                  <a:pt x="1110615" y="145484"/>
                  <a:pt x="1118188" y="152215"/>
                  <a:pt x="1133332" y="150533"/>
                </a:cubicBezTo>
                <a:lnTo>
                  <a:pt x="1196435" y="144475"/>
                </a:lnTo>
                <a:cubicBezTo>
                  <a:pt x="1211580" y="142792"/>
                  <a:pt x="1219152" y="134378"/>
                  <a:pt x="1219152" y="119233"/>
                </a:cubicBezTo>
                <a:cubicBezTo>
                  <a:pt x="1219152" y="114522"/>
                  <a:pt x="1216797" y="112502"/>
                  <a:pt x="1212085" y="113176"/>
                </a:cubicBezTo>
                <a:close/>
                <a:moveTo>
                  <a:pt x="1596762" y="106108"/>
                </a:moveTo>
                <a:cubicBezTo>
                  <a:pt x="1592386" y="106445"/>
                  <a:pt x="1590199" y="108800"/>
                  <a:pt x="1590199" y="113176"/>
                </a:cubicBezTo>
                <a:lnTo>
                  <a:pt x="1590199" y="313591"/>
                </a:lnTo>
                <a:cubicBezTo>
                  <a:pt x="1590199" y="317966"/>
                  <a:pt x="1592386" y="319985"/>
                  <a:pt x="1596762" y="319649"/>
                </a:cubicBezTo>
                <a:cubicBezTo>
                  <a:pt x="1611906" y="317966"/>
                  <a:pt x="1619479" y="309552"/>
                  <a:pt x="1619479" y="294408"/>
                </a:cubicBezTo>
                <a:lnTo>
                  <a:pt x="1619479" y="126301"/>
                </a:lnTo>
                <a:cubicBezTo>
                  <a:pt x="1619479" y="111156"/>
                  <a:pt x="1611906" y="104425"/>
                  <a:pt x="1596762" y="106108"/>
                </a:cubicBezTo>
                <a:close/>
                <a:moveTo>
                  <a:pt x="734016" y="76323"/>
                </a:moveTo>
                <a:lnTo>
                  <a:pt x="718366" y="76828"/>
                </a:lnTo>
                <a:lnTo>
                  <a:pt x="665864" y="81876"/>
                </a:lnTo>
                <a:cubicBezTo>
                  <a:pt x="650719" y="83559"/>
                  <a:pt x="641632" y="92646"/>
                  <a:pt x="638604" y="109137"/>
                </a:cubicBezTo>
                <a:cubicBezTo>
                  <a:pt x="634565" y="138080"/>
                  <a:pt x="628507" y="162648"/>
                  <a:pt x="620430" y="182841"/>
                </a:cubicBezTo>
                <a:cubicBezTo>
                  <a:pt x="614708" y="198996"/>
                  <a:pt x="619420" y="206568"/>
                  <a:pt x="634565" y="205558"/>
                </a:cubicBezTo>
                <a:lnTo>
                  <a:pt x="644157" y="205054"/>
                </a:lnTo>
                <a:lnTo>
                  <a:pt x="667884" y="177793"/>
                </a:lnTo>
                <a:cubicBezTo>
                  <a:pt x="668893" y="176447"/>
                  <a:pt x="671081" y="175942"/>
                  <a:pt x="674446" y="176279"/>
                </a:cubicBezTo>
                <a:cubicBezTo>
                  <a:pt x="707765" y="199164"/>
                  <a:pt x="724424" y="212289"/>
                  <a:pt x="724424" y="215655"/>
                </a:cubicBezTo>
                <a:cubicBezTo>
                  <a:pt x="725097" y="216328"/>
                  <a:pt x="726275" y="218852"/>
                  <a:pt x="727958" y="223227"/>
                </a:cubicBezTo>
                <a:lnTo>
                  <a:pt x="756733" y="220198"/>
                </a:lnTo>
                <a:lnTo>
                  <a:pt x="756733" y="96516"/>
                </a:lnTo>
                <a:cubicBezTo>
                  <a:pt x="756733" y="81371"/>
                  <a:pt x="749160" y="74640"/>
                  <a:pt x="734016" y="76323"/>
                </a:cubicBezTo>
                <a:close/>
                <a:moveTo>
                  <a:pt x="839524" y="65722"/>
                </a:moveTo>
                <a:cubicBezTo>
                  <a:pt x="827408" y="66732"/>
                  <a:pt x="821350" y="73294"/>
                  <a:pt x="821350" y="85410"/>
                </a:cubicBezTo>
                <a:lnTo>
                  <a:pt x="821350" y="195462"/>
                </a:lnTo>
                <a:cubicBezTo>
                  <a:pt x="821350" y="207578"/>
                  <a:pt x="827408" y="213131"/>
                  <a:pt x="839524" y="212121"/>
                </a:cubicBezTo>
                <a:cubicBezTo>
                  <a:pt x="854669" y="210438"/>
                  <a:pt x="862241" y="202025"/>
                  <a:pt x="862241" y="186880"/>
                </a:cubicBezTo>
                <a:lnTo>
                  <a:pt x="862241" y="85915"/>
                </a:lnTo>
                <a:cubicBezTo>
                  <a:pt x="862241" y="70770"/>
                  <a:pt x="854669" y="64039"/>
                  <a:pt x="839524" y="65722"/>
                </a:cubicBezTo>
                <a:close/>
                <a:moveTo>
                  <a:pt x="1213094" y="60674"/>
                </a:moveTo>
                <a:lnTo>
                  <a:pt x="1133332" y="68246"/>
                </a:lnTo>
                <a:cubicBezTo>
                  <a:pt x="1118188" y="69929"/>
                  <a:pt x="1110615" y="78343"/>
                  <a:pt x="1110615" y="93487"/>
                </a:cubicBezTo>
                <a:cubicBezTo>
                  <a:pt x="1110615" y="97526"/>
                  <a:pt x="1112634" y="99377"/>
                  <a:pt x="1116673" y="99040"/>
                </a:cubicBezTo>
                <a:lnTo>
                  <a:pt x="1196435" y="90963"/>
                </a:lnTo>
                <a:cubicBezTo>
                  <a:pt x="1211580" y="89280"/>
                  <a:pt x="1219152" y="80867"/>
                  <a:pt x="1219152" y="65722"/>
                </a:cubicBezTo>
                <a:cubicBezTo>
                  <a:pt x="1219152" y="61683"/>
                  <a:pt x="1217133" y="60001"/>
                  <a:pt x="1213094" y="60674"/>
                </a:cubicBezTo>
                <a:close/>
                <a:moveTo>
                  <a:pt x="259322" y="60169"/>
                </a:moveTo>
                <a:cubicBezTo>
                  <a:pt x="262625" y="59664"/>
                  <a:pt x="266716" y="59664"/>
                  <a:pt x="271596" y="60169"/>
                </a:cubicBezTo>
                <a:cubicBezTo>
                  <a:pt x="301885" y="60505"/>
                  <a:pt x="323593" y="72789"/>
                  <a:pt x="336718" y="97021"/>
                </a:cubicBezTo>
                <a:cubicBezTo>
                  <a:pt x="340757" y="104089"/>
                  <a:pt x="342776" y="111156"/>
                  <a:pt x="342776" y="118224"/>
                </a:cubicBezTo>
                <a:cubicBezTo>
                  <a:pt x="342776" y="126974"/>
                  <a:pt x="339074" y="135388"/>
                  <a:pt x="331670" y="143465"/>
                </a:cubicBezTo>
                <a:cubicBezTo>
                  <a:pt x="325276" y="150533"/>
                  <a:pt x="318208" y="154403"/>
                  <a:pt x="310467" y="155076"/>
                </a:cubicBezTo>
                <a:cubicBezTo>
                  <a:pt x="305419" y="155749"/>
                  <a:pt x="300539" y="155328"/>
                  <a:pt x="295827" y="153814"/>
                </a:cubicBezTo>
                <a:cubicBezTo>
                  <a:pt x="291116" y="152299"/>
                  <a:pt x="286572" y="149355"/>
                  <a:pt x="282197" y="144979"/>
                </a:cubicBezTo>
                <a:cubicBezTo>
                  <a:pt x="280178" y="132191"/>
                  <a:pt x="274793" y="118897"/>
                  <a:pt x="266043" y="105098"/>
                </a:cubicBezTo>
                <a:cubicBezTo>
                  <a:pt x="256619" y="90963"/>
                  <a:pt x="251571" y="82045"/>
                  <a:pt x="250898" y="78343"/>
                </a:cubicBezTo>
                <a:cubicBezTo>
                  <a:pt x="246607" y="67741"/>
                  <a:pt x="249415" y="61683"/>
                  <a:pt x="259322" y="60169"/>
                </a:cubicBezTo>
                <a:close/>
                <a:moveTo>
                  <a:pt x="1642322" y="52975"/>
                </a:moveTo>
                <a:cubicBezTo>
                  <a:pt x="1643416" y="52891"/>
                  <a:pt x="1644551" y="53270"/>
                  <a:pt x="1645729" y="54111"/>
                </a:cubicBezTo>
                <a:cubicBezTo>
                  <a:pt x="1676692" y="75314"/>
                  <a:pt x="1690322" y="85410"/>
                  <a:pt x="1686620" y="84400"/>
                </a:cubicBezTo>
                <a:cubicBezTo>
                  <a:pt x="1690996" y="89449"/>
                  <a:pt x="1688303" y="98367"/>
                  <a:pt x="1678543" y="111156"/>
                </a:cubicBezTo>
                <a:lnTo>
                  <a:pt x="1677029" y="122262"/>
                </a:lnTo>
                <a:lnTo>
                  <a:pt x="1677029" y="361549"/>
                </a:lnTo>
                <a:cubicBezTo>
                  <a:pt x="1677029" y="363569"/>
                  <a:pt x="1676019" y="365672"/>
                  <a:pt x="1674000" y="367860"/>
                </a:cubicBezTo>
                <a:cubicBezTo>
                  <a:pt x="1671980" y="370047"/>
                  <a:pt x="1666596" y="373244"/>
                  <a:pt x="1657845" y="377451"/>
                </a:cubicBezTo>
                <a:cubicBezTo>
                  <a:pt x="1649095" y="381658"/>
                  <a:pt x="1640345" y="384267"/>
                  <a:pt x="1631595" y="385276"/>
                </a:cubicBezTo>
                <a:cubicBezTo>
                  <a:pt x="1623517" y="382920"/>
                  <a:pt x="1619479" y="378040"/>
                  <a:pt x="1619479" y="370636"/>
                </a:cubicBezTo>
                <a:lnTo>
                  <a:pt x="1619479" y="363569"/>
                </a:lnTo>
                <a:cubicBezTo>
                  <a:pt x="1619479" y="348424"/>
                  <a:pt x="1611906" y="341693"/>
                  <a:pt x="1596762" y="343376"/>
                </a:cubicBezTo>
                <a:cubicBezTo>
                  <a:pt x="1592386" y="343712"/>
                  <a:pt x="1590199" y="346068"/>
                  <a:pt x="1590199" y="350443"/>
                </a:cubicBezTo>
                <a:lnTo>
                  <a:pt x="1590199" y="394363"/>
                </a:lnTo>
                <a:cubicBezTo>
                  <a:pt x="1590199" y="397055"/>
                  <a:pt x="1589021" y="399748"/>
                  <a:pt x="1586665" y="402440"/>
                </a:cubicBezTo>
                <a:cubicBezTo>
                  <a:pt x="1584646" y="404796"/>
                  <a:pt x="1581112" y="407489"/>
                  <a:pt x="1576064" y="410517"/>
                </a:cubicBezTo>
                <a:cubicBezTo>
                  <a:pt x="1567313" y="415229"/>
                  <a:pt x="1557722" y="418090"/>
                  <a:pt x="1547289" y="419099"/>
                </a:cubicBezTo>
                <a:cubicBezTo>
                  <a:pt x="1539212" y="417080"/>
                  <a:pt x="1535173" y="412368"/>
                  <a:pt x="1535173" y="404964"/>
                </a:cubicBezTo>
                <a:lnTo>
                  <a:pt x="1541736" y="89953"/>
                </a:lnTo>
                <a:cubicBezTo>
                  <a:pt x="1541736" y="74809"/>
                  <a:pt x="1548635" y="69424"/>
                  <a:pt x="1562433" y="73799"/>
                </a:cubicBezTo>
                <a:lnTo>
                  <a:pt x="1589189" y="83391"/>
                </a:lnTo>
                <a:lnTo>
                  <a:pt x="1617459" y="80867"/>
                </a:lnTo>
                <a:lnTo>
                  <a:pt x="1639167" y="54616"/>
                </a:lnTo>
                <a:cubicBezTo>
                  <a:pt x="1640177" y="53606"/>
                  <a:pt x="1641228" y="53059"/>
                  <a:pt x="1642322" y="52975"/>
                </a:cubicBezTo>
                <a:close/>
                <a:moveTo>
                  <a:pt x="161512" y="21802"/>
                </a:moveTo>
                <a:cubicBezTo>
                  <a:pt x="171798" y="20035"/>
                  <a:pt x="184261" y="25084"/>
                  <a:pt x="198901" y="36947"/>
                </a:cubicBezTo>
                <a:cubicBezTo>
                  <a:pt x="222796" y="54784"/>
                  <a:pt x="234575" y="66227"/>
                  <a:pt x="234239" y="71275"/>
                </a:cubicBezTo>
                <a:cubicBezTo>
                  <a:pt x="229527" y="75650"/>
                  <a:pt x="223974" y="78174"/>
                  <a:pt x="217580" y="78847"/>
                </a:cubicBezTo>
                <a:cubicBezTo>
                  <a:pt x="211522" y="79520"/>
                  <a:pt x="204959" y="79016"/>
                  <a:pt x="197892" y="77333"/>
                </a:cubicBezTo>
                <a:lnTo>
                  <a:pt x="180223" y="83391"/>
                </a:lnTo>
                <a:cubicBezTo>
                  <a:pt x="164741" y="88439"/>
                  <a:pt x="157001" y="98536"/>
                  <a:pt x="157001" y="113680"/>
                </a:cubicBezTo>
                <a:lnTo>
                  <a:pt x="157001" y="148513"/>
                </a:lnTo>
                <a:cubicBezTo>
                  <a:pt x="157001" y="163658"/>
                  <a:pt x="161376" y="164499"/>
                  <a:pt x="170126" y="151037"/>
                </a:cubicBezTo>
                <a:lnTo>
                  <a:pt x="183251" y="131349"/>
                </a:lnTo>
                <a:cubicBezTo>
                  <a:pt x="184261" y="129330"/>
                  <a:pt x="186617" y="128657"/>
                  <a:pt x="190319" y="129330"/>
                </a:cubicBezTo>
                <a:cubicBezTo>
                  <a:pt x="211185" y="145484"/>
                  <a:pt x="228181" y="159956"/>
                  <a:pt x="241306" y="172745"/>
                </a:cubicBezTo>
                <a:cubicBezTo>
                  <a:pt x="241306" y="175774"/>
                  <a:pt x="239792" y="178971"/>
                  <a:pt x="236763" y="182337"/>
                </a:cubicBezTo>
                <a:cubicBezTo>
                  <a:pt x="233734" y="185366"/>
                  <a:pt x="229022" y="187217"/>
                  <a:pt x="222628" y="187890"/>
                </a:cubicBezTo>
                <a:lnTo>
                  <a:pt x="177194" y="192433"/>
                </a:lnTo>
                <a:cubicBezTo>
                  <a:pt x="163732" y="193779"/>
                  <a:pt x="157001" y="201183"/>
                  <a:pt x="157001" y="214645"/>
                </a:cubicBezTo>
                <a:cubicBezTo>
                  <a:pt x="196714" y="224069"/>
                  <a:pt x="220945" y="240391"/>
                  <a:pt x="229695" y="263613"/>
                </a:cubicBezTo>
                <a:cubicBezTo>
                  <a:pt x="231715" y="269335"/>
                  <a:pt x="232724" y="274551"/>
                  <a:pt x="232724" y="279263"/>
                </a:cubicBezTo>
                <a:cubicBezTo>
                  <a:pt x="232724" y="289023"/>
                  <a:pt x="228854" y="297437"/>
                  <a:pt x="221113" y="304504"/>
                </a:cubicBezTo>
                <a:cubicBezTo>
                  <a:pt x="215392" y="310226"/>
                  <a:pt x="209166" y="313423"/>
                  <a:pt x="202435" y="314096"/>
                </a:cubicBezTo>
                <a:cubicBezTo>
                  <a:pt x="196040" y="314769"/>
                  <a:pt x="189309" y="312918"/>
                  <a:pt x="182242" y="308543"/>
                </a:cubicBezTo>
                <a:cubicBezTo>
                  <a:pt x="178876" y="307197"/>
                  <a:pt x="177025" y="305346"/>
                  <a:pt x="176689" y="302990"/>
                </a:cubicBezTo>
                <a:cubicBezTo>
                  <a:pt x="174333" y="287508"/>
                  <a:pt x="171304" y="277748"/>
                  <a:pt x="167602" y="273710"/>
                </a:cubicBezTo>
                <a:cubicBezTo>
                  <a:pt x="160534" y="258902"/>
                  <a:pt x="157001" y="259070"/>
                  <a:pt x="157001" y="274215"/>
                </a:cubicBezTo>
                <a:lnTo>
                  <a:pt x="157001" y="475135"/>
                </a:lnTo>
                <a:cubicBezTo>
                  <a:pt x="157001" y="477154"/>
                  <a:pt x="156159" y="478837"/>
                  <a:pt x="154477" y="480183"/>
                </a:cubicBezTo>
                <a:cubicBezTo>
                  <a:pt x="153130" y="482203"/>
                  <a:pt x="151447" y="483885"/>
                  <a:pt x="149428" y="485232"/>
                </a:cubicBezTo>
                <a:cubicBezTo>
                  <a:pt x="145390" y="488934"/>
                  <a:pt x="139332" y="492299"/>
                  <a:pt x="131254" y="495328"/>
                </a:cubicBezTo>
                <a:cubicBezTo>
                  <a:pt x="123177" y="498357"/>
                  <a:pt x="114595" y="500376"/>
                  <a:pt x="105509" y="501386"/>
                </a:cubicBezTo>
                <a:cubicBezTo>
                  <a:pt x="95412" y="499367"/>
                  <a:pt x="90364" y="493645"/>
                  <a:pt x="90364" y="484222"/>
                </a:cubicBezTo>
                <a:lnTo>
                  <a:pt x="90364" y="348424"/>
                </a:lnTo>
                <a:cubicBezTo>
                  <a:pt x="90364" y="333279"/>
                  <a:pt x="85484" y="332269"/>
                  <a:pt x="75724" y="345395"/>
                </a:cubicBezTo>
                <a:lnTo>
                  <a:pt x="13126" y="405469"/>
                </a:lnTo>
                <a:cubicBezTo>
                  <a:pt x="9087" y="409844"/>
                  <a:pt x="4712" y="408162"/>
                  <a:pt x="0" y="400421"/>
                </a:cubicBezTo>
                <a:cubicBezTo>
                  <a:pt x="36347" y="349265"/>
                  <a:pt x="61420" y="291883"/>
                  <a:pt x="75219" y="228276"/>
                </a:cubicBezTo>
                <a:cubicBezTo>
                  <a:pt x="79594" y="210775"/>
                  <a:pt x="74209" y="202698"/>
                  <a:pt x="59065" y="204044"/>
                </a:cubicBezTo>
                <a:lnTo>
                  <a:pt x="31299" y="205054"/>
                </a:lnTo>
                <a:cubicBezTo>
                  <a:pt x="20193" y="205390"/>
                  <a:pt x="14808" y="198827"/>
                  <a:pt x="15145" y="185366"/>
                </a:cubicBezTo>
                <a:lnTo>
                  <a:pt x="67647" y="180317"/>
                </a:lnTo>
                <a:cubicBezTo>
                  <a:pt x="82791" y="178634"/>
                  <a:pt x="90364" y="170221"/>
                  <a:pt x="90364" y="155076"/>
                </a:cubicBezTo>
                <a:lnTo>
                  <a:pt x="90364" y="131349"/>
                </a:lnTo>
                <a:cubicBezTo>
                  <a:pt x="90364" y="116204"/>
                  <a:pt x="82118" y="110483"/>
                  <a:pt x="65627" y="114185"/>
                </a:cubicBezTo>
                <a:lnTo>
                  <a:pt x="17669" y="119738"/>
                </a:lnTo>
                <a:cubicBezTo>
                  <a:pt x="11947" y="120411"/>
                  <a:pt x="9423" y="116541"/>
                  <a:pt x="10097" y="108127"/>
                </a:cubicBezTo>
                <a:cubicBezTo>
                  <a:pt x="37021" y="96011"/>
                  <a:pt x="65122" y="80867"/>
                  <a:pt x="94402" y="62693"/>
                </a:cubicBezTo>
                <a:cubicBezTo>
                  <a:pt x="124019" y="44519"/>
                  <a:pt x="143202" y="32235"/>
                  <a:pt x="151952" y="25841"/>
                </a:cubicBezTo>
                <a:cubicBezTo>
                  <a:pt x="154897" y="23737"/>
                  <a:pt x="158084" y="22391"/>
                  <a:pt x="161512" y="21802"/>
                </a:cubicBezTo>
                <a:close/>
                <a:moveTo>
                  <a:pt x="1249063" y="16628"/>
                </a:moveTo>
                <a:cubicBezTo>
                  <a:pt x="1256720" y="17217"/>
                  <a:pt x="1265428" y="20792"/>
                  <a:pt x="1275188" y="27355"/>
                </a:cubicBezTo>
                <a:cubicBezTo>
                  <a:pt x="1290669" y="37452"/>
                  <a:pt x="1298746" y="42837"/>
                  <a:pt x="1299420" y="43510"/>
                </a:cubicBezTo>
                <a:cubicBezTo>
                  <a:pt x="1300093" y="46202"/>
                  <a:pt x="1299420" y="48726"/>
                  <a:pt x="1297400" y="51082"/>
                </a:cubicBezTo>
                <a:cubicBezTo>
                  <a:pt x="1284948" y="58486"/>
                  <a:pt x="1278722" y="69087"/>
                  <a:pt x="1278722" y="82886"/>
                </a:cubicBezTo>
                <a:lnTo>
                  <a:pt x="1278722" y="163658"/>
                </a:lnTo>
                <a:cubicBezTo>
                  <a:pt x="1275693" y="168370"/>
                  <a:pt x="1276366" y="172240"/>
                  <a:pt x="1280741" y="175269"/>
                </a:cubicBezTo>
                <a:cubicBezTo>
                  <a:pt x="1296559" y="185702"/>
                  <a:pt x="1311367" y="196472"/>
                  <a:pt x="1325166" y="207578"/>
                </a:cubicBezTo>
                <a:cubicBezTo>
                  <a:pt x="1325166" y="210943"/>
                  <a:pt x="1323651" y="214309"/>
                  <a:pt x="1320622" y="217674"/>
                </a:cubicBezTo>
                <a:cubicBezTo>
                  <a:pt x="1317593" y="220703"/>
                  <a:pt x="1312882" y="222554"/>
                  <a:pt x="1306487" y="223227"/>
                </a:cubicBezTo>
                <a:lnTo>
                  <a:pt x="1037415" y="246954"/>
                </a:lnTo>
                <a:cubicBezTo>
                  <a:pt x="1025973" y="248300"/>
                  <a:pt x="1020420" y="242074"/>
                  <a:pt x="1020756" y="228276"/>
                </a:cubicBezTo>
                <a:lnTo>
                  <a:pt x="1128284" y="207578"/>
                </a:lnTo>
                <a:cubicBezTo>
                  <a:pt x="1134678" y="206905"/>
                  <a:pt x="1138212" y="203203"/>
                  <a:pt x="1138885" y="196472"/>
                </a:cubicBezTo>
                <a:cubicBezTo>
                  <a:pt x="1134510" y="182000"/>
                  <a:pt x="1125087" y="175437"/>
                  <a:pt x="1110615" y="176783"/>
                </a:cubicBezTo>
                <a:lnTo>
                  <a:pt x="1110615" y="186375"/>
                </a:lnTo>
                <a:cubicBezTo>
                  <a:pt x="1110615" y="188394"/>
                  <a:pt x="1109437" y="190750"/>
                  <a:pt x="1107081" y="193443"/>
                </a:cubicBezTo>
                <a:cubicBezTo>
                  <a:pt x="1105062" y="195799"/>
                  <a:pt x="1100519" y="198659"/>
                  <a:pt x="1093451" y="202025"/>
                </a:cubicBezTo>
                <a:cubicBezTo>
                  <a:pt x="1083354" y="206736"/>
                  <a:pt x="1073090" y="209597"/>
                  <a:pt x="1062657" y="210607"/>
                </a:cubicBezTo>
                <a:cubicBezTo>
                  <a:pt x="1054580" y="208587"/>
                  <a:pt x="1050541" y="203876"/>
                  <a:pt x="1050541" y="196472"/>
                </a:cubicBezTo>
                <a:lnTo>
                  <a:pt x="1056599" y="53606"/>
                </a:lnTo>
                <a:cubicBezTo>
                  <a:pt x="1056935" y="38461"/>
                  <a:pt x="1064003" y="32908"/>
                  <a:pt x="1077801" y="36947"/>
                </a:cubicBezTo>
                <a:lnTo>
                  <a:pt x="1109605" y="47043"/>
                </a:lnTo>
                <a:lnTo>
                  <a:pt x="1216628" y="36442"/>
                </a:lnTo>
                <a:lnTo>
                  <a:pt x="1229249" y="23821"/>
                </a:lnTo>
                <a:cubicBezTo>
                  <a:pt x="1234802" y="18437"/>
                  <a:pt x="1241407" y="16039"/>
                  <a:pt x="1249063" y="16628"/>
                </a:cubicBezTo>
                <a:close/>
                <a:moveTo>
                  <a:pt x="1422597" y="4890"/>
                </a:moveTo>
                <a:cubicBezTo>
                  <a:pt x="1430506" y="4049"/>
                  <a:pt x="1439929" y="6657"/>
                  <a:pt x="1450867" y="12715"/>
                </a:cubicBezTo>
                <a:cubicBezTo>
                  <a:pt x="1474426" y="24831"/>
                  <a:pt x="1486878" y="31730"/>
                  <a:pt x="1488224" y="33413"/>
                </a:cubicBezTo>
                <a:cubicBezTo>
                  <a:pt x="1488224" y="35432"/>
                  <a:pt x="1487046" y="37620"/>
                  <a:pt x="1484690" y="39976"/>
                </a:cubicBezTo>
                <a:cubicBezTo>
                  <a:pt x="1481662" y="43678"/>
                  <a:pt x="1477286" y="45697"/>
                  <a:pt x="1471565" y="46034"/>
                </a:cubicBezTo>
                <a:cubicBezTo>
                  <a:pt x="1467190" y="46034"/>
                  <a:pt x="1463319" y="47717"/>
                  <a:pt x="1459954" y="51082"/>
                </a:cubicBezTo>
                <a:cubicBezTo>
                  <a:pt x="1412500" y="98536"/>
                  <a:pt x="1357811" y="137239"/>
                  <a:pt x="1295886" y="167192"/>
                </a:cubicBezTo>
                <a:cubicBezTo>
                  <a:pt x="1290501" y="169884"/>
                  <a:pt x="1286294" y="169043"/>
                  <a:pt x="1283265" y="164668"/>
                </a:cubicBezTo>
                <a:cubicBezTo>
                  <a:pt x="1282592" y="163658"/>
                  <a:pt x="1282929" y="161470"/>
                  <a:pt x="1284275" y="158105"/>
                </a:cubicBezTo>
                <a:cubicBezTo>
                  <a:pt x="1330719" y="117719"/>
                  <a:pt x="1370432" y="70938"/>
                  <a:pt x="1403414" y="17764"/>
                </a:cubicBezTo>
                <a:cubicBezTo>
                  <a:pt x="1408293" y="10023"/>
                  <a:pt x="1414688" y="5732"/>
                  <a:pt x="1422597" y="4890"/>
                </a:cubicBezTo>
                <a:close/>
                <a:moveTo>
                  <a:pt x="367008" y="4638"/>
                </a:moveTo>
                <a:lnTo>
                  <a:pt x="428596" y="7667"/>
                </a:lnTo>
                <a:cubicBezTo>
                  <a:pt x="437347" y="7667"/>
                  <a:pt x="439871" y="12210"/>
                  <a:pt x="436169" y="21297"/>
                </a:cubicBezTo>
                <a:cubicBezTo>
                  <a:pt x="427418" y="26682"/>
                  <a:pt x="423043" y="34255"/>
                  <a:pt x="423043" y="44015"/>
                </a:cubicBezTo>
                <a:lnTo>
                  <a:pt x="423043" y="250488"/>
                </a:lnTo>
                <a:cubicBezTo>
                  <a:pt x="423043" y="265633"/>
                  <a:pt x="426409" y="266137"/>
                  <a:pt x="433140" y="252002"/>
                </a:cubicBezTo>
                <a:lnTo>
                  <a:pt x="442227" y="234334"/>
                </a:lnTo>
                <a:cubicBezTo>
                  <a:pt x="443573" y="232314"/>
                  <a:pt x="445929" y="231473"/>
                  <a:pt x="449294" y="231809"/>
                </a:cubicBezTo>
                <a:cubicBezTo>
                  <a:pt x="469824" y="245608"/>
                  <a:pt x="486651" y="258397"/>
                  <a:pt x="499777" y="270176"/>
                </a:cubicBezTo>
                <a:cubicBezTo>
                  <a:pt x="499777" y="273878"/>
                  <a:pt x="498430" y="277244"/>
                  <a:pt x="495738" y="280272"/>
                </a:cubicBezTo>
                <a:cubicBezTo>
                  <a:pt x="493382" y="282965"/>
                  <a:pt x="489848" y="284984"/>
                  <a:pt x="485137" y="286330"/>
                </a:cubicBezTo>
                <a:lnTo>
                  <a:pt x="445256" y="298446"/>
                </a:lnTo>
                <a:cubicBezTo>
                  <a:pt x="430447" y="302485"/>
                  <a:pt x="423043" y="312077"/>
                  <a:pt x="423043" y="327221"/>
                </a:cubicBezTo>
                <a:lnTo>
                  <a:pt x="423043" y="443331"/>
                </a:lnTo>
                <a:cubicBezTo>
                  <a:pt x="423043" y="446023"/>
                  <a:pt x="421697" y="448716"/>
                  <a:pt x="419005" y="451408"/>
                </a:cubicBezTo>
                <a:cubicBezTo>
                  <a:pt x="416649" y="454437"/>
                  <a:pt x="411937" y="457971"/>
                  <a:pt x="404870" y="462010"/>
                </a:cubicBezTo>
                <a:cubicBezTo>
                  <a:pt x="393764" y="467731"/>
                  <a:pt x="382826" y="471096"/>
                  <a:pt x="372056" y="472106"/>
                </a:cubicBezTo>
                <a:cubicBezTo>
                  <a:pt x="361623" y="470087"/>
                  <a:pt x="356406" y="464197"/>
                  <a:pt x="356406" y="454437"/>
                </a:cubicBezTo>
                <a:lnTo>
                  <a:pt x="356406" y="346405"/>
                </a:lnTo>
                <a:cubicBezTo>
                  <a:pt x="356406" y="331260"/>
                  <a:pt x="342608" y="327894"/>
                  <a:pt x="315011" y="336308"/>
                </a:cubicBezTo>
                <a:cubicBezTo>
                  <a:pt x="238614" y="358520"/>
                  <a:pt x="198901" y="368785"/>
                  <a:pt x="195872" y="367102"/>
                </a:cubicBezTo>
                <a:cubicBezTo>
                  <a:pt x="193180" y="353977"/>
                  <a:pt x="197555" y="345900"/>
                  <a:pt x="208998" y="342871"/>
                </a:cubicBezTo>
                <a:lnTo>
                  <a:pt x="334194" y="306019"/>
                </a:lnTo>
                <a:cubicBezTo>
                  <a:pt x="349002" y="301644"/>
                  <a:pt x="356406" y="291883"/>
                  <a:pt x="356406" y="276739"/>
                </a:cubicBezTo>
                <a:lnTo>
                  <a:pt x="359940" y="27355"/>
                </a:lnTo>
                <a:cubicBezTo>
                  <a:pt x="359940" y="12210"/>
                  <a:pt x="362296" y="4638"/>
                  <a:pt x="367008" y="4638"/>
                </a:cubicBezTo>
                <a:close/>
                <a:moveTo>
                  <a:pt x="935188" y="1104"/>
                </a:moveTo>
                <a:cubicBezTo>
                  <a:pt x="941246" y="768"/>
                  <a:pt x="947557" y="3124"/>
                  <a:pt x="954119" y="8172"/>
                </a:cubicBezTo>
                <a:lnTo>
                  <a:pt x="990971" y="36947"/>
                </a:lnTo>
                <a:cubicBezTo>
                  <a:pt x="990971" y="40312"/>
                  <a:pt x="989625" y="43341"/>
                  <a:pt x="986933" y="46034"/>
                </a:cubicBezTo>
                <a:cubicBezTo>
                  <a:pt x="983567" y="49399"/>
                  <a:pt x="978519" y="51419"/>
                  <a:pt x="971788" y="52092"/>
                </a:cubicBezTo>
                <a:lnTo>
                  <a:pt x="951595" y="54111"/>
                </a:lnTo>
                <a:cubicBezTo>
                  <a:pt x="936451" y="55794"/>
                  <a:pt x="928878" y="64207"/>
                  <a:pt x="928878" y="79352"/>
                </a:cubicBezTo>
                <a:lnTo>
                  <a:pt x="928878" y="171230"/>
                </a:lnTo>
                <a:cubicBezTo>
                  <a:pt x="928878" y="186375"/>
                  <a:pt x="934768" y="185029"/>
                  <a:pt x="946547" y="167192"/>
                </a:cubicBezTo>
                <a:cubicBezTo>
                  <a:pt x="952268" y="162480"/>
                  <a:pt x="957989" y="162648"/>
                  <a:pt x="963711" y="167697"/>
                </a:cubicBezTo>
                <a:cubicBezTo>
                  <a:pt x="978856" y="179812"/>
                  <a:pt x="992318" y="192601"/>
                  <a:pt x="1004097" y="206063"/>
                </a:cubicBezTo>
                <a:cubicBezTo>
                  <a:pt x="1004097" y="209429"/>
                  <a:pt x="1002583" y="212626"/>
                  <a:pt x="999554" y="215655"/>
                </a:cubicBezTo>
                <a:cubicBezTo>
                  <a:pt x="996861" y="218684"/>
                  <a:pt x="992318" y="220535"/>
                  <a:pt x="985923" y="221208"/>
                </a:cubicBezTo>
                <a:lnTo>
                  <a:pt x="951595" y="224237"/>
                </a:lnTo>
                <a:cubicBezTo>
                  <a:pt x="936451" y="225920"/>
                  <a:pt x="928878" y="234334"/>
                  <a:pt x="928878" y="249478"/>
                </a:cubicBezTo>
                <a:lnTo>
                  <a:pt x="928878" y="447370"/>
                </a:lnTo>
                <a:cubicBezTo>
                  <a:pt x="928878" y="454101"/>
                  <a:pt x="920465" y="460832"/>
                  <a:pt x="903637" y="467563"/>
                </a:cubicBezTo>
                <a:cubicBezTo>
                  <a:pt x="895560" y="470255"/>
                  <a:pt x="886809" y="472106"/>
                  <a:pt x="877386" y="473116"/>
                </a:cubicBezTo>
                <a:cubicBezTo>
                  <a:pt x="867290" y="471096"/>
                  <a:pt x="862241" y="465375"/>
                  <a:pt x="862241" y="455952"/>
                </a:cubicBezTo>
                <a:lnTo>
                  <a:pt x="862241" y="256041"/>
                </a:lnTo>
                <a:cubicBezTo>
                  <a:pt x="862241" y="240896"/>
                  <a:pt x="854669" y="234165"/>
                  <a:pt x="839524" y="235848"/>
                </a:cubicBezTo>
                <a:cubicBezTo>
                  <a:pt x="827408" y="236858"/>
                  <a:pt x="821014" y="243925"/>
                  <a:pt x="820341" y="257051"/>
                </a:cubicBezTo>
                <a:lnTo>
                  <a:pt x="817817" y="290874"/>
                </a:lnTo>
                <a:cubicBezTo>
                  <a:pt x="816134" y="306692"/>
                  <a:pt x="812264" y="324697"/>
                  <a:pt x="806206" y="344890"/>
                </a:cubicBezTo>
                <a:cubicBezTo>
                  <a:pt x="800148" y="365083"/>
                  <a:pt x="791734" y="383257"/>
                  <a:pt x="780964" y="399411"/>
                </a:cubicBezTo>
                <a:cubicBezTo>
                  <a:pt x="770531" y="415566"/>
                  <a:pt x="756060" y="432225"/>
                  <a:pt x="737550" y="449389"/>
                </a:cubicBezTo>
                <a:cubicBezTo>
                  <a:pt x="719376" y="466216"/>
                  <a:pt x="698005" y="480520"/>
                  <a:pt x="673437" y="492299"/>
                </a:cubicBezTo>
                <a:cubicBezTo>
                  <a:pt x="669398" y="494318"/>
                  <a:pt x="666032" y="491626"/>
                  <a:pt x="663340" y="484222"/>
                </a:cubicBezTo>
                <a:cubicBezTo>
                  <a:pt x="701370" y="449221"/>
                  <a:pt x="726611" y="410686"/>
                  <a:pt x="739064" y="368617"/>
                </a:cubicBezTo>
                <a:cubicBezTo>
                  <a:pt x="745458" y="347078"/>
                  <a:pt x="749834" y="326885"/>
                  <a:pt x="752189" y="308038"/>
                </a:cubicBezTo>
                <a:cubicBezTo>
                  <a:pt x="754545" y="288855"/>
                  <a:pt x="755555" y="275729"/>
                  <a:pt x="755218" y="268662"/>
                </a:cubicBezTo>
                <a:cubicBezTo>
                  <a:pt x="755891" y="252171"/>
                  <a:pt x="748656" y="244767"/>
                  <a:pt x="733511" y="246449"/>
                </a:cubicBezTo>
                <a:cubicBezTo>
                  <a:pt x="717356" y="247122"/>
                  <a:pt x="709279" y="254358"/>
                  <a:pt x="709279" y="268157"/>
                </a:cubicBezTo>
                <a:lnTo>
                  <a:pt x="707260" y="420614"/>
                </a:lnTo>
                <a:cubicBezTo>
                  <a:pt x="704904" y="423306"/>
                  <a:pt x="698678" y="427008"/>
                  <a:pt x="688581" y="431720"/>
                </a:cubicBezTo>
                <a:cubicBezTo>
                  <a:pt x="678485" y="436095"/>
                  <a:pt x="669062" y="438619"/>
                  <a:pt x="660311" y="439292"/>
                </a:cubicBezTo>
                <a:cubicBezTo>
                  <a:pt x="651224" y="437273"/>
                  <a:pt x="646681" y="432057"/>
                  <a:pt x="646681" y="423643"/>
                </a:cubicBezTo>
                <a:cubicBezTo>
                  <a:pt x="646681" y="410854"/>
                  <a:pt x="640286" y="405133"/>
                  <a:pt x="627497" y="406479"/>
                </a:cubicBezTo>
                <a:cubicBezTo>
                  <a:pt x="617401" y="407489"/>
                  <a:pt x="612353" y="413041"/>
                  <a:pt x="612353" y="423138"/>
                </a:cubicBezTo>
                <a:lnTo>
                  <a:pt x="612353" y="450399"/>
                </a:lnTo>
                <a:cubicBezTo>
                  <a:pt x="612353" y="453764"/>
                  <a:pt x="610333" y="457130"/>
                  <a:pt x="606295" y="460495"/>
                </a:cubicBezTo>
                <a:cubicBezTo>
                  <a:pt x="602256" y="463861"/>
                  <a:pt x="596367" y="466889"/>
                  <a:pt x="588626" y="469582"/>
                </a:cubicBezTo>
                <a:cubicBezTo>
                  <a:pt x="581222" y="472947"/>
                  <a:pt x="573313" y="474967"/>
                  <a:pt x="564899" y="475640"/>
                </a:cubicBezTo>
                <a:cubicBezTo>
                  <a:pt x="556149" y="473620"/>
                  <a:pt x="551774" y="468572"/>
                  <a:pt x="551774" y="460495"/>
                </a:cubicBezTo>
                <a:lnTo>
                  <a:pt x="551774" y="344385"/>
                </a:lnTo>
                <a:cubicBezTo>
                  <a:pt x="551774" y="329241"/>
                  <a:pt x="546894" y="328231"/>
                  <a:pt x="537134" y="341356"/>
                </a:cubicBezTo>
                <a:lnTo>
                  <a:pt x="520475" y="356501"/>
                </a:lnTo>
                <a:cubicBezTo>
                  <a:pt x="515763" y="360876"/>
                  <a:pt x="510883" y="359530"/>
                  <a:pt x="505835" y="352462"/>
                </a:cubicBezTo>
                <a:cubicBezTo>
                  <a:pt x="538480" y="289191"/>
                  <a:pt x="559683" y="211616"/>
                  <a:pt x="569443" y="119738"/>
                </a:cubicBezTo>
                <a:cubicBezTo>
                  <a:pt x="571798" y="100555"/>
                  <a:pt x="565404" y="91805"/>
                  <a:pt x="550259" y="93487"/>
                </a:cubicBezTo>
                <a:lnTo>
                  <a:pt x="533095" y="93487"/>
                </a:lnTo>
                <a:cubicBezTo>
                  <a:pt x="521652" y="93824"/>
                  <a:pt x="516099" y="87093"/>
                  <a:pt x="516436" y="73294"/>
                </a:cubicBezTo>
                <a:lnTo>
                  <a:pt x="647186" y="60169"/>
                </a:lnTo>
                <a:lnTo>
                  <a:pt x="667884" y="36442"/>
                </a:lnTo>
                <a:cubicBezTo>
                  <a:pt x="678316" y="24663"/>
                  <a:pt x="689255" y="22812"/>
                  <a:pt x="700697" y="30889"/>
                </a:cubicBezTo>
                <a:lnTo>
                  <a:pt x="730987" y="52597"/>
                </a:lnTo>
                <a:lnTo>
                  <a:pt x="875871" y="37957"/>
                </a:lnTo>
                <a:cubicBezTo>
                  <a:pt x="891016" y="36610"/>
                  <a:pt x="903132" y="29374"/>
                  <a:pt x="912219" y="16249"/>
                </a:cubicBezTo>
                <a:lnTo>
                  <a:pt x="917772" y="10191"/>
                </a:lnTo>
                <a:cubicBezTo>
                  <a:pt x="923325" y="4470"/>
                  <a:pt x="929131" y="1441"/>
                  <a:pt x="935188" y="1104"/>
                </a:cubicBezTo>
                <a:close/>
                <a:moveTo>
                  <a:pt x="1827467" y="95"/>
                </a:moveTo>
                <a:lnTo>
                  <a:pt x="1878959" y="6153"/>
                </a:lnTo>
                <a:cubicBezTo>
                  <a:pt x="1893767" y="7499"/>
                  <a:pt x="1896123" y="14398"/>
                  <a:pt x="1886026" y="26850"/>
                </a:cubicBezTo>
                <a:lnTo>
                  <a:pt x="1877949" y="29374"/>
                </a:lnTo>
                <a:cubicBezTo>
                  <a:pt x="1861795" y="50241"/>
                  <a:pt x="1850352" y="64881"/>
                  <a:pt x="1843621" y="73294"/>
                </a:cubicBezTo>
                <a:cubicBezTo>
                  <a:pt x="1833525" y="85410"/>
                  <a:pt x="1836049" y="90627"/>
                  <a:pt x="1851193" y="88944"/>
                </a:cubicBezTo>
                <a:lnTo>
                  <a:pt x="1918335" y="82381"/>
                </a:lnTo>
                <a:lnTo>
                  <a:pt x="1932975" y="67236"/>
                </a:lnTo>
                <a:cubicBezTo>
                  <a:pt x="1944081" y="56130"/>
                  <a:pt x="1955524" y="54448"/>
                  <a:pt x="1967303" y="62188"/>
                </a:cubicBezTo>
                <a:lnTo>
                  <a:pt x="2004660" y="87429"/>
                </a:lnTo>
                <a:cubicBezTo>
                  <a:pt x="2006006" y="88439"/>
                  <a:pt x="2006343" y="90627"/>
                  <a:pt x="2005670" y="93992"/>
                </a:cubicBezTo>
                <a:cubicBezTo>
                  <a:pt x="1993217" y="102069"/>
                  <a:pt x="1986991" y="113176"/>
                  <a:pt x="1986991" y="127311"/>
                </a:cubicBezTo>
                <a:lnTo>
                  <a:pt x="1986991" y="392344"/>
                </a:lnTo>
                <a:cubicBezTo>
                  <a:pt x="1986991" y="417248"/>
                  <a:pt x="1981775" y="435422"/>
                  <a:pt x="1971342" y="446865"/>
                </a:cubicBezTo>
                <a:cubicBezTo>
                  <a:pt x="1960909" y="458981"/>
                  <a:pt x="1949298" y="464702"/>
                  <a:pt x="1936509" y="464029"/>
                </a:cubicBezTo>
                <a:cubicBezTo>
                  <a:pt x="1916989" y="467058"/>
                  <a:pt x="1905883" y="459485"/>
                  <a:pt x="1903190" y="441312"/>
                </a:cubicBezTo>
                <a:lnTo>
                  <a:pt x="1895618" y="428186"/>
                </a:lnTo>
                <a:cubicBezTo>
                  <a:pt x="1889223" y="422465"/>
                  <a:pt x="1880473" y="418595"/>
                  <a:pt x="1869367" y="416575"/>
                </a:cubicBezTo>
                <a:cubicBezTo>
                  <a:pt x="1863646" y="414556"/>
                  <a:pt x="1862299" y="409340"/>
                  <a:pt x="1865329" y="400926"/>
                </a:cubicBezTo>
                <a:lnTo>
                  <a:pt x="1885521" y="400421"/>
                </a:lnTo>
                <a:lnTo>
                  <a:pt x="1898142" y="397897"/>
                </a:lnTo>
                <a:cubicBezTo>
                  <a:pt x="1913287" y="394868"/>
                  <a:pt x="1920859" y="385781"/>
                  <a:pt x="1920859" y="370636"/>
                </a:cubicBezTo>
                <a:lnTo>
                  <a:pt x="1920859" y="128320"/>
                </a:lnTo>
                <a:cubicBezTo>
                  <a:pt x="1920859" y="113176"/>
                  <a:pt x="1913287" y="106445"/>
                  <a:pt x="1898142" y="108127"/>
                </a:cubicBezTo>
                <a:lnTo>
                  <a:pt x="1784556" y="119233"/>
                </a:lnTo>
                <a:cubicBezTo>
                  <a:pt x="1769412" y="120916"/>
                  <a:pt x="1761839" y="129330"/>
                  <a:pt x="1761839" y="144475"/>
                </a:cubicBezTo>
                <a:lnTo>
                  <a:pt x="1761839" y="461505"/>
                </a:lnTo>
                <a:cubicBezTo>
                  <a:pt x="1761839" y="464534"/>
                  <a:pt x="1760493" y="467563"/>
                  <a:pt x="1757801" y="470592"/>
                </a:cubicBezTo>
                <a:cubicBezTo>
                  <a:pt x="1755108" y="473620"/>
                  <a:pt x="1750733" y="476818"/>
                  <a:pt x="1744675" y="480183"/>
                </a:cubicBezTo>
                <a:cubicBezTo>
                  <a:pt x="1734242" y="486578"/>
                  <a:pt x="1723136" y="490448"/>
                  <a:pt x="1711357" y="491794"/>
                </a:cubicBezTo>
                <a:cubicBezTo>
                  <a:pt x="1701933" y="489775"/>
                  <a:pt x="1697222" y="484390"/>
                  <a:pt x="1697222" y="475640"/>
                </a:cubicBezTo>
                <a:lnTo>
                  <a:pt x="1703784" y="101565"/>
                </a:lnTo>
                <a:cubicBezTo>
                  <a:pt x="1703784" y="86420"/>
                  <a:pt x="1710684" y="81035"/>
                  <a:pt x="1724482" y="85410"/>
                </a:cubicBezTo>
                <a:lnTo>
                  <a:pt x="1761839" y="98031"/>
                </a:lnTo>
                <a:lnTo>
                  <a:pt x="1768402" y="97526"/>
                </a:lnTo>
                <a:cubicBezTo>
                  <a:pt x="1783547" y="95843"/>
                  <a:pt x="1792129" y="86588"/>
                  <a:pt x="1794148" y="69760"/>
                </a:cubicBezTo>
                <a:lnTo>
                  <a:pt x="1801720" y="21297"/>
                </a:lnTo>
                <a:cubicBezTo>
                  <a:pt x="1804076" y="6153"/>
                  <a:pt x="1812658" y="-915"/>
                  <a:pt x="1827467" y="95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77DDCA34-C8D4-3214-EBD3-690643A39A6A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2EC5139-AF34-5F15-8FEF-9F63EFECE27D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D632F887-FA6C-69E1-8752-A4A6E6072186}"/>
              </a:ext>
            </a:extLst>
          </p:cNvPr>
          <p:cNvGrpSpPr/>
          <p:nvPr/>
        </p:nvGrpSpPr>
        <p:grpSpPr>
          <a:xfrm>
            <a:off x="163340" y="1784491"/>
            <a:ext cx="11865320" cy="3988558"/>
            <a:chOff x="162737" y="1784491"/>
            <a:chExt cx="11865320" cy="3988558"/>
          </a:xfrm>
        </p:grpSpPr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60B30929-014E-DBE9-2FDE-289966F7F43B}"/>
                </a:ext>
              </a:extLst>
            </p:cNvPr>
            <p:cNvSpPr/>
            <p:nvPr/>
          </p:nvSpPr>
          <p:spPr>
            <a:xfrm>
              <a:off x="162737" y="1784491"/>
              <a:ext cx="1802787" cy="3988558"/>
            </a:xfrm>
            <a:custGeom>
              <a:avLst/>
              <a:gdLst>
                <a:gd name="connsiteX0" fmla="*/ 71388 w 2163159"/>
                <a:gd name="connsiteY0" fmla="*/ 0 h 4785859"/>
                <a:gd name="connsiteX1" fmla="*/ 89731 w 2163159"/>
                <a:gd name="connsiteY1" fmla="*/ 0 h 4785859"/>
                <a:gd name="connsiteX2" fmla="*/ 246397 w 2163159"/>
                <a:gd name="connsiteY2" fmla="*/ 25231 h 4785859"/>
                <a:gd name="connsiteX3" fmla="*/ 1953637 w 2163159"/>
                <a:gd name="connsiteY3" fmla="*/ 212288 h 4785859"/>
                <a:gd name="connsiteX4" fmla="*/ 2163159 w 2163159"/>
                <a:gd name="connsiteY4" fmla="*/ 227535 h 4785859"/>
                <a:gd name="connsiteX5" fmla="*/ 2163159 w 2163159"/>
                <a:gd name="connsiteY5" fmla="*/ 4756250 h 4785859"/>
                <a:gd name="connsiteX6" fmla="*/ 2159555 w 2163159"/>
                <a:gd name="connsiteY6" fmla="*/ 4764950 h 4785859"/>
                <a:gd name="connsiteX7" fmla="*/ 2109076 w 2163159"/>
                <a:gd name="connsiteY7" fmla="*/ 4785859 h 4785859"/>
                <a:gd name="connsiteX8" fmla="*/ 71388 w 2163159"/>
                <a:gd name="connsiteY8" fmla="*/ 4785859 h 4785859"/>
                <a:gd name="connsiteX9" fmla="*/ 0 w 2163159"/>
                <a:gd name="connsiteY9" fmla="*/ 4714471 h 4785859"/>
                <a:gd name="connsiteX10" fmla="*/ 0 w 2163159"/>
                <a:gd name="connsiteY10" fmla="*/ 71388 h 4785859"/>
                <a:gd name="connsiteX11" fmla="*/ 71388 w 2163159"/>
                <a:gd name="connsiteY11" fmla="*/ 0 h 4785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3159" h="4785859">
                  <a:moveTo>
                    <a:pt x="71388" y="0"/>
                  </a:moveTo>
                  <a:lnTo>
                    <a:pt x="89731" y="0"/>
                  </a:lnTo>
                  <a:lnTo>
                    <a:pt x="246397" y="25231"/>
                  </a:lnTo>
                  <a:cubicBezTo>
                    <a:pt x="727503" y="99009"/>
                    <a:pt x="1304659" y="162383"/>
                    <a:pt x="1953637" y="212288"/>
                  </a:cubicBezTo>
                  <a:lnTo>
                    <a:pt x="2163159" y="227535"/>
                  </a:lnTo>
                  <a:lnTo>
                    <a:pt x="2163159" y="4756250"/>
                  </a:lnTo>
                  <a:lnTo>
                    <a:pt x="2159555" y="4764950"/>
                  </a:lnTo>
                  <a:cubicBezTo>
                    <a:pt x="2146637" y="4777869"/>
                    <a:pt x="2128790" y="4785859"/>
                    <a:pt x="2109076" y="4785859"/>
                  </a:cubicBezTo>
                  <a:lnTo>
                    <a:pt x="71388" y="4785859"/>
                  </a:lnTo>
                  <a:cubicBezTo>
                    <a:pt x="31961" y="4785859"/>
                    <a:pt x="0" y="4753898"/>
                    <a:pt x="0" y="4714471"/>
                  </a:cubicBezTo>
                  <a:lnTo>
                    <a:pt x="0" y="71388"/>
                  </a:lnTo>
                  <a:cubicBezTo>
                    <a:pt x="0" y="31961"/>
                    <a:pt x="31961" y="0"/>
                    <a:pt x="7138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70000"/>
                  </a:schemeClr>
                </a:gs>
                <a:gs pos="50000">
                  <a:srgbClr val="FFFFFF">
                    <a:alpha val="5000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D55B1C02-FF7A-353C-BAD3-165C5DEA844F}"/>
                </a:ext>
              </a:extLst>
            </p:cNvPr>
            <p:cNvSpPr/>
            <p:nvPr/>
          </p:nvSpPr>
          <p:spPr>
            <a:xfrm flipH="1">
              <a:off x="10225270" y="1784491"/>
              <a:ext cx="1802787" cy="3988558"/>
            </a:xfrm>
            <a:custGeom>
              <a:avLst/>
              <a:gdLst>
                <a:gd name="connsiteX0" fmla="*/ 71388 w 2163159"/>
                <a:gd name="connsiteY0" fmla="*/ 0 h 4785859"/>
                <a:gd name="connsiteX1" fmla="*/ 89731 w 2163159"/>
                <a:gd name="connsiteY1" fmla="*/ 0 h 4785859"/>
                <a:gd name="connsiteX2" fmla="*/ 246397 w 2163159"/>
                <a:gd name="connsiteY2" fmla="*/ 25231 h 4785859"/>
                <a:gd name="connsiteX3" fmla="*/ 1953637 w 2163159"/>
                <a:gd name="connsiteY3" fmla="*/ 212288 h 4785859"/>
                <a:gd name="connsiteX4" fmla="*/ 2163159 w 2163159"/>
                <a:gd name="connsiteY4" fmla="*/ 227535 h 4785859"/>
                <a:gd name="connsiteX5" fmla="*/ 2163159 w 2163159"/>
                <a:gd name="connsiteY5" fmla="*/ 4756250 h 4785859"/>
                <a:gd name="connsiteX6" fmla="*/ 2159555 w 2163159"/>
                <a:gd name="connsiteY6" fmla="*/ 4764950 h 4785859"/>
                <a:gd name="connsiteX7" fmla="*/ 2109076 w 2163159"/>
                <a:gd name="connsiteY7" fmla="*/ 4785859 h 4785859"/>
                <a:gd name="connsiteX8" fmla="*/ 71388 w 2163159"/>
                <a:gd name="connsiteY8" fmla="*/ 4785859 h 4785859"/>
                <a:gd name="connsiteX9" fmla="*/ 0 w 2163159"/>
                <a:gd name="connsiteY9" fmla="*/ 4714471 h 4785859"/>
                <a:gd name="connsiteX10" fmla="*/ 0 w 2163159"/>
                <a:gd name="connsiteY10" fmla="*/ 71388 h 4785859"/>
                <a:gd name="connsiteX11" fmla="*/ 71388 w 2163159"/>
                <a:gd name="connsiteY11" fmla="*/ 0 h 4785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3159" h="4785859">
                  <a:moveTo>
                    <a:pt x="71388" y="0"/>
                  </a:moveTo>
                  <a:lnTo>
                    <a:pt x="89731" y="0"/>
                  </a:lnTo>
                  <a:lnTo>
                    <a:pt x="246397" y="25231"/>
                  </a:lnTo>
                  <a:cubicBezTo>
                    <a:pt x="727503" y="99009"/>
                    <a:pt x="1304659" y="162383"/>
                    <a:pt x="1953637" y="212288"/>
                  </a:cubicBezTo>
                  <a:lnTo>
                    <a:pt x="2163159" y="227535"/>
                  </a:lnTo>
                  <a:lnTo>
                    <a:pt x="2163159" y="4756250"/>
                  </a:lnTo>
                  <a:lnTo>
                    <a:pt x="2159555" y="4764950"/>
                  </a:lnTo>
                  <a:cubicBezTo>
                    <a:pt x="2146637" y="4777869"/>
                    <a:pt x="2128790" y="4785859"/>
                    <a:pt x="2109076" y="4785859"/>
                  </a:cubicBezTo>
                  <a:lnTo>
                    <a:pt x="71388" y="4785859"/>
                  </a:lnTo>
                  <a:cubicBezTo>
                    <a:pt x="31961" y="4785859"/>
                    <a:pt x="0" y="4753898"/>
                    <a:pt x="0" y="4714471"/>
                  </a:cubicBezTo>
                  <a:lnTo>
                    <a:pt x="0" y="71388"/>
                  </a:lnTo>
                  <a:cubicBezTo>
                    <a:pt x="0" y="31961"/>
                    <a:pt x="31961" y="0"/>
                    <a:pt x="7138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70000"/>
                  </a:schemeClr>
                </a:gs>
                <a:gs pos="50000">
                  <a:srgbClr val="FFFFFF">
                    <a:alpha val="5000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5FB2C463-C048-F243-6527-53403514679A}"/>
              </a:ext>
            </a:extLst>
          </p:cNvPr>
          <p:cNvSpPr/>
          <p:nvPr/>
        </p:nvSpPr>
        <p:spPr>
          <a:xfrm>
            <a:off x="644840" y="1290638"/>
            <a:ext cx="2163159" cy="4785859"/>
          </a:xfrm>
          <a:custGeom>
            <a:avLst/>
            <a:gdLst>
              <a:gd name="connsiteX0" fmla="*/ 71388 w 2163159"/>
              <a:gd name="connsiteY0" fmla="*/ 0 h 4785859"/>
              <a:gd name="connsiteX1" fmla="*/ 89731 w 2163159"/>
              <a:gd name="connsiteY1" fmla="*/ 0 h 4785859"/>
              <a:gd name="connsiteX2" fmla="*/ 246397 w 2163159"/>
              <a:gd name="connsiteY2" fmla="*/ 25231 h 4785859"/>
              <a:gd name="connsiteX3" fmla="*/ 1953637 w 2163159"/>
              <a:gd name="connsiteY3" fmla="*/ 212288 h 4785859"/>
              <a:gd name="connsiteX4" fmla="*/ 2163159 w 2163159"/>
              <a:gd name="connsiteY4" fmla="*/ 227535 h 4785859"/>
              <a:gd name="connsiteX5" fmla="*/ 2163159 w 2163159"/>
              <a:gd name="connsiteY5" fmla="*/ 4756250 h 4785859"/>
              <a:gd name="connsiteX6" fmla="*/ 2159555 w 2163159"/>
              <a:gd name="connsiteY6" fmla="*/ 4764950 h 4785859"/>
              <a:gd name="connsiteX7" fmla="*/ 2109076 w 2163159"/>
              <a:gd name="connsiteY7" fmla="*/ 4785859 h 4785859"/>
              <a:gd name="connsiteX8" fmla="*/ 71388 w 2163159"/>
              <a:gd name="connsiteY8" fmla="*/ 4785859 h 4785859"/>
              <a:gd name="connsiteX9" fmla="*/ 0 w 2163159"/>
              <a:gd name="connsiteY9" fmla="*/ 4714471 h 4785859"/>
              <a:gd name="connsiteX10" fmla="*/ 0 w 2163159"/>
              <a:gd name="connsiteY10" fmla="*/ 71388 h 4785859"/>
              <a:gd name="connsiteX11" fmla="*/ 71388 w 2163159"/>
              <a:gd name="connsiteY11" fmla="*/ 0 h 4785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163159" h="4785859">
                <a:moveTo>
                  <a:pt x="71388" y="0"/>
                </a:moveTo>
                <a:lnTo>
                  <a:pt x="89731" y="0"/>
                </a:lnTo>
                <a:lnTo>
                  <a:pt x="246397" y="25231"/>
                </a:lnTo>
                <a:cubicBezTo>
                  <a:pt x="727503" y="99009"/>
                  <a:pt x="1304659" y="162383"/>
                  <a:pt x="1953637" y="212288"/>
                </a:cubicBezTo>
                <a:lnTo>
                  <a:pt x="2163159" y="227535"/>
                </a:lnTo>
                <a:lnTo>
                  <a:pt x="2163159" y="4756250"/>
                </a:lnTo>
                <a:lnTo>
                  <a:pt x="2159555" y="4764950"/>
                </a:lnTo>
                <a:cubicBezTo>
                  <a:pt x="2146637" y="4777869"/>
                  <a:pt x="2128790" y="4785859"/>
                  <a:pt x="2109076" y="4785859"/>
                </a:cubicBezTo>
                <a:lnTo>
                  <a:pt x="71388" y="4785859"/>
                </a:lnTo>
                <a:cubicBezTo>
                  <a:pt x="31961" y="4785859"/>
                  <a:pt x="0" y="4753898"/>
                  <a:pt x="0" y="4714471"/>
                </a:cubicBezTo>
                <a:lnTo>
                  <a:pt x="0" y="71388"/>
                </a:lnTo>
                <a:cubicBezTo>
                  <a:pt x="0" y="31961"/>
                  <a:pt x="31961" y="0"/>
                  <a:pt x="713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50000">
                <a:srgbClr val="FFFFFF">
                  <a:alpha val="50000"/>
                </a:srgb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A2357E1E-C16C-D242-C7D2-1E87ACB3ED91}"/>
              </a:ext>
            </a:extLst>
          </p:cNvPr>
          <p:cNvSpPr/>
          <p:nvPr/>
        </p:nvSpPr>
        <p:spPr>
          <a:xfrm>
            <a:off x="2829631" y="1519747"/>
            <a:ext cx="2163159" cy="4556750"/>
          </a:xfrm>
          <a:custGeom>
            <a:avLst/>
            <a:gdLst>
              <a:gd name="connsiteX0" fmla="*/ 0 w 2163159"/>
              <a:gd name="connsiteY0" fmla="*/ 0 h 4556750"/>
              <a:gd name="connsiteX1" fmla="*/ 51306 w 2163159"/>
              <a:gd name="connsiteY1" fmla="*/ 3733 h 4556750"/>
              <a:gd name="connsiteX2" fmla="*/ 1907018 w 2163159"/>
              <a:gd name="connsiteY2" fmla="*/ 89418 h 4556750"/>
              <a:gd name="connsiteX3" fmla="*/ 2163159 w 2163159"/>
              <a:gd name="connsiteY3" fmla="*/ 94365 h 4556750"/>
              <a:gd name="connsiteX4" fmla="*/ 2163159 w 2163159"/>
              <a:gd name="connsiteY4" fmla="*/ 4516694 h 4556750"/>
              <a:gd name="connsiteX5" fmla="*/ 2155229 w 2163159"/>
              <a:gd name="connsiteY5" fmla="*/ 4535841 h 4556750"/>
              <a:gd name="connsiteX6" fmla="*/ 2104749 w 2163159"/>
              <a:gd name="connsiteY6" fmla="*/ 4556750 h 4556750"/>
              <a:gd name="connsiteX7" fmla="*/ 67061 w 2163159"/>
              <a:gd name="connsiteY7" fmla="*/ 4556750 h 4556750"/>
              <a:gd name="connsiteX8" fmla="*/ 16582 w 2163159"/>
              <a:gd name="connsiteY8" fmla="*/ 4535841 h 4556750"/>
              <a:gd name="connsiteX9" fmla="*/ 0 w 2163159"/>
              <a:gd name="connsiteY9" fmla="*/ 4495809 h 455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3159" h="4556750">
                <a:moveTo>
                  <a:pt x="0" y="0"/>
                </a:moveTo>
                <a:lnTo>
                  <a:pt x="51306" y="3733"/>
                </a:lnTo>
                <a:cubicBezTo>
                  <a:pt x="624737" y="43157"/>
                  <a:pt x="1248394" y="72362"/>
                  <a:pt x="1907018" y="89418"/>
                </a:cubicBezTo>
                <a:lnTo>
                  <a:pt x="2163159" y="94365"/>
                </a:lnTo>
                <a:lnTo>
                  <a:pt x="2163159" y="4516694"/>
                </a:lnTo>
                <a:lnTo>
                  <a:pt x="2155229" y="4535841"/>
                </a:lnTo>
                <a:cubicBezTo>
                  <a:pt x="2142310" y="4548760"/>
                  <a:pt x="2124463" y="4556750"/>
                  <a:pt x="2104749" y="4556750"/>
                </a:cubicBezTo>
                <a:lnTo>
                  <a:pt x="67061" y="4556750"/>
                </a:lnTo>
                <a:cubicBezTo>
                  <a:pt x="47348" y="4556750"/>
                  <a:pt x="29501" y="4548760"/>
                  <a:pt x="16582" y="4535841"/>
                </a:cubicBezTo>
                <a:lnTo>
                  <a:pt x="0" y="4495809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50000">
                <a:srgbClr val="FFFFFF">
                  <a:alpha val="50000"/>
                </a:srgb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202662D3-8FC8-E22D-281F-84A6427AC043}"/>
              </a:ext>
            </a:extLst>
          </p:cNvPr>
          <p:cNvSpPr/>
          <p:nvPr/>
        </p:nvSpPr>
        <p:spPr>
          <a:xfrm>
            <a:off x="5014421" y="1614530"/>
            <a:ext cx="2163159" cy="4461967"/>
          </a:xfrm>
          <a:custGeom>
            <a:avLst/>
            <a:gdLst>
              <a:gd name="connsiteX0" fmla="*/ 2163159 w 2163159"/>
              <a:gd name="connsiteY0" fmla="*/ 0 h 4461967"/>
              <a:gd name="connsiteX1" fmla="*/ 2163159 w 2163159"/>
              <a:gd name="connsiteY1" fmla="*/ 4411467 h 4461967"/>
              <a:gd name="connsiteX2" fmla="*/ 2150902 w 2163159"/>
              <a:gd name="connsiteY2" fmla="*/ 4441058 h 4461967"/>
              <a:gd name="connsiteX3" fmla="*/ 2100423 w 2163159"/>
              <a:gd name="connsiteY3" fmla="*/ 4461967 h 4461967"/>
              <a:gd name="connsiteX4" fmla="*/ 62735 w 2163159"/>
              <a:gd name="connsiteY4" fmla="*/ 4461967 h 4461967"/>
              <a:gd name="connsiteX5" fmla="*/ 12256 w 2163159"/>
              <a:gd name="connsiteY5" fmla="*/ 4441058 h 4461967"/>
              <a:gd name="connsiteX6" fmla="*/ 0 w 2163159"/>
              <a:gd name="connsiteY6" fmla="*/ 4411470 h 4461967"/>
              <a:gd name="connsiteX7" fmla="*/ 0 w 2163159"/>
              <a:gd name="connsiteY7" fmla="*/ 0 h 4461967"/>
              <a:gd name="connsiteX8" fmla="*/ 391943 w 2163159"/>
              <a:gd name="connsiteY8" fmla="*/ 7571 h 4461967"/>
              <a:gd name="connsiteX9" fmla="*/ 1081579 w 2163159"/>
              <a:gd name="connsiteY9" fmla="*/ 11978 h 4461967"/>
              <a:gd name="connsiteX10" fmla="*/ 1771215 w 2163159"/>
              <a:gd name="connsiteY10" fmla="*/ 7571 h 4461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63159" h="4461967">
                <a:moveTo>
                  <a:pt x="2163159" y="0"/>
                </a:moveTo>
                <a:lnTo>
                  <a:pt x="2163159" y="4411467"/>
                </a:lnTo>
                <a:lnTo>
                  <a:pt x="2150902" y="4441058"/>
                </a:lnTo>
                <a:cubicBezTo>
                  <a:pt x="2137984" y="4453977"/>
                  <a:pt x="2120137" y="4461967"/>
                  <a:pt x="2100423" y="4461967"/>
                </a:cubicBezTo>
                <a:lnTo>
                  <a:pt x="62735" y="4461967"/>
                </a:lnTo>
                <a:cubicBezTo>
                  <a:pt x="43022" y="4461967"/>
                  <a:pt x="25175" y="4453977"/>
                  <a:pt x="12256" y="4441058"/>
                </a:cubicBezTo>
                <a:lnTo>
                  <a:pt x="0" y="4411470"/>
                </a:lnTo>
                <a:lnTo>
                  <a:pt x="0" y="0"/>
                </a:lnTo>
                <a:lnTo>
                  <a:pt x="391943" y="7571"/>
                </a:lnTo>
                <a:cubicBezTo>
                  <a:pt x="618689" y="10485"/>
                  <a:pt x="848757" y="11978"/>
                  <a:pt x="1081579" y="11978"/>
                </a:cubicBezTo>
                <a:cubicBezTo>
                  <a:pt x="1314401" y="11978"/>
                  <a:pt x="1544468" y="10485"/>
                  <a:pt x="1771215" y="7571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50000">
                <a:srgbClr val="FFFFFF">
                  <a:alpha val="50000"/>
                </a:srgb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00E99B8C-9A6D-60DF-A1D1-782EEFD4731C}"/>
              </a:ext>
            </a:extLst>
          </p:cNvPr>
          <p:cNvSpPr/>
          <p:nvPr/>
        </p:nvSpPr>
        <p:spPr>
          <a:xfrm>
            <a:off x="7199212" y="1519747"/>
            <a:ext cx="2163159" cy="4556750"/>
          </a:xfrm>
          <a:custGeom>
            <a:avLst/>
            <a:gdLst>
              <a:gd name="connsiteX0" fmla="*/ 2163159 w 2163159"/>
              <a:gd name="connsiteY0" fmla="*/ 0 h 4556750"/>
              <a:gd name="connsiteX1" fmla="*/ 2163159 w 2163159"/>
              <a:gd name="connsiteY1" fmla="*/ 4495806 h 4556750"/>
              <a:gd name="connsiteX2" fmla="*/ 2146576 w 2163159"/>
              <a:gd name="connsiteY2" fmla="*/ 4535841 h 4556750"/>
              <a:gd name="connsiteX3" fmla="*/ 2096097 w 2163159"/>
              <a:gd name="connsiteY3" fmla="*/ 4556750 h 4556750"/>
              <a:gd name="connsiteX4" fmla="*/ 58409 w 2163159"/>
              <a:gd name="connsiteY4" fmla="*/ 4556750 h 4556750"/>
              <a:gd name="connsiteX5" fmla="*/ 7930 w 2163159"/>
              <a:gd name="connsiteY5" fmla="*/ 4535841 h 4556750"/>
              <a:gd name="connsiteX6" fmla="*/ 0 w 2163159"/>
              <a:gd name="connsiteY6" fmla="*/ 4516697 h 4556750"/>
              <a:gd name="connsiteX7" fmla="*/ 0 w 2163159"/>
              <a:gd name="connsiteY7" fmla="*/ 94365 h 4556750"/>
              <a:gd name="connsiteX8" fmla="*/ 256139 w 2163159"/>
              <a:gd name="connsiteY8" fmla="*/ 89418 h 4556750"/>
              <a:gd name="connsiteX9" fmla="*/ 2111851 w 2163159"/>
              <a:gd name="connsiteY9" fmla="*/ 3733 h 455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3159" h="4556750">
                <a:moveTo>
                  <a:pt x="2163159" y="0"/>
                </a:moveTo>
                <a:lnTo>
                  <a:pt x="2163159" y="4495806"/>
                </a:lnTo>
                <a:lnTo>
                  <a:pt x="2146576" y="4535841"/>
                </a:lnTo>
                <a:cubicBezTo>
                  <a:pt x="2133658" y="4548760"/>
                  <a:pt x="2115811" y="4556750"/>
                  <a:pt x="2096097" y="4556750"/>
                </a:cubicBezTo>
                <a:lnTo>
                  <a:pt x="58409" y="4556750"/>
                </a:lnTo>
                <a:cubicBezTo>
                  <a:pt x="38696" y="4556750"/>
                  <a:pt x="20849" y="4548760"/>
                  <a:pt x="7930" y="4535841"/>
                </a:cubicBezTo>
                <a:lnTo>
                  <a:pt x="0" y="4516697"/>
                </a:lnTo>
                <a:lnTo>
                  <a:pt x="0" y="94365"/>
                </a:lnTo>
                <a:lnTo>
                  <a:pt x="256139" y="89418"/>
                </a:lnTo>
                <a:cubicBezTo>
                  <a:pt x="914763" y="72362"/>
                  <a:pt x="1538419" y="43157"/>
                  <a:pt x="2111851" y="3733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50000">
                <a:srgbClr val="FFFFFF">
                  <a:alpha val="50000"/>
                </a:srgb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D8F3F363-30CA-E6F9-EED2-E1BB3C7405A2}"/>
              </a:ext>
            </a:extLst>
          </p:cNvPr>
          <p:cNvSpPr/>
          <p:nvPr/>
        </p:nvSpPr>
        <p:spPr>
          <a:xfrm>
            <a:off x="9384002" y="1290638"/>
            <a:ext cx="2163159" cy="4785859"/>
          </a:xfrm>
          <a:custGeom>
            <a:avLst/>
            <a:gdLst>
              <a:gd name="connsiteX0" fmla="*/ 2073427 w 2163159"/>
              <a:gd name="connsiteY0" fmla="*/ 0 h 4785859"/>
              <a:gd name="connsiteX1" fmla="*/ 2091771 w 2163159"/>
              <a:gd name="connsiteY1" fmla="*/ 0 h 4785859"/>
              <a:gd name="connsiteX2" fmla="*/ 2163159 w 2163159"/>
              <a:gd name="connsiteY2" fmla="*/ 71388 h 4785859"/>
              <a:gd name="connsiteX3" fmla="*/ 2163159 w 2163159"/>
              <a:gd name="connsiteY3" fmla="*/ 4714471 h 4785859"/>
              <a:gd name="connsiteX4" fmla="*/ 2091771 w 2163159"/>
              <a:gd name="connsiteY4" fmla="*/ 4785859 h 4785859"/>
              <a:gd name="connsiteX5" fmla="*/ 54083 w 2163159"/>
              <a:gd name="connsiteY5" fmla="*/ 4785859 h 4785859"/>
              <a:gd name="connsiteX6" fmla="*/ 3604 w 2163159"/>
              <a:gd name="connsiteY6" fmla="*/ 4764950 h 4785859"/>
              <a:gd name="connsiteX7" fmla="*/ 0 w 2163159"/>
              <a:gd name="connsiteY7" fmla="*/ 4756250 h 4785859"/>
              <a:gd name="connsiteX8" fmla="*/ 0 w 2163159"/>
              <a:gd name="connsiteY8" fmla="*/ 227535 h 4785859"/>
              <a:gd name="connsiteX9" fmla="*/ 209521 w 2163159"/>
              <a:gd name="connsiteY9" fmla="*/ 212288 h 4785859"/>
              <a:gd name="connsiteX10" fmla="*/ 1916761 w 2163159"/>
              <a:gd name="connsiteY10" fmla="*/ 25231 h 4785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63159" h="4785859">
                <a:moveTo>
                  <a:pt x="2073427" y="0"/>
                </a:moveTo>
                <a:lnTo>
                  <a:pt x="2091771" y="0"/>
                </a:lnTo>
                <a:cubicBezTo>
                  <a:pt x="2131198" y="0"/>
                  <a:pt x="2163159" y="31961"/>
                  <a:pt x="2163159" y="71388"/>
                </a:cubicBezTo>
                <a:lnTo>
                  <a:pt x="2163159" y="4714471"/>
                </a:lnTo>
                <a:cubicBezTo>
                  <a:pt x="2163159" y="4753898"/>
                  <a:pt x="2131198" y="4785859"/>
                  <a:pt x="2091771" y="4785859"/>
                </a:cubicBezTo>
                <a:lnTo>
                  <a:pt x="54083" y="4785859"/>
                </a:lnTo>
                <a:cubicBezTo>
                  <a:pt x="34370" y="4785859"/>
                  <a:pt x="16523" y="4777869"/>
                  <a:pt x="3604" y="4764950"/>
                </a:cubicBezTo>
                <a:lnTo>
                  <a:pt x="0" y="4756250"/>
                </a:lnTo>
                <a:lnTo>
                  <a:pt x="0" y="227535"/>
                </a:lnTo>
                <a:lnTo>
                  <a:pt x="209521" y="212288"/>
                </a:lnTo>
                <a:cubicBezTo>
                  <a:pt x="858499" y="162383"/>
                  <a:pt x="1435655" y="99009"/>
                  <a:pt x="1916761" y="25231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50000">
                <a:srgbClr val="FFFFFF">
                  <a:alpha val="50000"/>
                </a:srgb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EB138E7-3F89-4B1D-C887-2F3ED371F96B}"/>
              </a:ext>
            </a:extLst>
          </p:cNvPr>
          <p:cNvGrpSpPr/>
          <p:nvPr/>
        </p:nvGrpSpPr>
        <p:grpSpPr>
          <a:xfrm>
            <a:off x="3368828" y="1818800"/>
            <a:ext cx="1084764" cy="1084764"/>
            <a:chOff x="3368828" y="1977550"/>
            <a:chExt cx="1084764" cy="1084764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83181416-F46B-F2DB-28A5-19BDC72A1373}"/>
                </a:ext>
              </a:extLst>
            </p:cNvPr>
            <p:cNvSpPr/>
            <p:nvPr/>
          </p:nvSpPr>
          <p:spPr>
            <a:xfrm>
              <a:off x="3368828" y="1977550"/>
              <a:ext cx="1084764" cy="1084764"/>
            </a:xfrm>
            <a:prstGeom prst="ellipse">
              <a:avLst/>
            </a:prstGeom>
            <a:gradFill>
              <a:gsLst>
                <a:gs pos="0">
                  <a:schemeClr val="accent3">
                    <a:lumMod val="15000"/>
                    <a:lumOff val="8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B2FB876B-2171-4948-0984-D527F1F4FA4F}"/>
                </a:ext>
              </a:extLst>
            </p:cNvPr>
            <p:cNvSpPr/>
            <p:nvPr/>
          </p:nvSpPr>
          <p:spPr>
            <a:xfrm>
              <a:off x="3531387" y="2140109"/>
              <a:ext cx="759646" cy="759646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 w="6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5297E8A6-783D-31DD-557F-0F1F1A41EB68}"/>
                </a:ext>
              </a:extLst>
            </p:cNvPr>
            <p:cNvGrpSpPr/>
            <p:nvPr/>
          </p:nvGrpSpPr>
          <p:grpSpPr>
            <a:xfrm>
              <a:off x="3657990" y="2266713"/>
              <a:ext cx="506438" cy="506438"/>
              <a:chOff x="-4733991" y="7988299"/>
              <a:chExt cx="1797379" cy="1905000"/>
            </a:xfrm>
            <a:solidFill>
              <a:schemeClr val="bg1">
                <a:alpha val="85000"/>
              </a:schemeClr>
            </a:solidFill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89B90BF2-239B-7CD8-2414-775B5F89A4E6}"/>
                  </a:ext>
                </a:extLst>
              </p:cNvPr>
              <p:cNvSpPr/>
              <p:nvPr/>
            </p:nvSpPr>
            <p:spPr>
              <a:xfrm>
                <a:off x="-3978691" y="8217526"/>
                <a:ext cx="782770" cy="1462059"/>
              </a:xfrm>
              <a:custGeom>
                <a:avLst/>
                <a:gdLst>
                  <a:gd name="connsiteX0" fmla="*/ 463564 w 782770"/>
                  <a:gd name="connsiteY0" fmla="*/ 71436 h 1462059"/>
                  <a:gd name="connsiteX1" fmla="*/ 392127 w 782770"/>
                  <a:gd name="connsiteY1" fmla="*/ 0 h 1462059"/>
                  <a:gd name="connsiteX2" fmla="*/ 320691 w 782770"/>
                  <a:gd name="connsiteY2" fmla="*/ 71436 h 1462059"/>
                  <a:gd name="connsiteX3" fmla="*/ 392127 w 782770"/>
                  <a:gd name="connsiteY3" fmla="*/ 142873 h 1462059"/>
                  <a:gd name="connsiteX4" fmla="*/ 463564 w 782770"/>
                  <a:gd name="connsiteY4" fmla="*/ 71436 h 1462059"/>
                  <a:gd name="connsiteX5" fmla="*/ 391532 w 782770"/>
                  <a:gd name="connsiteY5" fmla="*/ 1455511 h 1462059"/>
                  <a:gd name="connsiteX6" fmla="*/ 409986 w 782770"/>
                  <a:gd name="connsiteY6" fmla="*/ 1424557 h 1462059"/>
                  <a:gd name="connsiteX7" fmla="*/ 373079 w 782770"/>
                  <a:gd name="connsiteY7" fmla="*/ 1424557 h 1462059"/>
                  <a:gd name="connsiteX8" fmla="*/ 391532 w 782770"/>
                  <a:gd name="connsiteY8" fmla="*/ 1455511 h 1462059"/>
                  <a:gd name="connsiteX9" fmla="*/ 117098 w 782770"/>
                  <a:gd name="connsiteY9" fmla="*/ 1462060 h 1462059"/>
                  <a:gd name="connsiteX10" fmla="*/ 154007 w 782770"/>
                  <a:gd name="connsiteY10" fmla="*/ 1462060 h 1462059"/>
                  <a:gd name="connsiteX11" fmla="*/ 135553 w 782770"/>
                  <a:gd name="connsiteY11" fmla="*/ 1431699 h 1462059"/>
                  <a:gd name="connsiteX12" fmla="*/ 117098 w 782770"/>
                  <a:gd name="connsiteY12" fmla="*/ 1462060 h 1462059"/>
                  <a:gd name="connsiteX13" fmla="*/ 251042 w 782770"/>
                  <a:gd name="connsiteY13" fmla="*/ 1080472 h 1462059"/>
                  <a:gd name="connsiteX14" fmla="*/ 287951 w 782770"/>
                  <a:gd name="connsiteY14" fmla="*/ 1080472 h 1462059"/>
                  <a:gd name="connsiteX15" fmla="*/ 269496 w 782770"/>
                  <a:gd name="connsiteY15" fmla="*/ 1049516 h 1462059"/>
                  <a:gd name="connsiteX16" fmla="*/ 251042 w 782770"/>
                  <a:gd name="connsiteY16" fmla="*/ 1080472 h 1462059"/>
                  <a:gd name="connsiteX17" fmla="*/ 662395 w 782770"/>
                  <a:gd name="connsiteY17" fmla="*/ 332179 h 1462059"/>
                  <a:gd name="connsiteX18" fmla="*/ 761810 w 782770"/>
                  <a:gd name="connsiteY18" fmla="*/ 332179 h 1462059"/>
                  <a:gd name="connsiteX19" fmla="*/ 762233 w 782770"/>
                  <a:gd name="connsiteY19" fmla="*/ 231995 h 1462059"/>
                  <a:gd name="connsiteX20" fmla="*/ 761810 w 782770"/>
                  <a:gd name="connsiteY20" fmla="*/ 231573 h 1462059"/>
                  <a:gd name="connsiteX21" fmla="*/ 661502 w 782770"/>
                  <a:gd name="connsiteY21" fmla="*/ 231870 h 1462059"/>
                  <a:gd name="connsiteX22" fmla="*/ 661800 w 782770"/>
                  <a:gd name="connsiteY22" fmla="*/ 332179 h 1462059"/>
                  <a:gd name="connsiteX23" fmla="*/ 121861 w 782770"/>
                  <a:gd name="connsiteY23" fmla="*/ 232763 h 1462059"/>
                  <a:gd name="connsiteX24" fmla="*/ 20836 w 782770"/>
                  <a:gd name="connsiteY24" fmla="*/ 232938 h 1462059"/>
                  <a:gd name="connsiteX25" fmla="*/ 21011 w 782770"/>
                  <a:gd name="connsiteY25" fmla="*/ 333965 h 1462059"/>
                  <a:gd name="connsiteX26" fmla="*/ 121861 w 782770"/>
                  <a:gd name="connsiteY26" fmla="*/ 333965 h 1462059"/>
                  <a:gd name="connsiteX27" fmla="*/ 121861 w 782770"/>
                  <a:gd name="connsiteY27" fmla="*/ 232763 h 1462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782770" h="1462059">
                    <a:moveTo>
                      <a:pt x="463564" y="71436"/>
                    </a:moveTo>
                    <a:cubicBezTo>
                      <a:pt x="463564" y="31983"/>
                      <a:pt x="431581" y="0"/>
                      <a:pt x="392127" y="0"/>
                    </a:cubicBezTo>
                    <a:cubicBezTo>
                      <a:pt x="352674" y="0"/>
                      <a:pt x="320691" y="31983"/>
                      <a:pt x="320691" y="71436"/>
                    </a:cubicBezTo>
                    <a:cubicBezTo>
                      <a:pt x="320691" y="110890"/>
                      <a:pt x="352674" y="142873"/>
                      <a:pt x="392127" y="142873"/>
                    </a:cubicBezTo>
                    <a:cubicBezTo>
                      <a:pt x="431581" y="142873"/>
                      <a:pt x="463564" y="110890"/>
                      <a:pt x="463564" y="71436"/>
                    </a:cubicBezTo>
                    <a:close/>
                    <a:moveTo>
                      <a:pt x="391532" y="1455511"/>
                    </a:moveTo>
                    <a:lnTo>
                      <a:pt x="409986" y="1424557"/>
                    </a:lnTo>
                    <a:lnTo>
                      <a:pt x="373079" y="1424557"/>
                    </a:lnTo>
                    <a:lnTo>
                      <a:pt x="391532" y="1455511"/>
                    </a:lnTo>
                    <a:close/>
                    <a:moveTo>
                      <a:pt x="117098" y="1462060"/>
                    </a:moveTo>
                    <a:lnTo>
                      <a:pt x="154007" y="1462060"/>
                    </a:lnTo>
                    <a:lnTo>
                      <a:pt x="135553" y="1431699"/>
                    </a:lnTo>
                    <a:lnTo>
                      <a:pt x="117098" y="1462060"/>
                    </a:lnTo>
                    <a:close/>
                    <a:moveTo>
                      <a:pt x="251042" y="1080472"/>
                    </a:moveTo>
                    <a:lnTo>
                      <a:pt x="287951" y="1080472"/>
                    </a:lnTo>
                    <a:lnTo>
                      <a:pt x="269496" y="1049516"/>
                    </a:lnTo>
                    <a:lnTo>
                      <a:pt x="251042" y="1080472"/>
                    </a:lnTo>
                    <a:close/>
                    <a:moveTo>
                      <a:pt x="662395" y="332179"/>
                    </a:moveTo>
                    <a:cubicBezTo>
                      <a:pt x="690098" y="359018"/>
                      <a:pt x="734106" y="359018"/>
                      <a:pt x="761810" y="332179"/>
                    </a:cubicBezTo>
                    <a:cubicBezTo>
                      <a:pt x="789591" y="304631"/>
                      <a:pt x="789781" y="259778"/>
                      <a:pt x="762233" y="231995"/>
                    </a:cubicBezTo>
                    <a:cubicBezTo>
                      <a:pt x="762091" y="231854"/>
                      <a:pt x="761952" y="231712"/>
                      <a:pt x="761810" y="231573"/>
                    </a:cubicBezTo>
                    <a:cubicBezTo>
                      <a:pt x="734028" y="203956"/>
                      <a:pt x="689119" y="204088"/>
                      <a:pt x="661502" y="231870"/>
                    </a:cubicBezTo>
                    <a:cubicBezTo>
                      <a:pt x="633885" y="259651"/>
                      <a:pt x="634017" y="304562"/>
                      <a:pt x="661800" y="332179"/>
                    </a:cubicBezTo>
                    <a:close/>
                    <a:moveTo>
                      <a:pt x="121861" y="232763"/>
                    </a:moveTo>
                    <a:cubicBezTo>
                      <a:pt x="93914" y="204914"/>
                      <a:pt x="48684" y="204992"/>
                      <a:pt x="20836" y="232938"/>
                    </a:cubicBezTo>
                    <a:cubicBezTo>
                      <a:pt x="-7013" y="260885"/>
                      <a:pt x="-6935" y="306115"/>
                      <a:pt x="21011" y="333965"/>
                    </a:cubicBezTo>
                    <a:cubicBezTo>
                      <a:pt x="48888" y="361745"/>
                      <a:pt x="93983" y="361745"/>
                      <a:pt x="121861" y="333965"/>
                    </a:cubicBezTo>
                    <a:cubicBezTo>
                      <a:pt x="149232" y="305782"/>
                      <a:pt x="149232" y="260944"/>
                      <a:pt x="121861" y="232763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C80AEC42-D196-6701-DE48-3CC96953C882}"/>
                  </a:ext>
                </a:extLst>
              </p:cNvPr>
              <p:cNvSpPr/>
              <p:nvPr/>
            </p:nvSpPr>
            <p:spPr>
              <a:xfrm>
                <a:off x="-4733991" y="7988299"/>
                <a:ext cx="1440314" cy="1881783"/>
              </a:xfrm>
              <a:custGeom>
                <a:avLst/>
                <a:gdLst>
                  <a:gd name="connsiteX0" fmla="*/ 1369474 w 1440314"/>
                  <a:gd name="connsiteY0" fmla="*/ 892988 h 1881783"/>
                  <a:gd name="connsiteX1" fmla="*/ 1440313 w 1440314"/>
                  <a:gd name="connsiteY1" fmla="*/ 823340 h 1881783"/>
                  <a:gd name="connsiteX2" fmla="*/ 1440315 w 1440314"/>
                  <a:gd name="connsiteY2" fmla="*/ 822743 h 1881783"/>
                  <a:gd name="connsiteX3" fmla="*/ 1440315 w 1440314"/>
                  <a:gd name="connsiteY3" fmla="*/ 631651 h 1881783"/>
                  <a:gd name="connsiteX4" fmla="*/ 1380785 w 1440314"/>
                  <a:gd name="connsiteY4" fmla="*/ 598909 h 1881783"/>
                  <a:gd name="connsiteX5" fmla="*/ 1380785 w 1440314"/>
                  <a:gd name="connsiteY5" fmla="*/ 426272 h 1881783"/>
                  <a:gd name="connsiteX6" fmla="*/ 1414718 w 1440314"/>
                  <a:gd name="connsiteY6" fmla="*/ 402459 h 1881783"/>
                  <a:gd name="connsiteX7" fmla="*/ 853348 w 1440314"/>
                  <a:gd name="connsiteY7" fmla="*/ 37 h 1881783"/>
                  <a:gd name="connsiteX8" fmla="*/ 835490 w 1440314"/>
                  <a:gd name="connsiteY8" fmla="*/ 37 h 1881783"/>
                  <a:gd name="connsiteX9" fmla="*/ 140178 w 1440314"/>
                  <a:gd name="connsiteY9" fmla="*/ 650701 h 1881783"/>
                  <a:gd name="connsiteX10" fmla="*/ 140178 w 1440314"/>
                  <a:gd name="connsiteY10" fmla="*/ 797144 h 1881783"/>
                  <a:gd name="connsiteX11" fmla="*/ 140178 w 1440314"/>
                  <a:gd name="connsiteY11" fmla="*/ 806074 h 1881783"/>
                  <a:gd name="connsiteX12" fmla="*/ 877 w 1440314"/>
                  <a:gd name="connsiteY12" fmla="*/ 1163256 h 1881783"/>
                  <a:gd name="connsiteX13" fmla="*/ 877 w 1440314"/>
                  <a:gd name="connsiteY13" fmla="*/ 1169804 h 1881783"/>
                  <a:gd name="connsiteX14" fmla="*/ 6235 w 1440314"/>
                  <a:gd name="connsiteY14" fmla="*/ 1173970 h 1881783"/>
                  <a:gd name="connsiteX15" fmla="*/ 217567 w 1440314"/>
                  <a:gd name="connsiteY15" fmla="*/ 1173970 h 1881783"/>
                  <a:gd name="connsiteX16" fmla="*/ 244356 w 1440314"/>
                  <a:gd name="connsiteY16" fmla="*/ 1196591 h 1881783"/>
                  <a:gd name="connsiteX17" fmla="*/ 244356 w 1440314"/>
                  <a:gd name="connsiteY17" fmla="*/ 1431141 h 1881783"/>
                  <a:gd name="connsiteX18" fmla="*/ 365474 w 1440314"/>
                  <a:gd name="connsiteY18" fmla="*/ 1564517 h 1881783"/>
                  <a:gd name="connsiteX19" fmla="*/ 378298 w 1440314"/>
                  <a:gd name="connsiteY19" fmla="*/ 1564487 h 1881783"/>
                  <a:gd name="connsiteX20" fmla="*/ 587249 w 1440314"/>
                  <a:gd name="connsiteY20" fmla="*/ 1564489 h 1881783"/>
                  <a:gd name="connsiteX21" fmla="*/ 711072 w 1440314"/>
                  <a:gd name="connsiteY21" fmla="*/ 1660926 h 1881783"/>
                  <a:gd name="connsiteX22" fmla="*/ 767029 w 1440314"/>
                  <a:gd name="connsiteY22" fmla="*/ 1879402 h 1881783"/>
                  <a:gd name="connsiteX23" fmla="*/ 865254 w 1440314"/>
                  <a:gd name="connsiteY23" fmla="*/ 1879402 h 1881783"/>
                  <a:gd name="connsiteX24" fmla="*/ 865254 w 1440314"/>
                  <a:gd name="connsiteY24" fmla="*/ 1741293 h 1881783"/>
                  <a:gd name="connsiteX25" fmla="*/ 827751 w 1440314"/>
                  <a:gd name="connsiteY25" fmla="*/ 1741293 h 1881783"/>
                  <a:gd name="connsiteX26" fmla="*/ 802748 w 1440314"/>
                  <a:gd name="connsiteY26" fmla="*/ 1714504 h 1881783"/>
                  <a:gd name="connsiteX27" fmla="*/ 802748 w 1440314"/>
                  <a:gd name="connsiteY27" fmla="*/ 1702598 h 1881783"/>
                  <a:gd name="connsiteX28" fmla="*/ 862277 w 1440314"/>
                  <a:gd name="connsiteY28" fmla="*/ 1602587 h 1881783"/>
                  <a:gd name="connsiteX29" fmla="*/ 862277 w 1440314"/>
                  <a:gd name="connsiteY29" fmla="*/ 1159089 h 1881783"/>
                  <a:gd name="connsiteX30" fmla="*/ 798581 w 1440314"/>
                  <a:gd name="connsiteY30" fmla="*/ 1066817 h 1881783"/>
                  <a:gd name="connsiteX31" fmla="*/ 630111 w 1440314"/>
                  <a:gd name="connsiteY31" fmla="*/ 1003119 h 1881783"/>
                  <a:gd name="connsiteX32" fmla="*/ 534268 w 1440314"/>
                  <a:gd name="connsiteY32" fmla="*/ 863224 h 1881783"/>
                  <a:gd name="connsiteX33" fmla="*/ 534268 w 1440314"/>
                  <a:gd name="connsiteY33" fmla="*/ 833458 h 1881783"/>
                  <a:gd name="connsiteX34" fmla="*/ 483071 w 1440314"/>
                  <a:gd name="connsiteY34" fmla="*/ 803693 h 1881783"/>
                  <a:gd name="connsiteX35" fmla="*/ 482528 w 1440314"/>
                  <a:gd name="connsiteY35" fmla="*/ 631108 h 1881783"/>
                  <a:gd name="connsiteX36" fmla="*/ 655112 w 1440314"/>
                  <a:gd name="connsiteY36" fmla="*/ 630565 h 1881783"/>
                  <a:gd name="connsiteX37" fmla="*/ 655656 w 1440314"/>
                  <a:gd name="connsiteY37" fmla="*/ 803149 h 1881783"/>
                  <a:gd name="connsiteX38" fmla="*/ 655112 w 1440314"/>
                  <a:gd name="connsiteY38" fmla="*/ 803693 h 1881783"/>
                  <a:gd name="connsiteX39" fmla="*/ 584272 w 1440314"/>
                  <a:gd name="connsiteY39" fmla="*/ 838221 h 1881783"/>
                  <a:gd name="connsiteX40" fmla="*/ 584272 w 1440314"/>
                  <a:gd name="connsiteY40" fmla="*/ 861438 h 1881783"/>
                  <a:gd name="connsiteX41" fmla="*/ 647375 w 1440314"/>
                  <a:gd name="connsiteY41" fmla="*/ 952519 h 1881783"/>
                  <a:gd name="connsiteX42" fmla="*/ 819417 w 1440314"/>
                  <a:gd name="connsiteY42" fmla="*/ 1016216 h 1881783"/>
                  <a:gd name="connsiteX43" fmla="*/ 915856 w 1440314"/>
                  <a:gd name="connsiteY43" fmla="*/ 1155517 h 1881783"/>
                  <a:gd name="connsiteX44" fmla="*/ 915856 w 1440314"/>
                  <a:gd name="connsiteY44" fmla="*/ 1607350 h 1881783"/>
                  <a:gd name="connsiteX45" fmla="*/ 975385 w 1440314"/>
                  <a:gd name="connsiteY45" fmla="*/ 1704979 h 1881783"/>
                  <a:gd name="connsiteX46" fmla="*/ 963479 w 1440314"/>
                  <a:gd name="connsiteY46" fmla="*/ 1738912 h 1881783"/>
                  <a:gd name="connsiteX47" fmla="*/ 916451 w 1440314"/>
                  <a:gd name="connsiteY47" fmla="*/ 1738912 h 1881783"/>
                  <a:gd name="connsiteX48" fmla="*/ 916451 w 1440314"/>
                  <a:gd name="connsiteY48" fmla="*/ 1877616 h 1881783"/>
                  <a:gd name="connsiteX49" fmla="*/ 999793 w 1440314"/>
                  <a:gd name="connsiteY49" fmla="*/ 1877616 h 1881783"/>
                  <a:gd name="connsiteX50" fmla="*/ 999793 w 1440314"/>
                  <a:gd name="connsiteY50" fmla="*/ 1360301 h 1881783"/>
                  <a:gd name="connsiteX51" fmla="*/ 962288 w 1440314"/>
                  <a:gd name="connsiteY51" fmla="*/ 1360301 h 1881783"/>
                  <a:gd name="connsiteX52" fmla="*/ 940263 w 1440314"/>
                  <a:gd name="connsiteY52" fmla="*/ 1347204 h 1881783"/>
                  <a:gd name="connsiteX53" fmla="*/ 940263 w 1440314"/>
                  <a:gd name="connsiteY53" fmla="*/ 1321605 h 1881783"/>
                  <a:gd name="connsiteX54" fmla="*/ 996221 w 1440314"/>
                  <a:gd name="connsiteY54" fmla="*/ 1225762 h 1881783"/>
                  <a:gd name="connsiteX55" fmla="*/ 996221 w 1440314"/>
                  <a:gd name="connsiteY55" fmla="*/ 1016811 h 1881783"/>
                  <a:gd name="connsiteX56" fmla="*/ 923595 w 1440314"/>
                  <a:gd name="connsiteY56" fmla="*/ 943589 h 1881783"/>
                  <a:gd name="connsiteX57" fmla="*/ 799176 w 1440314"/>
                  <a:gd name="connsiteY57" fmla="*/ 820365 h 1881783"/>
                  <a:gd name="connsiteX58" fmla="*/ 799176 w 1440314"/>
                  <a:gd name="connsiteY58" fmla="*/ 820361 h 1881783"/>
                  <a:gd name="connsiteX59" fmla="*/ 799176 w 1440314"/>
                  <a:gd name="connsiteY59" fmla="*/ 631651 h 1881783"/>
                  <a:gd name="connsiteX60" fmla="*/ 739647 w 1440314"/>
                  <a:gd name="connsiteY60" fmla="*/ 598909 h 1881783"/>
                  <a:gd name="connsiteX61" fmla="*/ 719704 w 1440314"/>
                  <a:gd name="connsiteY61" fmla="*/ 428356 h 1881783"/>
                  <a:gd name="connsiteX62" fmla="*/ 890257 w 1440314"/>
                  <a:gd name="connsiteY62" fmla="*/ 408413 h 1881783"/>
                  <a:gd name="connsiteX63" fmla="*/ 911688 w 1440314"/>
                  <a:gd name="connsiteY63" fmla="*/ 430439 h 1881783"/>
                  <a:gd name="connsiteX64" fmla="*/ 911688 w 1440314"/>
                  <a:gd name="connsiteY64" fmla="*/ 602481 h 1881783"/>
                  <a:gd name="connsiteX65" fmla="*/ 852157 w 1440314"/>
                  <a:gd name="connsiteY65" fmla="*/ 634628 h 1881783"/>
                  <a:gd name="connsiteX66" fmla="*/ 852157 w 1440314"/>
                  <a:gd name="connsiteY66" fmla="*/ 819766 h 1881783"/>
                  <a:gd name="connsiteX67" fmla="*/ 923595 w 1440314"/>
                  <a:gd name="connsiteY67" fmla="*/ 892988 h 1881783"/>
                  <a:gd name="connsiteX68" fmla="*/ 1046821 w 1440314"/>
                  <a:gd name="connsiteY68" fmla="*/ 1016811 h 1881783"/>
                  <a:gd name="connsiteX69" fmla="*/ 1046821 w 1440314"/>
                  <a:gd name="connsiteY69" fmla="*/ 1219809 h 1881783"/>
                  <a:gd name="connsiteX70" fmla="*/ 1106352 w 1440314"/>
                  <a:gd name="connsiteY70" fmla="*/ 1321605 h 1881783"/>
                  <a:gd name="connsiteX71" fmla="*/ 1106352 w 1440314"/>
                  <a:gd name="connsiteY71" fmla="*/ 1347204 h 1881783"/>
                  <a:gd name="connsiteX72" fmla="*/ 1083730 w 1440314"/>
                  <a:gd name="connsiteY72" fmla="*/ 1360301 h 1881783"/>
                  <a:gd name="connsiteX73" fmla="*/ 1046225 w 1440314"/>
                  <a:gd name="connsiteY73" fmla="*/ 1360301 h 1881783"/>
                  <a:gd name="connsiteX74" fmla="*/ 1046225 w 1440314"/>
                  <a:gd name="connsiteY74" fmla="*/ 1880593 h 1881783"/>
                  <a:gd name="connsiteX75" fmla="*/ 1123021 w 1440314"/>
                  <a:gd name="connsiteY75" fmla="*/ 1880593 h 1881783"/>
                  <a:gd name="connsiteX76" fmla="*/ 1123021 w 1440314"/>
                  <a:gd name="connsiteY76" fmla="*/ 1741293 h 1881783"/>
                  <a:gd name="connsiteX77" fmla="*/ 1063489 w 1440314"/>
                  <a:gd name="connsiteY77" fmla="*/ 1641878 h 1881783"/>
                  <a:gd name="connsiteX78" fmla="*/ 1073174 w 1440314"/>
                  <a:gd name="connsiteY78" fmla="*/ 1606996 h 1881783"/>
                  <a:gd name="connsiteX79" fmla="*/ 1073610 w 1440314"/>
                  <a:gd name="connsiteY79" fmla="*/ 1606754 h 1881783"/>
                  <a:gd name="connsiteX80" fmla="*/ 1084921 w 1440314"/>
                  <a:gd name="connsiteY80" fmla="*/ 1603182 h 1881783"/>
                  <a:gd name="connsiteX81" fmla="*/ 1124807 w 1440314"/>
                  <a:gd name="connsiteY81" fmla="*/ 1603182 h 1881783"/>
                  <a:gd name="connsiteX82" fmla="*/ 1124807 w 1440314"/>
                  <a:gd name="connsiteY82" fmla="*/ 419724 h 1881783"/>
                  <a:gd name="connsiteX83" fmla="*/ 1065275 w 1440314"/>
                  <a:gd name="connsiteY83" fmla="*/ 386983 h 1881783"/>
                  <a:gd name="connsiteX84" fmla="*/ 1069591 w 1440314"/>
                  <a:gd name="connsiteY84" fmla="*/ 218660 h 1881783"/>
                  <a:gd name="connsiteX85" fmla="*/ 1237912 w 1440314"/>
                  <a:gd name="connsiteY85" fmla="*/ 222976 h 1881783"/>
                  <a:gd name="connsiteX86" fmla="*/ 1237912 w 1440314"/>
                  <a:gd name="connsiteY86" fmla="*/ 386983 h 1881783"/>
                  <a:gd name="connsiteX87" fmla="*/ 1178383 w 1440314"/>
                  <a:gd name="connsiteY87" fmla="*/ 419724 h 1881783"/>
                  <a:gd name="connsiteX88" fmla="*/ 1178383 w 1440314"/>
                  <a:gd name="connsiteY88" fmla="*/ 1603182 h 1881783"/>
                  <a:gd name="connsiteX89" fmla="*/ 1215888 w 1440314"/>
                  <a:gd name="connsiteY89" fmla="*/ 1603182 h 1881783"/>
                  <a:gd name="connsiteX90" fmla="*/ 1237914 w 1440314"/>
                  <a:gd name="connsiteY90" fmla="*/ 1616279 h 1881783"/>
                  <a:gd name="connsiteX91" fmla="*/ 1237914 w 1440314"/>
                  <a:gd name="connsiteY91" fmla="*/ 1641878 h 1881783"/>
                  <a:gd name="connsiteX92" fmla="*/ 1178383 w 1440314"/>
                  <a:gd name="connsiteY92" fmla="*/ 1741293 h 1881783"/>
                  <a:gd name="connsiteX93" fmla="*/ 1178383 w 1440314"/>
                  <a:gd name="connsiteY93" fmla="*/ 1881783 h 1881783"/>
                  <a:gd name="connsiteX94" fmla="*/ 1254581 w 1440314"/>
                  <a:gd name="connsiteY94" fmla="*/ 1881783 h 1881783"/>
                  <a:gd name="connsiteX95" fmla="*/ 1254581 w 1440314"/>
                  <a:gd name="connsiteY95" fmla="*/ 1291840 h 1881783"/>
                  <a:gd name="connsiteX96" fmla="*/ 1184931 w 1440314"/>
                  <a:gd name="connsiteY96" fmla="*/ 1190638 h 1881783"/>
                  <a:gd name="connsiteX97" fmla="*/ 1184931 w 1440314"/>
                  <a:gd name="connsiteY97" fmla="*/ 1165637 h 1881783"/>
                  <a:gd name="connsiteX98" fmla="*/ 1206958 w 1440314"/>
                  <a:gd name="connsiteY98" fmla="*/ 1153136 h 1881783"/>
                  <a:gd name="connsiteX99" fmla="*/ 1249223 w 1440314"/>
                  <a:gd name="connsiteY99" fmla="*/ 1153136 h 1881783"/>
                  <a:gd name="connsiteX100" fmla="*/ 1249223 w 1440314"/>
                  <a:gd name="connsiteY100" fmla="*/ 1016811 h 1881783"/>
                  <a:gd name="connsiteX101" fmla="*/ 1283751 w 1440314"/>
                  <a:gd name="connsiteY101" fmla="*/ 929302 h 1881783"/>
                  <a:gd name="connsiteX102" fmla="*/ 1369474 w 1440314"/>
                  <a:gd name="connsiteY102" fmla="*/ 892988 h 1881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1440314" h="1881783">
                    <a:moveTo>
                      <a:pt x="1369474" y="892988"/>
                    </a:moveTo>
                    <a:cubicBezTo>
                      <a:pt x="1408268" y="893317"/>
                      <a:pt x="1439984" y="862136"/>
                      <a:pt x="1440313" y="823340"/>
                    </a:cubicBezTo>
                    <a:cubicBezTo>
                      <a:pt x="1440315" y="823141"/>
                      <a:pt x="1440315" y="822942"/>
                      <a:pt x="1440315" y="822743"/>
                    </a:cubicBezTo>
                    <a:lnTo>
                      <a:pt x="1440315" y="631651"/>
                    </a:lnTo>
                    <a:cubicBezTo>
                      <a:pt x="1417713" y="626751"/>
                      <a:pt x="1397028" y="615373"/>
                      <a:pt x="1380785" y="598909"/>
                    </a:cubicBezTo>
                    <a:cubicBezTo>
                      <a:pt x="1333419" y="551111"/>
                      <a:pt x="1333419" y="474072"/>
                      <a:pt x="1380785" y="426272"/>
                    </a:cubicBezTo>
                    <a:cubicBezTo>
                      <a:pt x="1390798" y="416630"/>
                      <a:pt x="1402244" y="408597"/>
                      <a:pt x="1414718" y="402459"/>
                    </a:cubicBezTo>
                    <a:cubicBezTo>
                      <a:pt x="1325300" y="167825"/>
                      <a:pt x="1104270" y="9378"/>
                      <a:pt x="853348" y="37"/>
                    </a:cubicBezTo>
                    <a:lnTo>
                      <a:pt x="835490" y="37"/>
                    </a:lnTo>
                    <a:cubicBezTo>
                      <a:pt x="467085" y="-3725"/>
                      <a:pt x="160839" y="282857"/>
                      <a:pt x="140178" y="650701"/>
                    </a:cubicBezTo>
                    <a:lnTo>
                      <a:pt x="140178" y="797144"/>
                    </a:lnTo>
                    <a:cubicBezTo>
                      <a:pt x="140772" y="800091"/>
                      <a:pt x="140772" y="803127"/>
                      <a:pt x="140178" y="806074"/>
                    </a:cubicBezTo>
                    <a:lnTo>
                      <a:pt x="877" y="1163256"/>
                    </a:lnTo>
                    <a:cubicBezTo>
                      <a:pt x="-292" y="1165282"/>
                      <a:pt x="-292" y="1167777"/>
                      <a:pt x="877" y="1169804"/>
                    </a:cubicBezTo>
                    <a:cubicBezTo>
                      <a:pt x="2091" y="1171804"/>
                      <a:pt x="3998" y="1173287"/>
                      <a:pt x="6235" y="1173970"/>
                    </a:cubicBezTo>
                    <a:lnTo>
                      <a:pt x="217567" y="1173970"/>
                    </a:lnTo>
                    <a:cubicBezTo>
                      <a:pt x="231174" y="1172937"/>
                      <a:pt x="243095" y="1183005"/>
                      <a:pt x="244356" y="1196591"/>
                    </a:cubicBezTo>
                    <a:lnTo>
                      <a:pt x="244356" y="1431141"/>
                    </a:lnTo>
                    <a:cubicBezTo>
                      <a:pt x="240970" y="1501417"/>
                      <a:pt x="295198" y="1561131"/>
                      <a:pt x="365474" y="1564517"/>
                    </a:cubicBezTo>
                    <a:cubicBezTo>
                      <a:pt x="369746" y="1564722"/>
                      <a:pt x="374026" y="1564712"/>
                      <a:pt x="378298" y="1564487"/>
                    </a:cubicBezTo>
                    <a:lnTo>
                      <a:pt x="587249" y="1564489"/>
                    </a:lnTo>
                    <a:cubicBezTo>
                      <a:pt x="645775" y="1564376"/>
                      <a:pt x="696849" y="1604154"/>
                      <a:pt x="711072" y="1660926"/>
                    </a:cubicBezTo>
                    <a:lnTo>
                      <a:pt x="767029" y="1879402"/>
                    </a:lnTo>
                    <a:lnTo>
                      <a:pt x="865254" y="1879402"/>
                    </a:lnTo>
                    <a:lnTo>
                      <a:pt x="865254" y="1741293"/>
                    </a:lnTo>
                    <a:lnTo>
                      <a:pt x="827751" y="1741293"/>
                    </a:lnTo>
                    <a:cubicBezTo>
                      <a:pt x="813518" y="1740649"/>
                      <a:pt x="802409" y="1728747"/>
                      <a:pt x="802748" y="1714504"/>
                    </a:cubicBezTo>
                    <a:cubicBezTo>
                      <a:pt x="801876" y="1710582"/>
                      <a:pt x="801876" y="1706519"/>
                      <a:pt x="802748" y="1702598"/>
                    </a:cubicBezTo>
                    <a:lnTo>
                      <a:pt x="862277" y="1602587"/>
                    </a:lnTo>
                    <a:lnTo>
                      <a:pt x="862277" y="1159089"/>
                    </a:lnTo>
                    <a:cubicBezTo>
                      <a:pt x="862069" y="1118150"/>
                      <a:pt x="836787" y="1081525"/>
                      <a:pt x="798581" y="1066817"/>
                    </a:cubicBezTo>
                    <a:lnTo>
                      <a:pt x="630111" y="1003119"/>
                    </a:lnTo>
                    <a:cubicBezTo>
                      <a:pt x="571782" y="981462"/>
                      <a:pt x="533399" y="925436"/>
                      <a:pt x="534268" y="863224"/>
                    </a:cubicBezTo>
                    <a:lnTo>
                      <a:pt x="534268" y="833458"/>
                    </a:lnTo>
                    <a:cubicBezTo>
                      <a:pt x="514719" y="828605"/>
                      <a:pt x="496960" y="818280"/>
                      <a:pt x="483071" y="803693"/>
                    </a:cubicBezTo>
                    <a:cubicBezTo>
                      <a:pt x="435264" y="756185"/>
                      <a:pt x="435020" y="678917"/>
                      <a:pt x="482528" y="631108"/>
                    </a:cubicBezTo>
                    <a:cubicBezTo>
                      <a:pt x="530035" y="583301"/>
                      <a:pt x="607305" y="583057"/>
                      <a:pt x="655112" y="630565"/>
                    </a:cubicBezTo>
                    <a:cubicBezTo>
                      <a:pt x="702922" y="678072"/>
                      <a:pt x="703165" y="755342"/>
                      <a:pt x="655656" y="803149"/>
                    </a:cubicBezTo>
                    <a:cubicBezTo>
                      <a:pt x="655475" y="803332"/>
                      <a:pt x="655295" y="803512"/>
                      <a:pt x="655112" y="803693"/>
                    </a:cubicBezTo>
                    <a:cubicBezTo>
                      <a:pt x="636103" y="822910"/>
                      <a:pt x="611121" y="835086"/>
                      <a:pt x="584272" y="838221"/>
                    </a:cubicBezTo>
                    <a:lnTo>
                      <a:pt x="584272" y="861438"/>
                    </a:lnTo>
                    <a:cubicBezTo>
                      <a:pt x="585186" y="901689"/>
                      <a:pt x="610010" y="937521"/>
                      <a:pt x="647375" y="952519"/>
                    </a:cubicBezTo>
                    <a:lnTo>
                      <a:pt x="819417" y="1016216"/>
                    </a:lnTo>
                    <a:cubicBezTo>
                      <a:pt x="877436" y="1038036"/>
                      <a:pt x="915856" y="1093530"/>
                      <a:pt x="915856" y="1155517"/>
                    </a:cubicBezTo>
                    <a:lnTo>
                      <a:pt x="915856" y="1607350"/>
                    </a:lnTo>
                    <a:lnTo>
                      <a:pt x="975385" y="1704979"/>
                    </a:lnTo>
                    <a:cubicBezTo>
                      <a:pt x="981368" y="1717642"/>
                      <a:pt x="976062" y="1732762"/>
                      <a:pt x="963479" y="1738912"/>
                    </a:cubicBezTo>
                    <a:lnTo>
                      <a:pt x="916451" y="1738912"/>
                    </a:lnTo>
                    <a:lnTo>
                      <a:pt x="916451" y="1877616"/>
                    </a:lnTo>
                    <a:lnTo>
                      <a:pt x="999793" y="1877616"/>
                    </a:lnTo>
                    <a:lnTo>
                      <a:pt x="999793" y="1360301"/>
                    </a:lnTo>
                    <a:lnTo>
                      <a:pt x="962288" y="1360301"/>
                    </a:lnTo>
                    <a:cubicBezTo>
                      <a:pt x="953023" y="1360595"/>
                      <a:pt x="944429" y="1355484"/>
                      <a:pt x="940263" y="1347204"/>
                    </a:cubicBezTo>
                    <a:cubicBezTo>
                      <a:pt x="935564" y="1339318"/>
                      <a:pt x="935564" y="1329491"/>
                      <a:pt x="940263" y="1321605"/>
                    </a:cubicBezTo>
                    <a:lnTo>
                      <a:pt x="996221" y="1225762"/>
                    </a:lnTo>
                    <a:lnTo>
                      <a:pt x="996221" y="1016811"/>
                    </a:lnTo>
                    <a:cubicBezTo>
                      <a:pt x="996223" y="976603"/>
                      <a:pt x="963801" y="943917"/>
                      <a:pt x="923595" y="943589"/>
                    </a:cubicBezTo>
                    <a:cubicBezTo>
                      <a:pt x="855210" y="943919"/>
                      <a:pt x="799505" y="888750"/>
                      <a:pt x="799176" y="820365"/>
                    </a:cubicBezTo>
                    <a:cubicBezTo>
                      <a:pt x="799176" y="820363"/>
                      <a:pt x="799176" y="820363"/>
                      <a:pt x="799176" y="820361"/>
                    </a:cubicBezTo>
                    <a:lnTo>
                      <a:pt x="799176" y="631651"/>
                    </a:lnTo>
                    <a:cubicBezTo>
                      <a:pt x="776307" y="627484"/>
                      <a:pt x="755413" y="615992"/>
                      <a:pt x="739647" y="598909"/>
                    </a:cubicBezTo>
                    <a:cubicBezTo>
                      <a:pt x="687042" y="557319"/>
                      <a:pt x="678114" y="480961"/>
                      <a:pt x="719704" y="428356"/>
                    </a:cubicBezTo>
                    <a:cubicBezTo>
                      <a:pt x="761294" y="375752"/>
                      <a:pt x="837654" y="366823"/>
                      <a:pt x="890257" y="408413"/>
                    </a:cubicBezTo>
                    <a:cubicBezTo>
                      <a:pt x="898134" y="415006"/>
                      <a:pt x="905315" y="422386"/>
                      <a:pt x="911688" y="430439"/>
                    </a:cubicBezTo>
                    <a:cubicBezTo>
                      <a:pt x="958662" y="478166"/>
                      <a:pt x="958662" y="554753"/>
                      <a:pt x="911688" y="602481"/>
                    </a:cubicBezTo>
                    <a:cubicBezTo>
                      <a:pt x="895213" y="618515"/>
                      <a:pt x="874600" y="629646"/>
                      <a:pt x="852157" y="634628"/>
                    </a:cubicBezTo>
                    <a:lnTo>
                      <a:pt x="852157" y="819766"/>
                    </a:lnTo>
                    <a:cubicBezTo>
                      <a:pt x="852457" y="859392"/>
                      <a:pt x="883988" y="891711"/>
                      <a:pt x="923595" y="892988"/>
                    </a:cubicBezTo>
                    <a:cubicBezTo>
                      <a:pt x="991747" y="893315"/>
                      <a:pt x="1046822" y="948657"/>
                      <a:pt x="1046821" y="1016811"/>
                    </a:cubicBezTo>
                    <a:lnTo>
                      <a:pt x="1046821" y="1219809"/>
                    </a:lnTo>
                    <a:lnTo>
                      <a:pt x="1106352" y="1321605"/>
                    </a:lnTo>
                    <a:cubicBezTo>
                      <a:pt x="1111051" y="1329491"/>
                      <a:pt x="1111051" y="1339318"/>
                      <a:pt x="1106352" y="1347204"/>
                    </a:cubicBezTo>
                    <a:cubicBezTo>
                      <a:pt x="1101597" y="1355201"/>
                      <a:pt x="1093034" y="1360159"/>
                      <a:pt x="1083730" y="1360301"/>
                    </a:cubicBezTo>
                    <a:lnTo>
                      <a:pt x="1046225" y="1360301"/>
                    </a:lnTo>
                    <a:lnTo>
                      <a:pt x="1046225" y="1880593"/>
                    </a:lnTo>
                    <a:lnTo>
                      <a:pt x="1123021" y="1880593"/>
                    </a:lnTo>
                    <a:lnTo>
                      <a:pt x="1123021" y="1741293"/>
                    </a:lnTo>
                    <a:lnTo>
                      <a:pt x="1063489" y="1641878"/>
                    </a:lnTo>
                    <a:cubicBezTo>
                      <a:pt x="1056532" y="1629572"/>
                      <a:pt x="1060868" y="1613954"/>
                      <a:pt x="1073174" y="1606996"/>
                    </a:cubicBezTo>
                    <a:cubicBezTo>
                      <a:pt x="1073318" y="1606914"/>
                      <a:pt x="1073465" y="1606832"/>
                      <a:pt x="1073610" y="1606754"/>
                    </a:cubicBezTo>
                    <a:cubicBezTo>
                      <a:pt x="1077081" y="1604769"/>
                      <a:pt x="1080939" y="1603551"/>
                      <a:pt x="1084921" y="1603182"/>
                    </a:cubicBezTo>
                    <a:lnTo>
                      <a:pt x="1124807" y="1603182"/>
                    </a:lnTo>
                    <a:lnTo>
                      <a:pt x="1124807" y="419724"/>
                    </a:lnTo>
                    <a:cubicBezTo>
                      <a:pt x="1102488" y="414083"/>
                      <a:pt x="1081991" y="402809"/>
                      <a:pt x="1065275" y="386983"/>
                    </a:cubicBezTo>
                    <a:cubicBezTo>
                      <a:pt x="1019987" y="339310"/>
                      <a:pt x="1021920" y="263951"/>
                      <a:pt x="1069591" y="218660"/>
                    </a:cubicBezTo>
                    <a:cubicBezTo>
                      <a:pt x="1117265" y="173372"/>
                      <a:pt x="1192624" y="175305"/>
                      <a:pt x="1237912" y="222976"/>
                    </a:cubicBezTo>
                    <a:cubicBezTo>
                      <a:pt x="1281569" y="268931"/>
                      <a:pt x="1281569" y="341029"/>
                      <a:pt x="1237912" y="386983"/>
                    </a:cubicBezTo>
                    <a:cubicBezTo>
                      <a:pt x="1221214" y="402832"/>
                      <a:pt x="1200711" y="414107"/>
                      <a:pt x="1178383" y="419724"/>
                    </a:cubicBezTo>
                    <a:lnTo>
                      <a:pt x="1178383" y="1603182"/>
                    </a:lnTo>
                    <a:lnTo>
                      <a:pt x="1215888" y="1603182"/>
                    </a:lnTo>
                    <a:cubicBezTo>
                      <a:pt x="1225078" y="1603168"/>
                      <a:pt x="1233537" y="1608198"/>
                      <a:pt x="1237914" y="1616279"/>
                    </a:cubicBezTo>
                    <a:cubicBezTo>
                      <a:pt x="1242611" y="1624165"/>
                      <a:pt x="1242611" y="1633992"/>
                      <a:pt x="1237914" y="1641878"/>
                    </a:cubicBezTo>
                    <a:lnTo>
                      <a:pt x="1178383" y="1741293"/>
                    </a:lnTo>
                    <a:lnTo>
                      <a:pt x="1178383" y="1881783"/>
                    </a:lnTo>
                    <a:lnTo>
                      <a:pt x="1254581" y="1881783"/>
                    </a:lnTo>
                    <a:lnTo>
                      <a:pt x="1254581" y="1291840"/>
                    </a:lnTo>
                    <a:lnTo>
                      <a:pt x="1184931" y="1190638"/>
                    </a:lnTo>
                    <a:cubicBezTo>
                      <a:pt x="1180803" y="1182816"/>
                      <a:pt x="1180803" y="1173460"/>
                      <a:pt x="1184931" y="1165637"/>
                    </a:cubicBezTo>
                    <a:cubicBezTo>
                      <a:pt x="1189636" y="1157961"/>
                      <a:pt x="1197956" y="1153240"/>
                      <a:pt x="1206958" y="1153136"/>
                    </a:cubicBezTo>
                    <a:lnTo>
                      <a:pt x="1249223" y="1153136"/>
                    </a:lnTo>
                    <a:lnTo>
                      <a:pt x="1249223" y="1016811"/>
                    </a:lnTo>
                    <a:cubicBezTo>
                      <a:pt x="1248576" y="984199"/>
                      <a:pt x="1261010" y="952684"/>
                      <a:pt x="1283751" y="929302"/>
                    </a:cubicBezTo>
                    <a:cubicBezTo>
                      <a:pt x="1306585" y="906613"/>
                      <a:pt x="1337290" y="893605"/>
                      <a:pt x="1369474" y="892988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56268142-6C5F-831D-2F3C-01FD89F18833}"/>
                  </a:ext>
                </a:extLst>
              </p:cNvPr>
              <p:cNvSpPr/>
              <p:nvPr/>
            </p:nvSpPr>
            <p:spPr>
              <a:xfrm>
                <a:off x="-4242390" y="8631402"/>
                <a:ext cx="1305778" cy="1261897"/>
              </a:xfrm>
              <a:custGeom>
                <a:avLst/>
                <a:gdLst>
                  <a:gd name="connsiteX0" fmla="*/ 777267 w 1305778"/>
                  <a:gd name="connsiteY0" fmla="*/ 588016 h 1261897"/>
                  <a:gd name="connsiteX1" fmla="*/ 795722 w 1305778"/>
                  <a:gd name="connsiteY1" fmla="*/ 557060 h 1261897"/>
                  <a:gd name="connsiteX2" fmla="*/ 758812 w 1305778"/>
                  <a:gd name="connsiteY2" fmla="*/ 557060 h 1261897"/>
                  <a:gd name="connsiteX3" fmla="*/ 777267 w 1305778"/>
                  <a:gd name="connsiteY3" fmla="*/ 588016 h 1261897"/>
                  <a:gd name="connsiteX4" fmla="*/ 1285059 w 1305778"/>
                  <a:gd name="connsiteY4" fmla="*/ 26053 h 1261897"/>
                  <a:gd name="connsiteX5" fmla="*/ 1235055 w 1305778"/>
                  <a:gd name="connsiteY5" fmla="*/ 5217 h 1261897"/>
                  <a:gd name="connsiteX6" fmla="*/ 1161411 w 1305778"/>
                  <a:gd name="connsiteY6" fmla="*/ 73140 h 1261897"/>
                  <a:gd name="connsiteX7" fmla="*/ 1219577 w 1305778"/>
                  <a:gd name="connsiteY7" fmla="*/ 145707 h 1261897"/>
                  <a:gd name="connsiteX8" fmla="*/ 1294584 w 1305778"/>
                  <a:gd name="connsiteY8" fmla="*/ 114752 h 1261897"/>
                  <a:gd name="connsiteX9" fmla="*/ 1285059 w 1305778"/>
                  <a:gd name="connsiteY9" fmla="*/ 26053 h 1261897"/>
                  <a:gd name="connsiteX10" fmla="*/ 126603 w 1305778"/>
                  <a:gd name="connsiteY10" fmla="*/ 26053 h 1261897"/>
                  <a:gd name="connsiteX11" fmla="*/ 26051 w 1305778"/>
                  <a:gd name="connsiteY11" fmla="*/ 16273 h 1261897"/>
                  <a:gd name="connsiteX12" fmla="*/ 16273 w 1305778"/>
                  <a:gd name="connsiteY12" fmla="*/ 116825 h 1261897"/>
                  <a:gd name="connsiteX13" fmla="*/ 25402 w 1305778"/>
                  <a:gd name="connsiteY13" fmla="*/ 126063 h 1261897"/>
                  <a:gd name="connsiteX14" fmla="*/ 126429 w 1305778"/>
                  <a:gd name="connsiteY14" fmla="*/ 126238 h 1261897"/>
                  <a:gd name="connsiteX15" fmla="*/ 126603 w 1305778"/>
                  <a:gd name="connsiteY15" fmla="*/ 126063 h 1261897"/>
                  <a:gd name="connsiteX16" fmla="*/ 127273 w 1305778"/>
                  <a:gd name="connsiteY16" fmla="*/ 26722 h 1261897"/>
                  <a:gd name="connsiteX17" fmla="*/ 126603 w 1305778"/>
                  <a:gd name="connsiteY17" fmla="*/ 26053 h 1261897"/>
                  <a:gd name="connsiteX18" fmla="*/ 1221958 w 1305778"/>
                  <a:gd name="connsiteY18" fmla="*/ 220121 h 1261897"/>
                  <a:gd name="connsiteX19" fmla="*/ 1157069 w 1305778"/>
                  <a:gd name="connsiteY19" fmla="*/ 309416 h 1261897"/>
                  <a:gd name="connsiteX20" fmla="*/ 983837 w 1305778"/>
                  <a:gd name="connsiteY20" fmla="*/ 373112 h 1261897"/>
                  <a:gd name="connsiteX21" fmla="*/ 886207 w 1305778"/>
                  <a:gd name="connsiteY21" fmla="*/ 512414 h 1261897"/>
                  <a:gd name="connsiteX22" fmla="*/ 886207 w 1305778"/>
                  <a:gd name="connsiteY22" fmla="*/ 702315 h 1261897"/>
                  <a:gd name="connsiteX23" fmla="*/ 826678 w 1305778"/>
                  <a:gd name="connsiteY23" fmla="*/ 801730 h 1261897"/>
                  <a:gd name="connsiteX24" fmla="*/ 836361 w 1305778"/>
                  <a:gd name="connsiteY24" fmla="*/ 836611 h 1261897"/>
                  <a:gd name="connsiteX25" fmla="*/ 836798 w 1305778"/>
                  <a:gd name="connsiteY25" fmla="*/ 836851 h 1261897"/>
                  <a:gd name="connsiteX26" fmla="*/ 848703 w 1305778"/>
                  <a:gd name="connsiteY26" fmla="*/ 839828 h 1261897"/>
                  <a:gd name="connsiteX27" fmla="*/ 886207 w 1305778"/>
                  <a:gd name="connsiteY27" fmla="*/ 839828 h 1261897"/>
                  <a:gd name="connsiteX28" fmla="*/ 886207 w 1305778"/>
                  <a:gd name="connsiteY28" fmla="*/ 1261897 h 1261897"/>
                  <a:gd name="connsiteX29" fmla="*/ 936809 w 1305778"/>
                  <a:gd name="connsiteY29" fmla="*/ 1261897 h 1261897"/>
                  <a:gd name="connsiteX30" fmla="*/ 936809 w 1305778"/>
                  <a:gd name="connsiteY30" fmla="*/ 845186 h 1261897"/>
                  <a:gd name="connsiteX31" fmla="*/ 974312 w 1305778"/>
                  <a:gd name="connsiteY31" fmla="*/ 845186 h 1261897"/>
                  <a:gd name="connsiteX32" fmla="*/ 996338 w 1305778"/>
                  <a:gd name="connsiteY32" fmla="*/ 832684 h 1261897"/>
                  <a:gd name="connsiteX33" fmla="*/ 996338 w 1305778"/>
                  <a:gd name="connsiteY33" fmla="*/ 807088 h 1261897"/>
                  <a:gd name="connsiteX34" fmla="*/ 936809 w 1305778"/>
                  <a:gd name="connsiteY34" fmla="*/ 707077 h 1261897"/>
                  <a:gd name="connsiteX35" fmla="*/ 936809 w 1305778"/>
                  <a:gd name="connsiteY35" fmla="*/ 515985 h 1261897"/>
                  <a:gd name="connsiteX36" fmla="*/ 1002291 w 1305778"/>
                  <a:gd name="connsiteY36" fmla="*/ 423714 h 1261897"/>
                  <a:gd name="connsiteX37" fmla="*/ 1176119 w 1305778"/>
                  <a:gd name="connsiteY37" fmla="*/ 360015 h 1261897"/>
                  <a:gd name="connsiteX38" fmla="*/ 1273748 w 1305778"/>
                  <a:gd name="connsiteY38" fmla="*/ 220121 h 1261897"/>
                  <a:gd name="connsiteX39" fmla="*/ 1273748 w 1305778"/>
                  <a:gd name="connsiteY39" fmla="*/ 166543 h 1261897"/>
                  <a:gd name="connsiteX40" fmla="*/ 1223149 w 1305778"/>
                  <a:gd name="connsiteY40" fmla="*/ 166543 h 126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305778" h="1261897">
                    <a:moveTo>
                      <a:pt x="777267" y="588016"/>
                    </a:moveTo>
                    <a:lnTo>
                      <a:pt x="795722" y="557060"/>
                    </a:lnTo>
                    <a:lnTo>
                      <a:pt x="758812" y="557060"/>
                    </a:lnTo>
                    <a:lnTo>
                      <a:pt x="777267" y="588016"/>
                    </a:lnTo>
                    <a:close/>
                    <a:moveTo>
                      <a:pt x="1285059" y="26053"/>
                    </a:moveTo>
                    <a:cubicBezTo>
                      <a:pt x="1272048" y="12405"/>
                      <a:pt x="1253906" y="4846"/>
                      <a:pt x="1235055" y="5217"/>
                    </a:cubicBezTo>
                    <a:cubicBezTo>
                      <a:pt x="1195962" y="3637"/>
                      <a:pt x="1162990" y="34048"/>
                      <a:pt x="1161411" y="73140"/>
                    </a:cubicBezTo>
                    <a:cubicBezTo>
                      <a:pt x="1159984" y="108451"/>
                      <a:pt x="1184801" y="139413"/>
                      <a:pt x="1219577" y="145707"/>
                    </a:cubicBezTo>
                    <a:cubicBezTo>
                      <a:pt x="1248550" y="151621"/>
                      <a:pt x="1278215" y="139378"/>
                      <a:pt x="1294584" y="114752"/>
                    </a:cubicBezTo>
                    <a:cubicBezTo>
                      <a:pt x="1312529" y="86592"/>
                      <a:pt x="1308574" y="49759"/>
                      <a:pt x="1285059" y="26053"/>
                    </a:cubicBezTo>
                    <a:close/>
                    <a:moveTo>
                      <a:pt x="126603" y="26053"/>
                    </a:moveTo>
                    <a:cubicBezTo>
                      <a:pt x="101537" y="-4414"/>
                      <a:pt x="56518" y="-8794"/>
                      <a:pt x="26051" y="16273"/>
                    </a:cubicBezTo>
                    <a:cubicBezTo>
                      <a:pt x="-4416" y="41339"/>
                      <a:pt x="-8793" y="86358"/>
                      <a:pt x="16273" y="116825"/>
                    </a:cubicBezTo>
                    <a:cubicBezTo>
                      <a:pt x="19029" y="120175"/>
                      <a:pt x="22085" y="123267"/>
                      <a:pt x="25402" y="126063"/>
                    </a:cubicBezTo>
                    <a:cubicBezTo>
                      <a:pt x="53252" y="154009"/>
                      <a:pt x="98482" y="154087"/>
                      <a:pt x="126429" y="126238"/>
                    </a:cubicBezTo>
                    <a:cubicBezTo>
                      <a:pt x="126486" y="126180"/>
                      <a:pt x="126544" y="126121"/>
                      <a:pt x="126603" y="126063"/>
                    </a:cubicBezTo>
                    <a:cubicBezTo>
                      <a:pt x="154220" y="98816"/>
                      <a:pt x="154520" y="54339"/>
                      <a:pt x="127273" y="26722"/>
                    </a:cubicBezTo>
                    <a:cubicBezTo>
                      <a:pt x="127052" y="26497"/>
                      <a:pt x="126829" y="26274"/>
                      <a:pt x="126603" y="26053"/>
                    </a:cubicBezTo>
                    <a:close/>
                    <a:moveTo>
                      <a:pt x="1221958" y="220121"/>
                    </a:moveTo>
                    <a:cubicBezTo>
                      <a:pt x="1220516" y="260317"/>
                      <a:pt x="1194856" y="295631"/>
                      <a:pt x="1157069" y="309416"/>
                    </a:cubicBezTo>
                    <a:lnTo>
                      <a:pt x="983837" y="373112"/>
                    </a:lnTo>
                    <a:cubicBezTo>
                      <a:pt x="925569" y="394824"/>
                      <a:pt x="886736" y="450233"/>
                      <a:pt x="886207" y="512414"/>
                    </a:cubicBezTo>
                    <a:lnTo>
                      <a:pt x="886207" y="702315"/>
                    </a:lnTo>
                    <a:lnTo>
                      <a:pt x="826678" y="801730"/>
                    </a:lnTo>
                    <a:cubicBezTo>
                      <a:pt x="819718" y="814036"/>
                      <a:pt x="824055" y="829654"/>
                      <a:pt x="836361" y="836611"/>
                    </a:cubicBezTo>
                    <a:cubicBezTo>
                      <a:pt x="836506" y="836693"/>
                      <a:pt x="836651" y="836773"/>
                      <a:pt x="836798" y="836851"/>
                    </a:cubicBezTo>
                    <a:cubicBezTo>
                      <a:pt x="840489" y="838732"/>
                      <a:pt x="844561" y="839750"/>
                      <a:pt x="848703" y="839828"/>
                    </a:cubicBezTo>
                    <a:lnTo>
                      <a:pt x="886207" y="839828"/>
                    </a:lnTo>
                    <a:lnTo>
                      <a:pt x="886207" y="1261897"/>
                    </a:lnTo>
                    <a:lnTo>
                      <a:pt x="936809" y="1261897"/>
                    </a:lnTo>
                    <a:lnTo>
                      <a:pt x="936809" y="845186"/>
                    </a:lnTo>
                    <a:lnTo>
                      <a:pt x="974312" y="845186"/>
                    </a:lnTo>
                    <a:cubicBezTo>
                      <a:pt x="983314" y="845082"/>
                      <a:pt x="991633" y="840360"/>
                      <a:pt x="996338" y="832684"/>
                    </a:cubicBezTo>
                    <a:cubicBezTo>
                      <a:pt x="1000470" y="824653"/>
                      <a:pt x="1000470" y="815119"/>
                      <a:pt x="996338" y="807088"/>
                    </a:cubicBezTo>
                    <a:lnTo>
                      <a:pt x="936809" y="707077"/>
                    </a:lnTo>
                    <a:lnTo>
                      <a:pt x="936809" y="515985"/>
                    </a:lnTo>
                    <a:cubicBezTo>
                      <a:pt x="936950" y="474483"/>
                      <a:pt x="963163" y="437547"/>
                      <a:pt x="1002291" y="423714"/>
                    </a:cubicBezTo>
                    <a:lnTo>
                      <a:pt x="1176119" y="360015"/>
                    </a:lnTo>
                    <a:cubicBezTo>
                      <a:pt x="1234480" y="338086"/>
                      <a:pt x="1273298" y="282465"/>
                      <a:pt x="1273748" y="220121"/>
                    </a:cubicBezTo>
                    <a:lnTo>
                      <a:pt x="1273748" y="166543"/>
                    </a:lnTo>
                    <a:lnTo>
                      <a:pt x="1223149" y="166543"/>
                    </a:ln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F92880B-D141-C3CB-F4B6-EA4D3F21FD6C}"/>
              </a:ext>
            </a:extLst>
          </p:cNvPr>
          <p:cNvGrpSpPr/>
          <p:nvPr/>
        </p:nvGrpSpPr>
        <p:grpSpPr>
          <a:xfrm>
            <a:off x="5553618" y="1818800"/>
            <a:ext cx="1084764" cy="1084764"/>
            <a:chOff x="5553618" y="1977550"/>
            <a:chExt cx="1084764" cy="1084764"/>
          </a:xfrm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6FEC84C8-7793-BF59-AB90-74835497900B}"/>
                </a:ext>
              </a:extLst>
            </p:cNvPr>
            <p:cNvSpPr/>
            <p:nvPr/>
          </p:nvSpPr>
          <p:spPr>
            <a:xfrm>
              <a:off x="5553618" y="1977550"/>
              <a:ext cx="1084764" cy="1084764"/>
            </a:xfrm>
            <a:prstGeom prst="ellipse">
              <a:avLst/>
            </a:prstGeom>
            <a:gradFill>
              <a:gsLst>
                <a:gs pos="0">
                  <a:schemeClr val="accent3">
                    <a:lumMod val="15000"/>
                    <a:lumOff val="8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1C1DF335-9B58-7B3B-D5A3-47E131B0DA07}"/>
                </a:ext>
              </a:extLst>
            </p:cNvPr>
            <p:cNvSpPr/>
            <p:nvPr/>
          </p:nvSpPr>
          <p:spPr>
            <a:xfrm>
              <a:off x="5716177" y="2140109"/>
              <a:ext cx="759646" cy="759646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 w="6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1E94C8A5-866E-6A03-485D-648D24648100}"/>
                </a:ext>
              </a:extLst>
            </p:cNvPr>
            <p:cNvGrpSpPr/>
            <p:nvPr/>
          </p:nvGrpSpPr>
          <p:grpSpPr>
            <a:xfrm>
              <a:off x="5873191" y="2348148"/>
              <a:ext cx="445616" cy="356493"/>
              <a:chOff x="-4294198" y="3383227"/>
              <a:chExt cx="1547812" cy="1190624"/>
            </a:xfrm>
            <a:solidFill>
              <a:schemeClr val="bg1">
                <a:alpha val="85000"/>
              </a:schemeClr>
            </a:solidFill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610CA4C4-53CA-CF2A-D3A4-66BE75C9811C}"/>
                  </a:ext>
                </a:extLst>
              </p:cNvPr>
              <p:cNvSpPr/>
              <p:nvPr/>
            </p:nvSpPr>
            <p:spPr>
              <a:xfrm>
                <a:off x="-4294198" y="3383227"/>
                <a:ext cx="1547812" cy="952500"/>
              </a:xfrm>
              <a:custGeom>
                <a:avLst/>
                <a:gdLst>
                  <a:gd name="connsiteX0" fmla="*/ 119063 w 1547812"/>
                  <a:gd name="connsiteY0" fmla="*/ 0 h 952500"/>
                  <a:gd name="connsiteX1" fmla="*/ 1428750 w 1547812"/>
                  <a:gd name="connsiteY1" fmla="*/ 0 h 952500"/>
                  <a:gd name="connsiteX2" fmla="*/ 1547813 w 1547812"/>
                  <a:gd name="connsiteY2" fmla="*/ 119063 h 952500"/>
                  <a:gd name="connsiteX3" fmla="*/ 1547813 w 1547812"/>
                  <a:gd name="connsiteY3" fmla="*/ 833438 h 952500"/>
                  <a:gd name="connsiteX4" fmla="*/ 1428750 w 1547812"/>
                  <a:gd name="connsiteY4" fmla="*/ 952500 h 952500"/>
                  <a:gd name="connsiteX5" fmla="*/ 119063 w 1547812"/>
                  <a:gd name="connsiteY5" fmla="*/ 952500 h 952500"/>
                  <a:gd name="connsiteX6" fmla="*/ 0 w 1547812"/>
                  <a:gd name="connsiteY6" fmla="*/ 833438 h 952500"/>
                  <a:gd name="connsiteX7" fmla="*/ 0 w 1547812"/>
                  <a:gd name="connsiteY7" fmla="*/ 119063 h 952500"/>
                  <a:gd name="connsiteX8" fmla="*/ 119063 w 1547812"/>
                  <a:gd name="connsiteY8" fmla="*/ 0 h 952500"/>
                  <a:gd name="connsiteX9" fmla="*/ 476250 w 1547812"/>
                  <a:gd name="connsiteY9" fmla="*/ 178594 h 952500"/>
                  <a:gd name="connsiteX10" fmla="*/ 476250 w 1547812"/>
                  <a:gd name="connsiteY10" fmla="*/ 297656 h 952500"/>
                  <a:gd name="connsiteX11" fmla="*/ 1071563 w 1547812"/>
                  <a:gd name="connsiteY11" fmla="*/ 297656 h 952500"/>
                  <a:gd name="connsiteX12" fmla="*/ 1071563 w 1547812"/>
                  <a:gd name="connsiteY12" fmla="*/ 178594 h 952500"/>
                  <a:gd name="connsiteX13" fmla="*/ 476250 w 1547812"/>
                  <a:gd name="connsiteY13" fmla="*/ 178594 h 952500"/>
                  <a:gd name="connsiteX14" fmla="*/ 714375 w 1547812"/>
                  <a:gd name="connsiteY14" fmla="*/ 297656 h 952500"/>
                  <a:gd name="connsiteX15" fmla="*/ 714375 w 1547812"/>
                  <a:gd name="connsiteY15" fmla="*/ 773906 h 952500"/>
                  <a:gd name="connsiteX16" fmla="*/ 833438 w 1547812"/>
                  <a:gd name="connsiteY16" fmla="*/ 773906 h 952500"/>
                  <a:gd name="connsiteX17" fmla="*/ 833438 w 1547812"/>
                  <a:gd name="connsiteY17" fmla="*/ 297656 h 952500"/>
                  <a:gd name="connsiteX18" fmla="*/ 714375 w 1547812"/>
                  <a:gd name="connsiteY18" fmla="*/ 297656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47812" h="952500">
                    <a:moveTo>
                      <a:pt x="119063" y="0"/>
                    </a:moveTo>
                    <a:lnTo>
                      <a:pt x="1428750" y="0"/>
                    </a:lnTo>
                    <a:cubicBezTo>
                      <a:pt x="1494510" y="0"/>
                      <a:pt x="1547813" y="53303"/>
                      <a:pt x="1547813" y="119063"/>
                    </a:cubicBezTo>
                    <a:lnTo>
                      <a:pt x="1547813" y="833438"/>
                    </a:lnTo>
                    <a:cubicBezTo>
                      <a:pt x="1547813" y="899197"/>
                      <a:pt x="1494510" y="952500"/>
                      <a:pt x="1428750" y="952500"/>
                    </a:cubicBezTo>
                    <a:lnTo>
                      <a:pt x="119063" y="952500"/>
                    </a:lnTo>
                    <a:cubicBezTo>
                      <a:pt x="53303" y="952500"/>
                      <a:pt x="0" y="899197"/>
                      <a:pt x="0" y="833438"/>
                    </a:cubicBezTo>
                    <a:lnTo>
                      <a:pt x="0" y="119063"/>
                    </a:lnTo>
                    <a:cubicBezTo>
                      <a:pt x="0" y="53303"/>
                      <a:pt x="53303" y="0"/>
                      <a:pt x="119063" y="0"/>
                    </a:cubicBezTo>
                    <a:close/>
                    <a:moveTo>
                      <a:pt x="476250" y="178594"/>
                    </a:moveTo>
                    <a:lnTo>
                      <a:pt x="476250" y="297656"/>
                    </a:lnTo>
                    <a:lnTo>
                      <a:pt x="1071563" y="297656"/>
                    </a:lnTo>
                    <a:lnTo>
                      <a:pt x="1071563" y="178594"/>
                    </a:lnTo>
                    <a:lnTo>
                      <a:pt x="476250" y="178594"/>
                    </a:lnTo>
                    <a:close/>
                    <a:moveTo>
                      <a:pt x="714375" y="297656"/>
                    </a:moveTo>
                    <a:lnTo>
                      <a:pt x="714375" y="773906"/>
                    </a:lnTo>
                    <a:lnTo>
                      <a:pt x="833438" y="773906"/>
                    </a:lnTo>
                    <a:lnTo>
                      <a:pt x="833438" y="297656"/>
                    </a:lnTo>
                    <a:lnTo>
                      <a:pt x="714375" y="297656"/>
                    </a:ln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F7957E4E-99A8-1588-50CD-5657ED34CA5F}"/>
                  </a:ext>
                </a:extLst>
              </p:cNvPr>
              <p:cNvSpPr/>
              <p:nvPr/>
            </p:nvSpPr>
            <p:spPr>
              <a:xfrm>
                <a:off x="-4294198" y="4395258"/>
                <a:ext cx="1547812" cy="178593"/>
              </a:xfrm>
              <a:custGeom>
                <a:avLst/>
                <a:gdLst>
                  <a:gd name="connsiteX0" fmla="*/ 89297 w 1547812"/>
                  <a:gd name="connsiteY0" fmla="*/ 0 h 178593"/>
                  <a:gd name="connsiteX1" fmla="*/ 1458516 w 1547812"/>
                  <a:gd name="connsiteY1" fmla="*/ 0 h 178593"/>
                  <a:gd name="connsiteX2" fmla="*/ 1547813 w 1547812"/>
                  <a:gd name="connsiteY2" fmla="*/ 89297 h 178593"/>
                  <a:gd name="connsiteX3" fmla="*/ 1547813 w 1547812"/>
                  <a:gd name="connsiteY3" fmla="*/ 89297 h 178593"/>
                  <a:gd name="connsiteX4" fmla="*/ 1458516 w 1547812"/>
                  <a:gd name="connsiteY4" fmla="*/ 178594 h 178593"/>
                  <a:gd name="connsiteX5" fmla="*/ 89297 w 1547812"/>
                  <a:gd name="connsiteY5" fmla="*/ 178594 h 178593"/>
                  <a:gd name="connsiteX6" fmla="*/ 0 w 1547812"/>
                  <a:gd name="connsiteY6" fmla="*/ 89297 h 178593"/>
                  <a:gd name="connsiteX7" fmla="*/ 0 w 1547812"/>
                  <a:gd name="connsiteY7" fmla="*/ 89297 h 178593"/>
                  <a:gd name="connsiteX8" fmla="*/ 89297 w 1547812"/>
                  <a:gd name="connsiteY8" fmla="*/ 0 h 17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7812" h="178593">
                    <a:moveTo>
                      <a:pt x="89297" y="0"/>
                    </a:moveTo>
                    <a:lnTo>
                      <a:pt x="1458516" y="0"/>
                    </a:lnTo>
                    <a:cubicBezTo>
                      <a:pt x="1518047" y="0"/>
                      <a:pt x="1547813" y="29766"/>
                      <a:pt x="1547813" y="89297"/>
                    </a:cubicBezTo>
                    <a:lnTo>
                      <a:pt x="1547813" y="89297"/>
                    </a:lnTo>
                    <a:cubicBezTo>
                      <a:pt x="1547813" y="148828"/>
                      <a:pt x="1518047" y="178594"/>
                      <a:pt x="1458516" y="178594"/>
                    </a:cubicBezTo>
                    <a:lnTo>
                      <a:pt x="89297" y="178594"/>
                    </a:lnTo>
                    <a:cubicBezTo>
                      <a:pt x="29766" y="178594"/>
                      <a:pt x="0" y="148828"/>
                      <a:pt x="0" y="89297"/>
                    </a:cubicBezTo>
                    <a:lnTo>
                      <a:pt x="0" y="89297"/>
                    </a:lnTo>
                    <a:cubicBezTo>
                      <a:pt x="0" y="29766"/>
                      <a:pt x="29766" y="0"/>
                      <a:pt x="89297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B96965A-1D90-18DC-BC9D-2DC50C47E2BD}"/>
              </a:ext>
            </a:extLst>
          </p:cNvPr>
          <p:cNvGrpSpPr/>
          <p:nvPr/>
        </p:nvGrpSpPr>
        <p:grpSpPr>
          <a:xfrm>
            <a:off x="7738408" y="1818800"/>
            <a:ext cx="1084764" cy="1084764"/>
            <a:chOff x="7738408" y="1977550"/>
            <a:chExt cx="1084764" cy="1084764"/>
          </a:xfrm>
        </p:grpSpPr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9008A94B-99AC-7B2A-9EFC-4B871AE94AD8}"/>
                </a:ext>
              </a:extLst>
            </p:cNvPr>
            <p:cNvSpPr/>
            <p:nvPr/>
          </p:nvSpPr>
          <p:spPr>
            <a:xfrm>
              <a:off x="7738408" y="1977550"/>
              <a:ext cx="1084764" cy="1084764"/>
            </a:xfrm>
            <a:prstGeom prst="ellipse">
              <a:avLst/>
            </a:prstGeom>
            <a:gradFill>
              <a:gsLst>
                <a:gs pos="0">
                  <a:schemeClr val="accent3">
                    <a:lumMod val="15000"/>
                    <a:lumOff val="8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4F24CC64-C1BC-9646-BEB5-8B828D5272AC}"/>
                </a:ext>
              </a:extLst>
            </p:cNvPr>
            <p:cNvSpPr/>
            <p:nvPr/>
          </p:nvSpPr>
          <p:spPr>
            <a:xfrm>
              <a:off x="7900967" y="2140109"/>
              <a:ext cx="759646" cy="759646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 w="6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FB0E6EDA-7596-5068-26F8-CA2154BE9DF8}"/>
                </a:ext>
              </a:extLst>
            </p:cNvPr>
            <p:cNvSpPr/>
            <p:nvPr/>
          </p:nvSpPr>
          <p:spPr>
            <a:xfrm>
              <a:off x="8027571" y="2266713"/>
              <a:ext cx="506438" cy="506438"/>
            </a:xfrm>
            <a:custGeom>
              <a:avLst/>
              <a:gdLst>
                <a:gd name="connsiteX0" fmla="*/ 283911 w 914400"/>
                <a:gd name="connsiteY0" fmla="*/ 240235 h 914400"/>
                <a:gd name="connsiteX1" fmla="*/ 283911 w 914400"/>
                <a:gd name="connsiteY1" fmla="*/ 325093 h 914400"/>
                <a:gd name="connsiteX2" fmla="*/ 407546 w 914400"/>
                <a:gd name="connsiteY2" fmla="*/ 325093 h 914400"/>
                <a:gd name="connsiteX3" fmla="*/ 407546 w 914400"/>
                <a:gd name="connsiteY3" fmla="*/ 651600 h 914400"/>
                <a:gd name="connsiteX4" fmla="*/ 503081 w 914400"/>
                <a:gd name="connsiteY4" fmla="*/ 651600 h 914400"/>
                <a:gd name="connsiteX5" fmla="*/ 503081 w 914400"/>
                <a:gd name="connsiteY5" fmla="*/ 325093 h 914400"/>
                <a:gd name="connsiteX6" fmla="*/ 626716 w 914400"/>
                <a:gd name="connsiteY6" fmla="*/ 325093 h 914400"/>
                <a:gd name="connsiteX7" fmla="*/ 626716 w 914400"/>
                <a:gd name="connsiteY7" fmla="*/ 240235 h 914400"/>
                <a:gd name="connsiteX8" fmla="*/ 457200 w 914400"/>
                <a:gd name="connsiteY8" fmla="*/ 0 h 914400"/>
                <a:gd name="connsiteX9" fmla="*/ 914400 w 914400"/>
                <a:gd name="connsiteY9" fmla="*/ 457200 h 914400"/>
                <a:gd name="connsiteX10" fmla="*/ 457200 w 914400"/>
                <a:gd name="connsiteY10" fmla="*/ 914400 h 914400"/>
                <a:gd name="connsiteX11" fmla="*/ 0 w 914400"/>
                <a:gd name="connsiteY11" fmla="*/ 457200 h 914400"/>
                <a:gd name="connsiteX12" fmla="*/ 457200 w 914400"/>
                <a:gd name="connsiteY12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4400" h="914400">
                  <a:moveTo>
                    <a:pt x="283911" y="240235"/>
                  </a:moveTo>
                  <a:lnTo>
                    <a:pt x="283911" y="325093"/>
                  </a:lnTo>
                  <a:lnTo>
                    <a:pt x="407546" y="325093"/>
                  </a:lnTo>
                  <a:lnTo>
                    <a:pt x="407546" y="651600"/>
                  </a:lnTo>
                  <a:lnTo>
                    <a:pt x="503081" y="651600"/>
                  </a:lnTo>
                  <a:lnTo>
                    <a:pt x="503081" y="325093"/>
                  </a:lnTo>
                  <a:lnTo>
                    <a:pt x="626716" y="325093"/>
                  </a:lnTo>
                  <a:lnTo>
                    <a:pt x="626716" y="240235"/>
                  </a:lnTo>
                  <a:close/>
                  <a:moveTo>
                    <a:pt x="457200" y="0"/>
                  </a:moveTo>
                  <a:cubicBezTo>
                    <a:pt x="709705" y="0"/>
                    <a:pt x="914400" y="204695"/>
                    <a:pt x="914400" y="457200"/>
                  </a:cubicBezTo>
                  <a:cubicBezTo>
                    <a:pt x="914400" y="709705"/>
                    <a:pt x="709705" y="914400"/>
                    <a:pt x="457200" y="914400"/>
                  </a:cubicBezTo>
                  <a:cubicBezTo>
                    <a:pt x="204695" y="914400"/>
                    <a:pt x="0" y="709705"/>
                    <a:pt x="0" y="457200"/>
                  </a:cubicBezTo>
                  <a:cubicBezTo>
                    <a:pt x="0" y="204695"/>
                    <a:pt x="204695" y="0"/>
                    <a:pt x="457200" y="0"/>
                  </a:cubicBez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CD5B6C2-46E1-EB9E-0DF7-D365DFFC730A}"/>
              </a:ext>
            </a:extLst>
          </p:cNvPr>
          <p:cNvGrpSpPr/>
          <p:nvPr/>
        </p:nvGrpSpPr>
        <p:grpSpPr>
          <a:xfrm>
            <a:off x="9923199" y="1818800"/>
            <a:ext cx="1084764" cy="1084764"/>
            <a:chOff x="9923199" y="1977550"/>
            <a:chExt cx="1084764" cy="1084764"/>
          </a:xfrm>
        </p:grpSpPr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37BD80A4-E95C-9F6C-0A0F-A6E6D0237A7C}"/>
                </a:ext>
              </a:extLst>
            </p:cNvPr>
            <p:cNvSpPr/>
            <p:nvPr/>
          </p:nvSpPr>
          <p:spPr>
            <a:xfrm>
              <a:off x="9923199" y="1977550"/>
              <a:ext cx="1084764" cy="1084764"/>
            </a:xfrm>
            <a:prstGeom prst="ellipse">
              <a:avLst/>
            </a:prstGeom>
            <a:gradFill>
              <a:gsLst>
                <a:gs pos="0">
                  <a:schemeClr val="accent3">
                    <a:lumMod val="15000"/>
                    <a:lumOff val="8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8BE9C8BE-25E1-54F3-7970-C31DFBEF7569}"/>
                </a:ext>
              </a:extLst>
            </p:cNvPr>
            <p:cNvSpPr/>
            <p:nvPr/>
          </p:nvSpPr>
          <p:spPr>
            <a:xfrm>
              <a:off x="10085758" y="2140109"/>
              <a:ext cx="759646" cy="759646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 w="6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BE873E58-FCEF-9C20-C601-A0404F64F1C4}"/>
                </a:ext>
              </a:extLst>
            </p:cNvPr>
            <p:cNvGrpSpPr/>
            <p:nvPr/>
          </p:nvGrpSpPr>
          <p:grpSpPr>
            <a:xfrm>
              <a:off x="10212362" y="2266713"/>
              <a:ext cx="506438" cy="506438"/>
              <a:chOff x="-5965046" y="4800515"/>
              <a:chExt cx="1544091" cy="1505489"/>
            </a:xfrm>
            <a:solidFill>
              <a:schemeClr val="bg1">
                <a:alpha val="85000"/>
              </a:schemeClr>
            </a:solidFill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2C3509D6-1A51-C3A2-C171-AEA924E97A78}"/>
                  </a:ext>
                </a:extLst>
              </p:cNvPr>
              <p:cNvSpPr/>
              <p:nvPr/>
            </p:nvSpPr>
            <p:spPr>
              <a:xfrm>
                <a:off x="-5733433" y="5572561"/>
                <a:ext cx="540432" cy="270532"/>
              </a:xfrm>
              <a:custGeom>
                <a:avLst/>
                <a:gdLst>
                  <a:gd name="connsiteX0" fmla="*/ 72479 w 540432"/>
                  <a:gd name="connsiteY0" fmla="*/ 270532 h 270532"/>
                  <a:gd name="connsiteX1" fmla="*/ 0 w 540432"/>
                  <a:gd name="connsiteY1" fmla="*/ 0 h 270532"/>
                  <a:gd name="connsiteX2" fmla="*/ 540432 w 540432"/>
                  <a:gd name="connsiteY2" fmla="*/ 0 h 270532"/>
                  <a:gd name="connsiteX3" fmla="*/ 72479 w 540432"/>
                  <a:gd name="connsiteY3" fmla="*/ 270532 h 2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0432" h="270532">
                    <a:moveTo>
                      <a:pt x="72479" y="270532"/>
                    </a:moveTo>
                    <a:cubicBezTo>
                      <a:pt x="26380" y="190965"/>
                      <a:pt x="0" y="98561"/>
                      <a:pt x="0" y="0"/>
                    </a:cubicBezTo>
                    <a:lnTo>
                      <a:pt x="540432" y="0"/>
                    </a:lnTo>
                    <a:lnTo>
                      <a:pt x="72479" y="270532"/>
                    </a:lnTo>
                    <a:close/>
                  </a:path>
                </a:pathLst>
              </a:custGeom>
              <a:solidFill>
                <a:schemeClr val="bg1">
                  <a:alpha val="50000"/>
                </a:schemeClr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A74CC2BD-3B5E-A961-2C84-B8070AC22520}"/>
                  </a:ext>
                </a:extLst>
              </p:cNvPr>
              <p:cNvSpPr/>
              <p:nvPr/>
            </p:nvSpPr>
            <p:spPr>
              <a:xfrm>
                <a:off x="-5965046" y="4800515"/>
                <a:ext cx="1544091" cy="1505489"/>
              </a:xfrm>
              <a:custGeom>
                <a:avLst/>
                <a:gdLst>
                  <a:gd name="connsiteX0" fmla="*/ 130671 w 1544091"/>
                  <a:gd name="connsiteY0" fmla="*/ 1128080 h 1505489"/>
                  <a:gd name="connsiteX1" fmla="*/ 772046 w 1544091"/>
                  <a:gd name="connsiteY1" fmla="*/ 772046 h 1505489"/>
                  <a:gd name="connsiteX2" fmla="*/ 961913 w 1544091"/>
                  <a:gd name="connsiteY2" fmla="*/ 1480672 h 1505489"/>
                  <a:gd name="connsiteX3" fmla="*/ 772046 w 1544091"/>
                  <a:gd name="connsiteY3" fmla="*/ 1505490 h 1505489"/>
                  <a:gd name="connsiteX4" fmla="*/ 130671 w 1544091"/>
                  <a:gd name="connsiteY4" fmla="*/ 1128080 h 1505489"/>
                  <a:gd name="connsiteX5" fmla="*/ 1440768 w 1544091"/>
                  <a:gd name="connsiteY5" fmla="*/ 385949 h 1505489"/>
                  <a:gd name="connsiteX6" fmla="*/ 1544092 w 1544091"/>
                  <a:gd name="connsiteY6" fmla="*/ 772046 h 1505489"/>
                  <a:gd name="connsiteX7" fmla="*/ 1517973 w 1544091"/>
                  <a:gd name="connsiteY7" fmla="*/ 971922 h 1505489"/>
                  <a:gd name="connsiteX8" fmla="*/ 772046 w 1544091"/>
                  <a:gd name="connsiteY8" fmla="*/ 772046 h 1505489"/>
                  <a:gd name="connsiteX9" fmla="*/ 1440768 w 1544091"/>
                  <a:gd name="connsiteY9" fmla="*/ 385949 h 1505489"/>
                  <a:gd name="connsiteX10" fmla="*/ 0 w 1544091"/>
                  <a:gd name="connsiteY10" fmla="*/ 772046 h 1505489"/>
                  <a:gd name="connsiteX11" fmla="*/ 772046 w 1544091"/>
                  <a:gd name="connsiteY11" fmla="*/ 0 h 1505489"/>
                  <a:gd name="connsiteX12" fmla="*/ 772046 w 1544091"/>
                  <a:gd name="connsiteY12" fmla="*/ 772046 h 1505489"/>
                  <a:gd name="connsiteX13" fmla="*/ 0 w 1544091"/>
                  <a:gd name="connsiteY13" fmla="*/ 772046 h 1505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44091" h="1505489">
                    <a:moveTo>
                      <a:pt x="130671" y="1128080"/>
                    </a:moveTo>
                    <a:lnTo>
                      <a:pt x="772046" y="772046"/>
                    </a:lnTo>
                    <a:lnTo>
                      <a:pt x="961913" y="1480672"/>
                    </a:lnTo>
                    <a:cubicBezTo>
                      <a:pt x="901359" y="1496858"/>
                      <a:pt x="837698" y="1505490"/>
                      <a:pt x="772046" y="1505490"/>
                    </a:cubicBezTo>
                    <a:cubicBezTo>
                      <a:pt x="496193" y="1505471"/>
                      <a:pt x="255891" y="1353183"/>
                      <a:pt x="130671" y="1128080"/>
                    </a:cubicBezTo>
                    <a:close/>
                    <a:moveTo>
                      <a:pt x="1440768" y="385949"/>
                    </a:moveTo>
                    <a:cubicBezTo>
                      <a:pt x="1506476" y="499523"/>
                      <a:pt x="1544092" y="631385"/>
                      <a:pt x="1544092" y="772046"/>
                    </a:cubicBezTo>
                    <a:cubicBezTo>
                      <a:pt x="1544092" y="841158"/>
                      <a:pt x="1535013" y="908168"/>
                      <a:pt x="1517973" y="971922"/>
                    </a:cubicBezTo>
                    <a:lnTo>
                      <a:pt x="772046" y="772046"/>
                    </a:lnTo>
                    <a:lnTo>
                      <a:pt x="1440768" y="385949"/>
                    </a:lnTo>
                    <a:close/>
                    <a:moveTo>
                      <a:pt x="0" y="772046"/>
                    </a:moveTo>
                    <a:cubicBezTo>
                      <a:pt x="0" y="345653"/>
                      <a:pt x="345653" y="0"/>
                      <a:pt x="772046" y="0"/>
                    </a:cubicBezTo>
                    <a:lnTo>
                      <a:pt x="772046" y="772046"/>
                    </a:lnTo>
                    <a:lnTo>
                      <a:pt x="0" y="772046"/>
                    </a:ln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ED9778B8-769D-F610-D275-CB1344722B19}"/>
                  </a:ext>
                </a:extLst>
              </p:cNvPr>
              <p:cNvSpPr/>
              <p:nvPr/>
            </p:nvSpPr>
            <p:spPr>
              <a:xfrm>
                <a:off x="-5193001" y="4954924"/>
                <a:ext cx="534795" cy="1102481"/>
              </a:xfrm>
              <a:custGeom>
                <a:avLst/>
                <a:gdLst>
                  <a:gd name="connsiteX0" fmla="*/ 0 w 534795"/>
                  <a:gd name="connsiteY0" fmla="*/ 0 h 1102481"/>
                  <a:gd name="connsiteX1" fmla="*/ 534795 w 534795"/>
                  <a:gd name="connsiteY1" fmla="*/ 308465 h 1102481"/>
                  <a:gd name="connsiteX2" fmla="*/ 0 w 534795"/>
                  <a:gd name="connsiteY2" fmla="*/ 617637 h 1102481"/>
                  <a:gd name="connsiteX3" fmla="*/ 0 w 534795"/>
                  <a:gd name="connsiteY3" fmla="*/ 0 h 1102481"/>
                  <a:gd name="connsiteX4" fmla="*/ 484845 w 534795"/>
                  <a:gd name="connsiteY4" fmla="*/ 747545 h 1102481"/>
                  <a:gd name="connsiteX5" fmla="*/ 129908 w 534795"/>
                  <a:gd name="connsiteY5" fmla="*/ 1102482 h 1102481"/>
                  <a:gd name="connsiteX6" fmla="*/ 0 w 534795"/>
                  <a:gd name="connsiteY6" fmla="*/ 617637 h 1102481"/>
                  <a:gd name="connsiteX7" fmla="*/ 484845 w 534795"/>
                  <a:gd name="connsiteY7" fmla="*/ 747545 h 1102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4795" h="1102481">
                    <a:moveTo>
                      <a:pt x="0" y="0"/>
                    </a:moveTo>
                    <a:cubicBezTo>
                      <a:pt x="228470" y="0"/>
                      <a:pt x="427955" y="124048"/>
                      <a:pt x="534795" y="308465"/>
                    </a:cubicBezTo>
                    <a:lnTo>
                      <a:pt x="0" y="617637"/>
                    </a:lnTo>
                    <a:lnTo>
                      <a:pt x="0" y="0"/>
                    </a:lnTo>
                    <a:close/>
                    <a:moveTo>
                      <a:pt x="484845" y="747545"/>
                    </a:moveTo>
                    <a:cubicBezTo>
                      <a:pt x="438690" y="920279"/>
                      <a:pt x="302661" y="1056308"/>
                      <a:pt x="129908" y="1102482"/>
                    </a:cubicBezTo>
                    <a:lnTo>
                      <a:pt x="0" y="617637"/>
                    </a:lnTo>
                    <a:lnTo>
                      <a:pt x="484845" y="747545"/>
                    </a:lnTo>
                    <a:close/>
                  </a:path>
                </a:pathLst>
              </a:custGeom>
              <a:solidFill>
                <a:schemeClr val="bg1">
                  <a:alpha val="50000"/>
                </a:schemeClr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56BD994C-0366-C14C-83DF-41CAF2A9E80A}"/>
                  </a:ext>
                </a:extLst>
              </p:cNvPr>
              <p:cNvSpPr/>
              <p:nvPr/>
            </p:nvSpPr>
            <p:spPr>
              <a:xfrm>
                <a:off x="-5386012" y="5379549"/>
                <a:ext cx="386022" cy="386022"/>
              </a:xfrm>
              <a:custGeom>
                <a:avLst/>
                <a:gdLst>
                  <a:gd name="connsiteX0" fmla="*/ 0 w 386022"/>
                  <a:gd name="connsiteY0" fmla="*/ 193011 h 386022"/>
                  <a:gd name="connsiteX1" fmla="*/ 193011 w 386022"/>
                  <a:gd name="connsiteY1" fmla="*/ 386023 h 386022"/>
                  <a:gd name="connsiteX2" fmla="*/ 386023 w 386022"/>
                  <a:gd name="connsiteY2" fmla="*/ 193011 h 386022"/>
                  <a:gd name="connsiteX3" fmla="*/ 193011 w 386022"/>
                  <a:gd name="connsiteY3" fmla="*/ 0 h 386022"/>
                  <a:gd name="connsiteX4" fmla="*/ 0 w 386022"/>
                  <a:gd name="connsiteY4" fmla="*/ 193011 h 3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6022" h="386022">
                    <a:moveTo>
                      <a:pt x="0" y="193011"/>
                    </a:moveTo>
                    <a:cubicBezTo>
                      <a:pt x="0" y="299610"/>
                      <a:pt x="86413" y="386023"/>
                      <a:pt x="193011" y="386023"/>
                    </a:cubicBezTo>
                    <a:cubicBezTo>
                      <a:pt x="299610" y="386023"/>
                      <a:pt x="386023" y="299610"/>
                      <a:pt x="386023" y="193011"/>
                    </a:cubicBezTo>
                    <a:cubicBezTo>
                      <a:pt x="386023" y="86413"/>
                      <a:pt x="299610" y="0"/>
                      <a:pt x="193011" y="0"/>
                    </a:cubicBezTo>
                    <a:cubicBezTo>
                      <a:pt x="86413" y="0"/>
                      <a:pt x="0" y="86413"/>
                      <a:pt x="0" y="193011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628C93AA-3385-878C-1469-E07243613126}"/>
              </a:ext>
            </a:extLst>
          </p:cNvPr>
          <p:cNvGrpSpPr/>
          <p:nvPr/>
        </p:nvGrpSpPr>
        <p:grpSpPr>
          <a:xfrm>
            <a:off x="1118194" y="1818800"/>
            <a:ext cx="1084764" cy="1084764"/>
            <a:chOff x="1118194" y="1977550"/>
            <a:chExt cx="1084764" cy="1084764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2332D906-07A8-4311-D554-A30AE8F18F9A}"/>
                </a:ext>
              </a:extLst>
            </p:cNvPr>
            <p:cNvSpPr/>
            <p:nvPr/>
          </p:nvSpPr>
          <p:spPr>
            <a:xfrm>
              <a:off x="1118194" y="1977550"/>
              <a:ext cx="1084764" cy="1084764"/>
            </a:xfrm>
            <a:prstGeom prst="ellipse">
              <a:avLst/>
            </a:prstGeom>
            <a:gradFill>
              <a:gsLst>
                <a:gs pos="0">
                  <a:schemeClr val="accent3">
                    <a:lumMod val="15000"/>
                    <a:lumOff val="8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E5CB1E0C-BF48-72C8-D9EF-7D707F8FC2D9}"/>
                </a:ext>
              </a:extLst>
            </p:cNvPr>
            <p:cNvSpPr/>
            <p:nvPr/>
          </p:nvSpPr>
          <p:spPr>
            <a:xfrm>
              <a:off x="1280753" y="2140109"/>
              <a:ext cx="759646" cy="759646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 w="6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图形 78">
              <a:extLst>
                <a:ext uri="{FF2B5EF4-FFF2-40B4-BE49-F238E27FC236}">
                  <a16:creationId xmlns:a16="http://schemas.microsoft.com/office/drawing/2014/main" id="{9E15465F-34E1-9317-CC13-DCF156E14CC9}"/>
                </a:ext>
              </a:extLst>
            </p:cNvPr>
            <p:cNvSpPr/>
            <p:nvPr/>
          </p:nvSpPr>
          <p:spPr>
            <a:xfrm>
              <a:off x="1407357" y="2266713"/>
              <a:ext cx="506438" cy="506438"/>
            </a:xfrm>
            <a:custGeom>
              <a:avLst/>
              <a:gdLst>
                <a:gd name="connsiteX0" fmla="*/ 952500 w 1905000"/>
                <a:gd name="connsiteY0" fmla="*/ 0 h 1905000"/>
                <a:gd name="connsiteX1" fmla="*/ 1905000 w 1905000"/>
                <a:gd name="connsiteY1" fmla="*/ 952500 h 1905000"/>
                <a:gd name="connsiteX2" fmla="*/ 952500 w 1905000"/>
                <a:gd name="connsiteY2" fmla="*/ 1905000 h 1905000"/>
                <a:gd name="connsiteX3" fmla="*/ 0 w 1905000"/>
                <a:gd name="connsiteY3" fmla="*/ 952500 h 1905000"/>
                <a:gd name="connsiteX4" fmla="*/ 952500 w 1905000"/>
                <a:gd name="connsiteY4" fmla="*/ 0 h 1905000"/>
                <a:gd name="connsiteX5" fmla="*/ 952500 w 1905000"/>
                <a:gd name="connsiteY5" fmla="*/ 436563 h 1905000"/>
                <a:gd name="connsiteX6" fmla="*/ 754062 w 1905000"/>
                <a:gd name="connsiteY6" fmla="*/ 634999 h 1905000"/>
                <a:gd name="connsiteX7" fmla="*/ 754062 w 1905000"/>
                <a:gd name="connsiteY7" fmla="*/ 952500 h 1905000"/>
                <a:gd name="connsiteX8" fmla="*/ 952500 w 1905000"/>
                <a:gd name="connsiteY8" fmla="*/ 1150938 h 1905000"/>
                <a:gd name="connsiteX9" fmla="*/ 1150938 w 1905000"/>
                <a:gd name="connsiteY9" fmla="*/ 952500 h 1905000"/>
                <a:gd name="connsiteX10" fmla="*/ 1150938 w 1905000"/>
                <a:gd name="connsiteY10" fmla="*/ 634999 h 1905000"/>
                <a:gd name="connsiteX11" fmla="*/ 952500 w 1905000"/>
                <a:gd name="connsiteY11" fmla="*/ 436563 h 1905000"/>
                <a:gd name="connsiteX12" fmla="*/ 992187 w 1905000"/>
                <a:gd name="connsiteY12" fmla="*/ 1307544 h 1905000"/>
                <a:gd name="connsiteX13" fmla="*/ 1309688 w 1905000"/>
                <a:gd name="connsiteY13" fmla="*/ 952500 h 1905000"/>
                <a:gd name="connsiteX14" fmla="*/ 1270001 w 1905000"/>
                <a:gd name="connsiteY14" fmla="*/ 912813 h 1905000"/>
                <a:gd name="connsiteX15" fmla="*/ 1230312 w 1905000"/>
                <a:gd name="connsiteY15" fmla="*/ 952500 h 1905000"/>
                <a:gd name="connsiteX16" fmla="*/ 952500 w 1905000"/>
                <a:gd name="connsiteY16" fmla="*/ 1230312 h 1905000"/>
                <a:gd name="connsiteX17" fmla="*/ 674688 w 1905000"/>
                <a:gd name="connsiteY17" fmla="*/ 952500 h 1905000"/>
                <a:gd name="connsiteX18" fmla="*/ 634999 w 1905000"/>
                <a:gd name="connsiteY18" fmla="*/ 912813 h 1905000"/>
                <a:gd name="connsiteX19" fmla="*/ 595313 w 1905000"/>
                <a:gd name="connsiteY19" fmla="*/ 952500 h 1905000"/>
                <a:gd name="connsiteX20" fmla="*/ 912813 w 1905000"/>
                <a:gd name="connsiteY20" fmla="*/ 1307544 h 1905000"/>
                <a:gd name="connsiteX21" fmla="*/ 912813 w 1905000"/>
                <a:gd name="connsiteY21" fmla="*/ 1547813 h 1905000"/>
                <a:gd name="connsiteX22" fmla="*/ 952500 w 1905000"/>
                <a:gd name="connsiteY22" fmla="*/ 1587499 h 1905000"/>
                <a:gd name="connsiteX23" fmla="*/ 992187 w 1905000"/>
                <a:gd name="connsiteY23" fmla="*/ 1547813 h 1905000"/>
                <a:gd name="connsiteX24" fmla="*/ 992187 w 1905000"/>
                <a:gd name="connsiteY24" fmla="*/ 1309688 h 1905000"/>
                <a:gd name="connsiteX25" fmla="*/ 992187 w 1905000"/>
                <a:gd name="connsiteY25" fmla="*/ 1307544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905000" h="1905000">
                  <a:moveTo>
                    <a:pt x="952500" y="0"/>
                  </a:moveTo>
                  <a:cubicBezTo>
                    <a:pt x="1478518" y="0"/>
                    <a:pt x="1905000" y="426482"/>
                    <a:pt x="1905000" y="952500"/>
                  </a:cubicBezTo>
                  <a:cubicBezTo>
                    <a:pt x="1905000" y="1478518"/>
                    <a:pt x="1478518" y="1905000"/>
                    <a:pt x="952500" y="1905000"/>
                  </a:cubicBezTo>
                  <a:cubicBezTo>
                    <a:pt x="426482" y="1905000"/>
                    <a:pt x="0" y="1478518"/>
                    <a:pt x="0" y="952500"/>
                  </a:cubicBezTo>
                  <a:cubicBezTo>
                    <a:pt x="0" y="426482"/>
                    <a:pt x="426482" y="0"/>
                    <a:pt x="952500" y="0"/>
                  </a:cubicBezTo>
                  <a:close/>
                  <a:moveTo>
                    <a:pt x="952500" y="436563"/>
                  </a:moveTo>
                  <a:cubicBezTo>
                    <a:pt x="842907" y="436563"/>
                    <a:pt x="754062" y="525406"/>
                    <a:pt x="754062" y="634999"/>
                  </a:cubicBezTo>
                  <a:lnTo>
                    <a:pt x="754062" y="952500"/>
                  </a:lnTo>
                  <a:cubicBezTo>
                    <a:pt x="754062" y="1062093"/>
                    <a:pt x="842907" y="1150938"/>
                    <a:pt x="952500" y="1150938"/>
                  </a:cubicBezTo>
                  <a:cubicBezTo>
                    <a:pt x="1062093" y="1150938"/>
                    <a:pt x="1150938" y="1062093"/>
                    <a:pt x="1150938" y="952500"/>
                  </a:cubicBezTo>
                  <a:lnTo>
                    <a:pt x="1150938" y="634999"/>
                  </a:lnTo>
                  <a:cubicBezTo>
                    <a:pt x="1150938" y="525406"/>
                    <a:pt x="1062093" y="436563"/>
                    <a:pt x="952500" y="436563"/>
                  </a:cubicBezTo>
                  <a:close/>
                  <a:moveTo>
                    <a:pt x="992187" y="1307544"/>
                  </a:moveTo>
                  <a:cubicBezTo>
                    <a:pt x="1172998" y="1287330"/>
                    <a:pt x="1309723" y="1134437"/>
                    <a:pt x="1309688" y="952500"/>
                  </a:cubicBezTo>
                  <a:cubicBezTo>
                    <a:pt x="1309688" y="930581"/>
                    <a:pt x="1291919" y="912813"/>
                    <a:pt x="1270001" y="912813"/>
                  </a:cubicBezTo>
                  <a:cubicBezTo>
                    <a:pt x="1248082" y="912813"/>
                    <a:pt x="1230312" y="930581"/>
                    <a:pt x="1230312" y="952500"/>
                  </a:cubicBezTo>
                  <a:cubicBezTo>
                    <a:pt x="1230312" y="1105933"/>
                    <a:pt x="1105933" y="1230312"/>
                    <a:pt x="952500" y="1230312"/>
                  </a:cubicBezTo>
                  <a:cubicBezTo>
                    <a:pt x="799069" y="1230312"/>
                    <a:pt x="674688" y="1105931"/>
                    <a:pt x="674688" y="952500"/>
                  </a:cubicBezTo>
                  <a:cubicBezTo>
                    <a:pt x="674688" y="930581"/>
                    <a:pt x="656918" y="912813"/>
                    <a:pt x="634999" y="912813"/>
                  </a:cubicBezTo>
                  <a:cubicBezTo>
                    <a:pt x="613081" y="912813"/>
                    <a:pt x="595313" y="930581"/>
                    <a:pt x="595313" y="952500"/>
                  </a:cubicBezTo>
                  <a:cubicBezTo>
                    <a:pt x="595277" y="1134437"/>
                    <a:pt x="732002" y="1287330"/>
                    <a:pt x="912813" y="1307544"/>
                  </a:cubicBezTo>
                  <a:lnTo>
                    <a:pt x="912813" y="1547813"/>
                  </a:lnTo>
                  <a:cubicBezTo>
                    <a:pt x="912813" y="1569731"/>
                    <a:pt x="930581" y="1587499"/>
                    <a:pt x="952500" y="1587499"/>
                  </a:cubicBezTo>
                  <a:cubicBezTo>
                    <a:pt x="974419" y="1587499"/>
                    <a:pt x="992187" y="1569731"/>
                    <a:pt x="992187" y="1547813"/>
                  </a:cubicBezTo>
                  <a:lnTo>
                    <a:pt x="992187" y="1309688"/>
                  </a:lnTo>
                  <a:lnTo>
                    <a:pt x="992187" y="1307544"/>
                  </a:ln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14BE3C9-C673-EC29-28A1-C826FCC733DD}"/>
              </a:ext>
            </a:extLst>
          </p:cNvPr>
          <p:cNvGrpSpPr/>
          <p:nvPr/>
        </p:nvGrpSpPr>
        <p:grpSpPr>
          <a:xfrm>
            <a:off x="965801" y="3039893"/>
            <a:ext cx="1521236" cy="437074"/>
            <a:chOff x="757144" y="3167900"/>
            <a:chExt cx="1521236" cy="437074"/>
          </a:xfrm>
        </p:grpSpPr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EB3CD871-ADC7-CEAA-5E47-70EE4F3EBE12}"/>
                </a:ext>
              </a:extLst>
            </p:cNvPr>
            <p:cNvSpPr/>
            <p:nvPr/>
          </p:nvSpPr>
          <p:spPr>
            <a:xfrm>
              <a:off x="757144" y="3167900"/>
              <a:ext cx="1521236" cy="437074"/>
            </a:xfrm>
            <a:custGeom>
              <a:avLst/>
              <a:gdLst>
                <a:gd name="connsiteX0" fmla="*/ 0 w 1521236"/>
                <a:gd name="connsiteY0" fmla="*/ 169531 h 437074"/>
                <a:gd name="connsiteX1" fmla="*/ 0 w 1521236"/>
                <a:gd name="connsiteY1" fmla="*/ 169532 h 437074"/>
                <a:gd name="connsiteX2" fmla="*/ 0 w 1521236"/>
                <a:gd name="connsiteY2" fmla="*/ 169532 h 437074"/>
                <a:gd name="connsiteX3" fmla="*/ 169532 w 1521236"/>
                <a:gd name="connsiteY3" fmla="*/ 0 h 437074"/>
                <a:gd name="connsiteX4" fmla="*/ 1351704 w 1521236"/>
                <a:gd name="connsiteY4" fmla="*/ 0 h 437074"/>
                <a:gd name="connsiteX5" fmla="*/ 1521236 w 1521236"/>
                <a:gd name="connsiteY5" fmla="*/ 169532 h 437074"/>
                <a:gd name="connsiteX6" fmla="*/ 1521235 w 1521236"/>
                <a:gd name="connsiteY6" fmla="*/ 169532 h 437074"/>
                <a:gd name="connsiteX7" fmla="*/ 1351703 w 1521236"/>
                <a:gd name="connsiteY7" fmla="*/ 339064 h 437074"/>
                <a:gd name="connsiteX8" fmla="*/ 817463 w 1521236"/>
                <a:gd name="connsiteY8" fmla="*/ 339064 h 437074"/>
                <a:gd name="connsiteX9" fmla="*/ 760617 w 1521236"/>
                <a:gd name="connsiteY9" fmla="*/ 437074 h 437074"/>
                <a:gd name="connsiteX10" fmla="*/ 703771 w 1521236"/>
                <a:gd name="connsiteY10" fmla="*/ 339064 h 437074"/>
                <a:gd name="connsiteX11" fmla="*/ 169532 w 1521236"/>
                <a:gd name="connsiteY11" fmla="*/ 339063 h 437074"/>
                <a:gd name="connsiteX12" fmla="*/ 13323 w 1521236"/>
                <a:gd name="connsiteY12" fmla="*/ 235521 h 437074"/>
                <a:gd name="connsiteX13" fmla="*/ 0 w 1521236"/>
                <a:gd name="connsiteY13" fmla="*/ 169532 h 437074"/>
                <a:gd name="connsiteX14" fmla="*/ 13323 w 1521236"/>
                <a:gd name="connsiteY14" fmla="*/ 103543 h 437074"/>
                <a:gd name="connsiteX15" fmla="*/ 169532 w 1521236"/>
                <a:gd name="connsiteY15" fmla="*/ 0 h 437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1236" h="437074">
                  <a:moveTo>
                    <a:pt x="0" y="169531"/>
                  </a:moveTo>
                  <a:lnTo>
                    <a:pt x="0" y="169532"/>
                  </a:lnTo>
                  <a:lnTo>
                    <a:pt x="0" y="169532"/>
                  </a:lnTo>
                  <a:close/>
                  <a:moveTo>
                    <a:pt x="169532" y="0"/>
                  </a:moveTo>
                  <a:lnTo>
                    <a:pt x="1351704" y="0"/>
                  </a:lnTo>
                  <a:cubicBezTo>
                    <a:pt x="1445334" y="0"/>
                    <a:pt x="1521236" y="75902"/>
                    <a:pt x="1521236" y="169532"/>
                  </a:cubicBezTo>
                  <a:lnTo>
                    <a:pt x="1521235" y="169532"/>
                  </a:lnTo>
                  <a:cubicBezTo>
                    <a:pt x="1521235" y="263162"/>
                    <a:pt x="1445333" y="339064"/>
                    <a:pt x="1351703" y="339064"/>
                  </a:cubicBezTo>
                  <a:lnTo>
                    <a:pt x="817463" y="339064"/>
                  </a:lnTo>
                  <a:lnTo>
                    <a:pt x="760617" y="437074"/>
                  </a:lnTo>
                  <a:lnTo>
                    <a:pt x="703771" y="339064"/>
                  </a:lnTo>
                  <a:lnTo>
                    <a:pt x="169532" y="339063"/>
                  </a:lnTo>
                  <a:cubicBezTo>
                    <a:pt x="99310" y="339063"/>
                    <a:pt x="39059" y="296368"/>
                    <a:pt x="13323" y="235521"/>
                  </a:cubicBezTo>
                  <a:lnTo>
                    <a:pt x="0" y="169532"/>
                  </a:lnTo>
                  <a:lnTo>
                    <a:pt x="13323" y="103543"/>
                  </a:lnTo>
                  <a:cubicBezTo>
                    <a:pt x="39059" y="42695"/>
                    <a:pt x="99310" y="0"/>
                    <a:pt x="16953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38204F72-D060-9D06-EEEF-62227FCB22EF}"/>
                </a:ext>
              </a:extLst>
            </p:cNvPr>
            <p:cNvSpPr txBox="1"/>
            <p:nvPr/>
          </p:nvSpPr>
          <p:spPr>
            <a:xfrm>
              <a:off x="1117653" y="3167900"/>
              <a:ext cx="80021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领域一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B6F569E-81E8-9C1B-16E0-DAE255692A04}"/>
              </a:ext>
            </a:extLst>
          </p:cNvPr>
          <p:cNvGrpSpPr/>
          <p:nvPr/>
        </p:nvGrpSpPr>
        <p:grpSpPr>
          <a:xfrm>
            <a:off x="3150591" y="3039893"/>
            <a:ext cx="1521236" cy="437074"/>
            <a:chOff x="757144" y="3167900"/>
            <a:chExt cx="1521236" cy="437074"/>
          </a:xfrm>
        </p:grpSpPr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F9E16A3A-0999-B2DB-B658-3797BA0A224B}"/>
                </a:ext>
              </a:extLst>
            </p:cNvPr>
            <p:cNvSpPr/>
            <p:nvPr/>
          </p:nvSpPr>
          <p:spPr>
            <a:xfrm>
              <a:off x="757144" y="3167900"/>
              <a:ext cx="1521236" cy="437074"/>
            </a:xfrm>
            <a:custGeom>
              <a:avLst/>
              <a:gdLst>
                <a:gd name="connsiteX0" fmla="*/ 0 w 1521236"/>
                <a:gd name="connsiteY0" fmla="*/ 169531 h 437074"/>
                <a:gd name="connsiteX1" fmla="*/ 0 w 1521236"/>
                <a:gd name="connsiteY1" fmla="*/ 169532 h 437074"/>
                <a:gd name="connsiteX2" fmla="*/ 0 w 1521236"/>
                <a:gd name="connsiteY2" fmla="*/ 169532 h 437074"/>
                <a:gd name="connsiteX3" fmla="*/ 169532 w 1521236"/>
                <a:gd name="connsiteY3" fmla="*/ 0 h 437074"/>
                <a:gd name="connsiteX4" fmla="*/ 1351704 w 1521236"/>
                <a:gd name="connsiteY4" fmla="*/ 0 h 437074"/>
                <a:gd name="connsiteX5" fmla="*/ 1521236 w 1521236"/>
                <a:gd name="connsiteY5" fmla="*/ 169532 h 437074"/>
                <a:gd name="connsiteX6" fmla="*/ 1521235 w 1521236"/>
                <a:gd name="connsiteY6" fmla="*/ 169532 h 437074"/>
                <a:gd name="connsiteX7" fmla="*/ 1351703 w 1521236"/>
                <a:gd name="connsiteY7" fmla="*/ 339064 h 437074"/>
                <a:gd name="connsiteX8" fmla="*/ 817463 w 1521236"/>
                <a:gd name="connsiteY8" fmla="*/ 339064 h 437074"/>
                <a:gd name="connsiteX9" fmla="*/ 760617 w 1521236"/>
                <a:gd name="connsiteY9" fmla="*/ 437074 h 437074"/>
                <a:gd name="connsiteX10" fmla="*/ 703771 w 1521236"/>
                <a:gd name="connsiteY10" fmla="*/ 339064 h 437074"/>
                <a:gd name="connsiteX11" fmla="*/ 169532 w 1521236"/>
                <a:gd name="connsiteY11" fmla="*/ 339063 h 437074"/>
                <a:gd name="connsiteX12" fmla="*/ 13323 w 1521236"/>
                <a:gd name="connsiteY12" fmla="*/ 235521 h 437074"/>
                <a:gd name="connsiteX13" fmla="*/ 0 w 1521236"/>
                <a:gd name="connsiteY13" fmla="*/ 169532 h 437074"/>
                <a:gd name="connsiteX14" fmla="*/ 13323 w 1521236"/>
                <a:gd name="connsiteY14" fmla="*/ 103543 h 437074"/>
                <a:gd name="connsiteX15" fmla="*/ 169532 w 1521236"/>
                <a:gd name="connsiteY15" fmla="*/ 0 h 437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1236" h="437074">
                  <a:moveTo>
                    <a:pt x="0" y="169531"/>
                  </a:moveTo>
                  <a:lnTo>
                    <a:pt x="0" y="169532"/>
                  </a:lnTo>
                  <a:lnTo>
                    <a:pt x="0" y="169532"/>
                  </a:lnTo>
                  <a:close/>
                  <a:moveTo>
                    <a:pt x="169532" y="0"/>
                  </a:moveTo>
                  <a:lnTo>
                    <a:pt x="1351704" y="0"/>
                  </a:lnTo>
                  <a:cubicBezTo>
                    <a:pt x="1445334" y="0"/>
                    <a:pt x="1521236" y="75902"/>
                    <a:pt x="1521236" y="169532"/>
                  </a:cubicBezTo>
                  <a:lnTo>
                    <a:pt x="1521235" y="169532"/>
                  </a:lnTo>
                  <a:cubicBezTo>
                    <a:pt x="1521235" y="263162"/>
                    <a:pt x="1445333" y="339064"/>
                    <a:pt x="1351703" y="339064"/>
                  </a:cubicBezTo>
                  <a:lnTo>
                    <a:pt x="817463" y="339064"/>
                  </a:lnTo>
                  <a:lnTo>
                    <a:pt x="760617" y="437074"/>
                  </a:lnTo>
                  <a:lnTo>
                    <a:pt x="703771" y="339064"/>
                  </a:lnTo>
                  <a:lnTo>
                    <a:pt x="169532" y="339063"/>
                  </a:lnTo>
                  <a:cubicBezTo>
                    <a:pt x="99310" y="339063"/>
                    <a:pt x="39059" y="296368"/>
                    <a:pt x="13323" y="235521"/>
                  </a:cubicBezTo>
                  <a:lnTo>
                    <a:pt x="0" y="169532"/>
                  </a:lnTo>
                  <a:lnTo>
                    <a:pt x="13323" y="103543"/>
                  </a:lnTo>
                  <a:cubicBezTo>
                    <a:pt x="39059" y="42695"/>
                    <a:pt x="99310" y="0"/>
                    <a:pt x="16953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B3AB59E7-2DA8-A132-AC3B-C677F6258E9D}"/>
                </a:ext>
              </a:extLst>
            </p:cNvPr>
            <p:cNvSpPr txBox="1"/>
            <p:nvPr/>
          </p:nvSpPr>
          <p:spPr>
            <a:xfrm>
              <a:off x="1116854" y="3167900"/>
              <a:ext cx="8018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领域二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85309FF-42C0-D269-619E-9F75AF91F3DB}"/>
              </a:ext>
            </a:extLst>
          </p:cNvPr>
          <p:cNvGrpSpPr/>
          <p:nvPr/>
        </p:nvGrpSpPr>
        <p:grpSpPr>
          <a:xfrm>
            <a:off x="5335381" y="3039893"/>
            <a:ext cx="1521236" cy="437074"/>
            <a:chOff x="757144" y="3167900"/>
            <a:chExt cx="1521236" cy="437074"/>
          </a:xfrm>
        </p:grpSpPr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E6E6155C-FA78-E509-AAEF-51A905417534}"/>
                </a:ext>
              </a:extLst>
            </p:cNvPr>
            <p:cNvSpPr/>
            <p:nvPr/>
          </p:nvSpPr>
          <p:spPr>
            <a:xfrm>
              <a:off x="757144" y="3167900"/>
              <a:ext cx="1521236" cy="437074"/>
            </a:xfrm>
            <a:custGeom>
              <a:avLst/>
              <a:gdLst>
                <a:gd name="connsiteX0" fmla="*/ 0 w 1521236"/>
                <a:gd name="connsiteY0" fmla="*/ 169531 h 437074"/>
                <a:gd name="connsiteX1" fmla="*/ 0 w 1521236"/>
                <a:gd name="connsiteY1" fmla="*/ 169532 h 437074"/>
                <a:gd name="connsiteX2" fmla="*/ 0 w 1521236"/>
                <a:gd name="connsiteY2" fmla="*/ 169532 h 437074"/>
                <a:gd name="connsiteX3" fmla="*/ 169532 w 1521236"/>
                <a:gd name="connsiteY3" fmla="*/ 0 h 437074"/>
                <a:gd name="connsiteX4" fmla="*/ 1351704 w 1521236"/>
                <a:gd name="connsiteY4" fmla="*/ 0 h 437074"/>
                <a:gd name="connsiteX5" fmla="*/ 1521236 w 1521236"/>
                <a:gd name="connsiteY5" fmla="*/ 169532 h 437074"/>
                <a:gd name="connsiteX6" fmla="*/ 1521235 w 1521236"/>
                <a:gd name="connsiteY6" fmla="*/ 169532 h 437074"/>
                <a:gd name="connsiteX7" fmla="*/ 1351703 w 1521236"/>
                <a:gd name="connsiteY7" fmla="*/ 339064 h 437074"/>
                <a:gd name="connsiteX8" fmla="*/ 817463 w 1521236"/>
                <a:gd name="connsiteY8" fmla="*/ 339064 h 437074"/>
                <a:gd name="connsiteX9" fmla="*/ 760617 w 1521236"/>
                <a:gd name="connsiteY9" fmla="*/ 437074 h 437074"/>
                <a:gd name="connsiteX10" fmla="*/ 703771 w 1521236"/>
                <a:gd name="connsiteY10" fmla="*/ 339064 h 437074"/>
                <a:gd name="connsiteX11" fmla="*/ 169532 w 1521236"/>
                <a:gd name="connsiteY11" fmla="*/ 339063 h 437074"/>
                <a:gd name="connsiteX12" fmla="*/ 13323 w 1521236"/>
                <a:gd name="connsiteY12" fmla="*/ 235521 h 437074"/>
                <a:gd name="connsiteX13" fmla="*/ 0 w 1521236"/>
                <a:gd name="connsiteY13" fmla="*/ 169532 h 437074"/>
                <a:gd name="connsiteX14" fmla="*/ 13323 w 1521236"/>
                <a:gd name="connsiteY14" fmla="*/ 103543 h 437074"/>
                <a:gd name="connsiteX15" fmla="*/ 169532 w 1521236"/>
                <a:gd name="connsiteY15" fmla="*/ 0 h 437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1236" h="437074">
                  <a:moveTo>
                    <a:pt x="0" y="169531"/>
                  </a:moveTo>
                  <a:lnTo>
                    <a:pt x="0" y="169532"/>
                  </a:lnTo>
                  <a:lnTo>
                    <a:pt x="0" y="169532"/>
                  </a:lnTo>
                  <a:close/>
                  <a:moveTo>
                    <a:pt x="169532" y="0"/>
                  </a:moveTo>
                  <a:lnTo>
                    <a:pt x="1351704" y="0"/>
                  </a:lnTo>
                  <a:cubicBezTo>
                    <a:pt x="1445334" y="0"/>
                    <a:pt x="1521236" y="75902"/>
                    <a:pt x="1521236" y="169532"/>
                  </a:cubicBezTo>
                  <a:lnTo>
                    <a:pt x="1521235" y="169532"/>
                  </a:lnTo>
                  <a:cubicBezTo>
                    <a:pt x="1521235" y="263162"/>
                    <a:pt x="1445333" y="339064"/>
                    <a:pt x="1351703" y="339064"/>
                  </a:cubicBezTo>
                  <a:lnTo>
                    <a:pt x="817463" y="339064"/>
                  </a:lnTo>
                  <a:lnTo>
                    <a:pt x="760617" y="437074"/>
                  </a:lnTo>
                  <a:lnTo>
                    <a:pt x="703771" y="339064"/>
                  </a:lnTo>
                  <a:lnTo>
                    <a:pt x="169532" y="339063"/>
                  </a:lnTo>
                  <a:cubicBezTo>
                    <a:pt x="99310" y="339063"/>
                    <a:pt x="39059" y="296368"/>
                    <a:pt x="13323" y="235521"/>
                  </a:cubicBezTo>
                  <a:lnTo>
                    <a:pt x="0" y="169532"/>
                  </a:lnTo>
                  <a:lnTo>
                    <a:pt x="13323" y="103543"/>
                  </a:lnTo>
                  <a:cubicBezTo>
                    <a:pt x="39059" y="42695"/>
                    <a:pt x="99310" y="0"/>
                    <a:pt x="16953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27711EA-3CFB-4081-75D2-99954A2AEAC7}"/>
                </a:ext>
              </a:extLst>
            </p:cNvPr>
            <p:cNvSpPr txBox="1"/>
            <p:nvPr/>
          </p:nvSpPr>
          <p:spPr>
            <a:xfrm>
              <a:off x="1117655" y="3167900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领域三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3A9AD57-F40E-51C6-28F3-37E1E1F6D9D9}"/>
              </a:ext>
            </a:extLst>
          </p:cNvPr>
          <p:cNvGrpSpPr/>
          <p:nvPr/>
        </p:nvGrpSpPr>
        <p:grpSpPr>
          <a:xfrm>
            <a:off x="7520171" y="3039893"/>
            <a:ext cx="1521236" cy="437074"/>
            <a:chOff x="757144" y="3167900"/>
            <a:chExt cx="1521236" cy="437074"/>
          </a:xfrm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DA84CDCD-6805-F54B-6251-6466726B9F5F}"/>
                </a:ext>
              </a:extLst>
            </p:cNvPr>
            <p:cNvSpPr/>
            <p:nvPr/>
          </p:nvSpPr>
          <p:spPr>
            <a:xfrm>
              <a:off x="757144" y="3167900"/>
              <a:ext cx="1521236" cy="437074"/>
            </a:xfrm>
            <a:custGeom>
              <a:avLst/>
              <a:gdLst>
                <a:gd name="connsiteX0" fmla="*/ 0 w 1521236"/>
                <a:gd name="connsiteY0" fmla="*/ 169531 h 437074"/>
                <a:gd name="connsiteX1" fmla="*/ 0 w 1521236"/>
                <a:gd name="connsiteY1" fmla="*/ 169532 h 437074"/>
                <a:gd name="connsiteX2" fmla="*/ 0 w 1521236"/>
                <a:gd name="connsiteY2" fmla="*/ 169532 h 437074"/>
                <a:gd name="connsiteX3" fmla="*/ 169532 w 1521236"/>
                <a:gd name="connsiteY3" fmla="*/ 0 h 437074"/>
                <a:gd name="connsiteX4" fmla="*/ 1351704 w 1521236"/>
                <a:gd name="connsiteY4" fmla="*/ 0 h 437074"/>
                <a:gd name="connsiteX5" fmla="*/ 1521236 w 1521236"/>
                <a:gd name="connsiteY5" fmla="*/ 169532 h 437074"/>
                <a:gd name="connsiteX6" fmla="*/ 1521235 w 1521236"/>
                <a:gd name="connsiteY6" fmla="*/ 169532 h 437074"/>
                <a:gd name="connsiteX7" fmla="*/ 1351703 w 1521236"/>
                <a:gd name="connsiteY7" fmla="*/ 339064 h 437074"/>
                <a:gd name="connsiteX8" fmla="*/ 817463 w 1521236"/>
                <a:gd name="connsiteY8" fmla="*/ 339064 h 437074"/>
                <a:gd name="connsiteX9" fmla="*/ 760617 w 1521236"/>
                <a:gd name="connsiteY9" fmla="*/ 437074 h 437074"/>
                <a:gd name="connsiteX10" fmla="*/ 703771 w 1521236"/>
                <a:gd name="connsiteY10" fmla="*/ 339064 h 437074"/>
                <a:gd name="connsiteX11" fmla="*/ 169532 w 1521236"/>
                <a:gd name="connsiteY11" fmla="*/ 339063 h 437074"/>
                <a:gd name="connsiteX12" fmla="*/ 13323 w 1521236"/>
                <a:gd name="connsiteY12" fmla="*/ 235521 h 437074"/>
                <a:gd name="connsiteX13" fmla="*/ 0 w 1521236"/>
                <a:gd name="connsiteY13" fmla="*/ 169532 h 437074"/>
                <a:gd name="connsiteX14" fmla="*/ 13323 w 1521236"/>
                <a:gd name="connsiteY14" fmla="*/ 103543 h 437074"/>
                <a:gd name="connsiteX15" fmla="*/ 169532 w 1521236"/>
                <a:gd name="connsiteY15" fmla="*/ 0 h 437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1236" h="437074">
                  <a:moveTo>
                    <a:pt x="0" y="169531"/>
                  </a:moveTo>
                  <a:lnTo>
                    <a:pt x="0" y="169532"/>
                  </a:lnTo>
                  <a:lnTo>
                    <a:pt x="0" y="169532"/>
                  </a:lnTo>
                  <a:close/>
                  <a:moveTo>
                    <a:pt x="169532" y="0"/>
                  </a:moveTo>
                  <a:lnTo>
                    <a:pt x="1351704" y="0"/>
                  </a:lnTo>
                  <a:cubicBezTo>
                    <a:pt x="1445334" y="0"/>
                    <a:pt x="1521236" y="75902"/>
                    <a:pt x="1521236" y="169532"/>
                  </a:cubicBezTo>
                  <a:lnTo>
                    <a:pt x="1521235" y="169532"/>
                  </a:lnTo>
                  <a:cubicBezTo>
                    <a:pt x="1521235" y="263162"/>
                    <a:pt x="1445333" y="339064"/>
                    <a:pt x="1351703" y="339064"/>
                  </a:cubicBezTo>
                  <a:lnTo>
                    <a:pt x="817463" y="339064"/>
                  </a:lnTo>
                  <a:lnTo>
                    <a:pt x="760617" y="437074"/>
                  </a:lnTo>
                  <a:lnTo>
                    <a:pt x="703771" y="339064"/>
                  </a:lnTo>
                  <a:lnTo>
                    <a:pt x="169532" y="339063"/>
                  </a:lnTo>
                  <a:cubicBezTo>
                    <a:pt x="99310" y="339063"/>
                    <a:pt x="39059" y="296368"/>
                    <a:pt x="13323" y="235521"/>
                  </a:cubicBezTo>
                  <a:lnTo>
                    <a:pt x="0" y="169532"/>
                  </a:lnTo>
                  <a:lnTo>
                    <a:pt x="13323" y="103543"/>
                  </a:lnTo>
                  <a:cubicBezTo>
                    <a:pt x="39059" y="42695"/>
                    <a:pt x="99310" y="0"/>
                    <a:pt x="16953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FA420C1C-0BA2-6C64-A399-51B4ACD172D3}"/>
                </a:ext>
              </a:extLst>
            </p:cNvPr>
            <p:cNvSpPr txBox="1"/>
            <p:nvPr/>
          </p:nvSpPr>
          <p:spPr>
            <a:xfrm>
              <a:off x="1117656" y="3167900"/>
              <a:ext cx="8002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领域四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B0C6654-1DCD-9C2F-95CD-F1F05550F5A8}"/>
              </a:ext>
            </a:extLst>
          </p:cNvPr>
          <p:cNvGrpSpPr/>
          <p:nvPr/>
        </p:nvGrpSpPr>
        <p:grpSpPr>
          <a:xfrm>
            <a:off x="9704963" y="3039893"/>
            <a:ext cx="1521236" cy="437074"/>
            <a:chOff x="757144" y="3167900"/>
            <a:chExt cx="1521236" cy="437074"/>
          </a:xfrm>
        </p:grpSpPr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DBD1E65A-7A6F-3F49-428A-6A41E38F740A}"/>
                </a:ext>
              </a:extLst>
            </p:cNvPr>
            <p:cNvSpPr/>
            <p:nvPr/>
          </p:nvSpPr>
          <p:spPr>
            <a:xfrm>
              <a:off x="757144" y="3167900"/>
              <a:ext cx="1521236" cy="437074"/>
            </a:xfrm>
            <a:custGeom>
              <a:avLst/>
              <a:gdLst>
                <a:gd name="connsiteX0" fmla="*/ 0 w 1521236"/>
                <a:gd name="connsiteY0" fmla="*/ 169531 h 437074"/>
                <a:gd name="connsiteX1" fmla="*/ 0 w 1521236"/>
                <a:gd name="connsiteY1" fmla="*/ 169532 h 437074"/>
                <a:gd name="connsiteX2" fmla="*/ 0 w 1521236"/>
                <a:gd name="connsiteY2" fmla="*/ 169532 h 437074"/>
                <a:gd name="connsiteX3" fmla="*/ 169532 w 1521236"/>
                <a:gd name="connsiteY3" fmla="*/ 0 h 437074"/>
                <a:gd name="connsiteX4" fmla="*/ 1351704 w 1521236"/>
                <a:gd name="connsiteY4" fmla="*/ 0 h 437074"/>
                <a:gd name="connsiteX5" fmla="*/ 1521236 w 1521236"/>
                <a:gd name="connsiteY5" fmla="*/ 169532 h 437074"/>
                <a:gd name="connsiteX6" fmla="*/ 1521235 w 1521236"/>
                <a:gd name="connsiteY6" fmla="*/ 169532 h 437074"/>
                <a:gd name="connsiteX7" fmla="*/ 1351703 w 1521236"/>
                <a:gd name="connsiteY7" fmla="*/ 339064 h 437074"/>
                <a:gd name="connsiteX8" fmla="*/ 817463 w 1521236"/>
                <a:gd name="connsiteY8" fmla="*/ 339064 h 437074"/>
                <a:gd name="connsiteX9" fmla="*/ 760617 w 1521236"/>
                <a:gd name="connsiteY9" fmla="*/ 437074 h 437074"/>
                <a:gd name="connsiteX10" fmla="*/ 703771 w 1521236"/>
                <a:gd name="connsiteY10" fmla="*/ 339064 h 437074"/>
                <a:gd name="connsiteX11" fmla="*/ 169532 w 1521236"/>
                <a:gd name="connsiteY11" fmla="*/ 339063 h 437074"/>
                <a:gd name="connsiteX12" fmla="*/ 13323 w 1521236"/>
                <a:gd name="connsiteY12" fmla="*/ 235521 h 437074"/>
                <a:gd name="connsiteX13" fmla="*/ 0 w 1521236"/>
                <a:gd name="connsiteY13" fmla="*/ 169532 h 437074"/>
                <a:gd name="connsiteX14" fmla="*/ 13323 w 1521236"/>
                <a:gd name="connsiteY14" fmla="*/ 103543 h 437074"/>
                <a:gd name="connsiteX15" fmla="*/ 169532 w 1521236"/>
                <a:gd name="connsiteY15" fmla="*/ 0 h 437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1236" h="437074">
                  <a:moveTo>
                    <a:pt x="0" y="169531"/>
                  </a:moveTo>
                  <a:lnTo>
                    <a:pt x="0" y="169532"/>
                  </a:lnTo>
                  <a:lnTo>
                    <a:pt x="0" y="169532"/>
                  </a:lnTo>
                  <a:close/>
                  <a:moveTo>
                    <a:pt x="169532" y="0"/>
                  </a:moveTo>
                  <a:lnTo>
                    <a:pt x="1351704" y="0"/>
                  </a:lnTo>
                  <a:cubicBezTo>
                    <a:pt x="1445334" y="0"/>
                    <a:pt x="1521236" y="75902"/>
                    <a:pt x="1521236" y="169532"/>
                  </a:cubicBezTo>
                  <a:lnTo>
                    <a:pt x="1521235" y="169532"/>
                  </a:lnTo>
                  <a:cubicBezTo>
                    <a:pt x="1521235" y="263162"/>
                    <a:pt x="1445333" y="339064"/>
                    <a:pt x="1351703" y="339064"/>
                  </a:cubicBezTo>
                  <a:lnTo>
                    <a:pt x="817463" y="339064"/>
                  </a:lnTo>
                  <a:lnTo>
                    <a:pt x="760617" y="437074"/>
                  </a:lnTo>
                  <a:lnTo>
                    <a:pt x="703771" y="339064"/>
                  </a:lnTo>
                  <a:lnTo>
                    <a:pt x="169532" y="339063"/>
                  </a:lnTo>
                  <a:cubicBezTo>
                    <a:pt x="99310" y="339063"/>
                    <a:pt x="39059" y="296368"/>
                    <a:pt x="13323" y="235521"/>
                  </a:cubicBezTo>
                  <a:lnTo>
                    <a:pt x="0" y="169532"/>
                  </a:lnTo>
                  <a:lnTo>
                    <a:pt x="13323" y="103543"/>
                  </a:lnTo>
                  <a:cubicBezTo>
                    <a:pt x="39059" y="42695"/>
                    <a:pt x="99310" y="0"/>
                    <a:pt x="16953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100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495DA6A3-2F23-E864-33A6-6205E53ECE50}"/>
                </a:ext>
              </a:extLst>
            </p:cNvPr>
            <p:cNvSpPr txBox="1"/>
            <p:nvPr/>
          </p:nvSpPr>
          <p:spPr>
            <a:xfrm>
              <a:off x="1117653" y="3167900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领域五</a:t>
              </a: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E129ADDB-2729-0AE9-A25F-32912D3FECCC}"/>
              </a:ext>
            </a:extLst>
          </p:cNvPr>
          <p:cNvSpPr txBox="1"/>
          <p:nvPr/>
        </p:nvSpPr>
        <p:spPr>
          <a:xfrm>
            <a:off x="774605" y="3491408"/>
            <a:ext cx="1903629" cy="286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8C643D05-2A02-832D-D241-AC72237AA206}"/>
              </a:ext>
            </a:extLst>
          </p:cNvPr>
          <p:cNvSpPr txBox="1"/>
          <p:nvPr/>
        </p:nvSpPr>
        <p:spPr>
          <a:xfrm>
            <a:off x="2937764" y="3491408"/>
            <a:ext cx="1903629" cy="286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51BAEAAD-C285-0F3C-6897-22A68B6CE699}"/>
              </a:ext>
            </a:extLst>
          </p:cNvPr>
          <p:cNvSpPr txBox="1"/>
          <p:nvPr/>
        </p:nvSpPr>
        <p:spPr>
          <a:xfrm>
            <a:off x="5100923" y="3491408"/>
            <a:ext cx="1903629" cy="286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11B95887-BC7A-D37D-3BBC-163D063E509C}"/>
              </a:ext>
            </a:extLst>
          </p:cNvPr>
          <p:cNvSpPr txBox="1"/>
          <p:nvPr/>
        </p:nvSpPr>
        <p:spPr>
          <a:xfrm>
            <a:off x="7264082" y="3491408"/>
            <a:ext cx="1903629" cy="286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7BB8E52A-3BA2-1157-CD98-4326EFF73384}"/>
              </a:ext>
            </a:extLst>
          </p:cNvPr>
          <p:cNvSpPr txBox="1"/>
          <p:nvPr/>
        </p:nvSpPr>
        <p:spPr>
          <a:xfrm>
            <a:off x="9427241" y="3491408"/>
            <a:ext cx="1903629" cy="286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algn="ctr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请输入正文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10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8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2491CB37-5865-87D1-2AE2-4D71690B7BB3}"/>
              </a:ext>
            </a:extLst>
          </p:cNvPr>
          <p:cNvSpPr/>
          <p:nvPr/>
        </p:nvSpPr>
        <p:spPr>
          <a:xfrm>
            <a:off x="4984305" y="0"/>
            <a:ext cx="1638491" cy="6858000"/>
          </a:xfrm>
          <a:custGeom>
            <a:avLst/>
            <a:gdLst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7" fmla="*/ 88155 w 5794376"/>
              <a:gd name="connsiteY7" fmla="*/ 9144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4214742 w 5794376"/>
              <a:gd name="connsiteY0" fmla="*/ 0 h 6858000"/>
              <a:gd name="connsiteX1" fmla="*/ 4315210 w 5794376"/>
              <a:gd name="connsiteY1" fmla="*/ 87026 h 6858000"/>
              <a:gd name="connsiteX2" fmla="*/ 5794376 w 5794376"/>
              <a:gd name="connsiteY2" fmla="*/ 3429000 h 6858000"/>
              <a:gd name="connsiteX3" fmla="*/ 4315210 w 5794376"/>
              <a:gd name="connsiteY3" fmla="*/ 6770974 h 6858000"/>
              <a:gd name="connsiteX4" fmla="*/ 4214742 w 5794376"/>
              <a:gd name="connsiteY4" fmla="*/ 6858000 h 6858000"/>
              <a:gd name="connsiteX5" fmla="*/ 0 w 5794376"/>
              <a:gd name="connsiteY5" fmla="*/ 6858000 h 6858000"/>
              <a:gd name="connsiteX0" fmla="*/ 0 w 1579634"/>
              <a:gd name="connsiteY0" fmla="*/ 0 h 6858000"/>
              <a:gd name="connsiteX1" fmla="*/ 100468 w 1579634"/>
              <a:gd name="connsiteY1" fmla="*/ 87026 h 6858000"/>
              <a:gd name="connsiteX2" fmla="*/ 1579634 w 1579634"/>
              <a:gd name="connsiteY2" fmla="*/ 3429000 h 6858000"/>
              <a:gd name="connsiteX3" fmla="*/ 100468 w 1579634"/>
              <a:gd name="connsiteY3" fmla="*/ 6770974 h 6858000"/>
              <a:gd name="connsiteX4" fmla="*/ 0 w 157963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79634" h="6858000">
                <a:moveTo>
                  <a:pt x="0" y="0"/>
                </a:moveTo>
                <a:lnTo>
                  <a:pt x="100468" y="87026"/>
                </a:lnTo>
                <a:cubicBezTo>
                  <a:pt x="1009150" y="912918"/>
                  <a:pt x="1579634" y="2104337"/>
                  <a:pt x="1579634" y="3429000"/>
                </a:cubicBezTo>
                <a:cubicBezTo>
                  <a:pt x="1579634" y="4753663"/>
                  <a:pt x="1009150" y="5945082"/>
                  <a:pt x="100468" y="6770974"/>
                </a:cubicBezTo>
                <a:lnTo>
                  <a:pt x="0" y="6858000"/>
                </a:lnTo>
              </a:path>
            </a:pathLst>
          </a:custGeom>
          <a:noFill/>
          <a:ln w="285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PPT-4">
            <a:extLst>
              <a:ext uri="{FF2B5EF4-FFF2-40B4-BE49-F238E27FC236}">
                <a16:creationId xmlns:a16="http://schemas.microsoft.com/office/drawing/2014/main" id="{145CF2BE-CAB5-62C1-DA82-06A8419809B7}"/>
              </a:ext>
            </a:extLst>
          </p:cNvPr>
          <p:cNvSpPr/>
          <p:nvPr/>
        </p:nvSpPr>
        <p:spPr>
          <a:xfrm>
            <a:off x="5778885" y="985054"/>
            <a:ext cx="703122" cy="703122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4">
                  <a:lumMod val="20000"/>
                  <a:lumOff val="80000"/>
                </a:schemeClr>
              </a:gs>
            </a:gsLst>
            <a:lin ang="2700000" scaled="0"/>
          </a:gradFill>
          <a:ln w="19050">
            <a:noFill/>
          </a:ln>
          <a:effectLst>
            <a:outerShdw blurRad="254000" dist="63500" algn="l" rotWithShape="0">
              <a:schemeClr val="accent4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思源黑体 CN Bold" panose="020B0800000000000000" pitchFamily="34" charset="-122"/>
              <a:sym typeface="Arial" panose="020B0604020202020204" pitchFamily="34" charset="0"/>
            </a:endParaRPr>
          </a:p>
        </p:txBody>
      </p:sp>
      <p:pic>
        <p:nvPicPr>
          <p:cNvPr id="31" name="图形 30">
            <a:extLst>
              <a:ext uri="{FF2B5EF4-FFF2-40B4-BE49-F238E27FC236}">
                <a16:creationId xmlns:a16="http://schemas.microsoft.com/office/drawing/2014/main" id="{42B910C0-5450-DB56-F424-85569DC60D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11816" y="1114588"/>
            <a:ext cx="437260" cy="437260"/>
          </a:xfrm>
          <a:prstGeom prst="rect">
            <a:avLst/>
          </a:pr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C0425BAB-BF5B-884E-80A4-53AAF935586F}"/>
              </a:ext>
            </a:extLst>
          </p:cNvPr>
          <p:cNvGrpSpPr/>
          <p:nvPr/>
        </p:nvGrpSpPr>
        <p:grpSpPr>
          <a:xfrm>
            <a:off x="5803654" y="5169825"/>
            <a:ext cx="703122" cy="703122"/>
            <a:chOff x="8255098" y="-411022"/>
            <a:chExt cx="703122" cy="703122"/>
          </a:xfrm>
        </p:grpSpPr>
        <p:sp>
          <p:nvSpPr>
            <p:cNvPr id="34" name="PPT-4">
              <a:extLst>
                <a:ext uri="{FF2B5EF4-FFF2-40B4-BE49-F238E27FC236}">
                  <a16:creationId xmlns:a16="http://schemas.microsoft.com/office/drawing/2014/main" id="{2CEC033F-0443-B2E0-BB08-EF419400841B}"/>
                </a:ext>
              </a:extLst>
            </p:cNvPr>
            <p:cNvSpPr/>
            <p:nvPr/>
          </p:nvSpPr>
          <p:spPr>
            <a:xfrm>
              <a:off x="8255098" y="-411022"/>
              <a:ext cx="703122" cy="703122"/>
            </a:xfrm>
            <a:prstGeom prst="ellipse">
              <a:avLst/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lumMod val="20000"/>
                    <a:lumOff val="80000"/>
                  </a:schemeClr>
                </a:gs>
              </a:gsLst>
              <a:lin ang="2700000" scaled="0"/>
            </a:gradFill>
            <a:ln w="19050">
              <a:noFill/>
            </a:ln>
            <a:effectLst>
              <a:outerShdw blurRad="254000" dist="63500" algn="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>
                <a:buFont typeface="Arial" panose="020B0604020202020204" pitchFamily="34" charset="0"/>
                <a:buNone/>
              </a:pP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思源黑体 CN Bold" panose="020B0800000000000000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25" name="图形 24">
              <a:extLst>
                <a:ext uri="{FF2B5EF4-FFF2-40B4-BE49-F238E27FC236}">
                  <a16:creationId xmlns:a16="http://schemas.microsoft.com/office/drawing/2014/main" id="{70D202AB-FF47-F4BC-DB57-B98BB7E2D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335217" y="-326360"/>
              <a:ext cx="542884" cy="542884"/>
            </a:xfrm>
            <a:prstGeom prst="rect">
              <a:avLst/>
            </a:prstGeom>
          </p:spPr>
        </p:pic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C3565522-A949-9A5D-A762-CDCEC9D49AE3}"/>
              </a:ext>
            </a:extLst>
          </p:cNvPr>
          <p:cNvSpPr txBox="1"/>
          <p:nvPr/>
        </p:nvSpPr>
        <p:spPr>
          <a:xfrm>
            <a:off x="7448999" y="101711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accent3"/>
                </a:solidFill>
                <a:effectLst>
                  <a:outerShdw blurRad="254000" dist="63500" algn="l" rotWithShape="0">
                    <a:schemeClr val="accent3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学校简介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2E705A7-2A44-B110-70E4-478FA8DAD1B8}"/>
              </a:ext>
            </a:extLst>
          </p:cNvPr>
          <p:cNvSpPr txBox="1"/>
          <p:nvPr/>
        </p:nvSpPr>
        <p:spPr>
          <a:xfrm>
            <a:off x="7897393" y="248606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accent1"/>
                </a:solidFill>
                <a:latin typeface="猫啃网烟波宋-H" panose="020B0500000000000000" pitchFamily="34" charset="-122"/>
                <a:ea typeface="猫啃网烟波宋-H" panose="020B0500000000000000" pitchFamily="34" charset="-122"/>
              </a:defRPr>
            </a:lvl1pPr>
          </a:lstStyle>
          <a:p>
            <a:r>
              <a:rPr lang="zh-CN" altLang="en-US" sz="3600" dirty="0">
                <a:effectLst>
                  <a:outerShdw blurRad="254000" dist="63500" algn="l" rotWithShape="0">
                    <a:schemeClr val="accent1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发展历程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F206CEC-2A2E-81C3-608B-29911A9BD6B7}"/>
              </a:ext>
            </a:extLst>
          </p:cNvPr>
          <p:cNvSpPr txBox="1"/>
          <p:nvPr/>
        </p:nvSpPr>
        <p:spPr>
          <a:xfrm>
            <a:off x="7897393" y="387121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accent1"/>
                </a:solidFill>
                <a:latin typeface="猫啃网烟波宋-H" panose="020B0500000000000000" pitchFamily="34" charset="-122"/>
                <a:ea typeface="猫啃网烟波宋-H" panose="020B0500000000000000" pitchFamily="34" charset="-122"/>
              </a:defRPr>
            </a:lvl1pPr>
          </a:lstStyle>
          <a:p>
            <a:r>
              <a:rPr lang="zh-CN" altLang="en-US" sz="3600" dirty="0">
                <a:solidFill>
                  <a:schemeClr val="accent3"/>
                </a:solidFill>
                <a:effectLst>
                  <a:outerShdw blurRad="254000" dist="63500" algn="l" rotWithShape="0">
                    <a:schemeClr val="accent3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师资队伍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9CBB7BB-B27E-1221-F025-434994FCCE50}"/>
              </a:ext>
            </a:extLst>
          </p:cNvPr>
          <p:cNvSpPr txBox="1"/>
          <p:nvPr/>
        </p:nvSpPr>
        <p:spPr>
          <a:xfrm>
            <a:off x="7448999" y="525678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accent1"/>
                </a:solidFill>
                <a:latin typeface="猫啃网烟波宋-H" panose="020B0500000000000000" pitchFamily="34" charset="-122"/>
                <a:ea typeface="猫啃网烟波宋-H" panose="020B0500000000000000" pitchFamily="34" charset="-122"/>
              </a:defRPr>
            </a:lvl1pPr>
          </a:lstStyle>
          <a:p>
            <a:r>
              <a:rPr lang="zh-CN" altLang="en-US" sz="3600" dirty="0">
                <a:effectLst>
                  <a:outerShdw blurRad="254000" dist="63500" algn="l" rotWithShape="0">
                    <a:schemeClr val="accent1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科研建设</a:t>
            </a:r>
          </a:p>
        </p:txBody>
      </p:sp>
      <p:sp>
        <p:nvSpPr>
          <p:cNvPr id="4" name="文本框 3" hidden="1">
            <a:extLst>
              <a:ext uri="{FF2B5EF4-FFF2-40B4-BE49-F238E27FC236}">
                <a16:creationId xmlns:a16="http://schemas.microsoft.com/office/drawing/2014/main" id="{554CF68A-66DB-750F-B4CA-6368D8238370}"/>
              </a:ext>
            </a:extLst>
          </p:cNvPr>
          <p:cNvSpPr txBox="1"/>
          <p:nvPr/>
        </p:nvSpPr>
        <p:spPr>
          <a:xfrm>
            <a:off x="1401787" y="2252042"/>
            <a:ext cx="3539430" cy="2123658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zh-CN" altLang="en-US" sz="13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35" name="PPT-4">
            <a:extLst>
              <a:ext uri="{FF2B5EF4-FFF2-40B4-BE49-F238E27FC236}">
                <a16:creationId xmlns:a16="http://schemas.microsoft.com/office/drawing/2014/main" id="{B0382488-EE4C-DA8A-7567-A7069702CD9F}"/>
              </a:ext>
            </a:extLst>
          </p:cNvPr>
          <p:cNvSpPr/>
          <p:nvPr/>
        </p:nvSpPr>
        <p:spPr>
          <a:xfrm>
            <a:off x="6277735" y="2379977"/>
            <a:ext cx="703122" cy="70312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9050">
            <a:noFill/>
          </a:ln>
          <a:effectLst>
            <a:outerShdw blurRad="254000" dist="63500" algn="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思源黑体 CN Bold" panose="020B0800000000000000" pitchFamily="34" charset="-122"/>
              <a:sym typeface="Arial" panose="020B0604020202020204" pitchFamily="34" charset="0"/>
            </a:endParaRPr>
          </a:p>
        </p:txBody>
      </p:sp>
      <p:pic>
        <p:nvPicPr>
          <p:cNvPr id="38" name="图形 37">
            <a:extLst>
              <a:ext uri="{FF2B5EF4-FFF2-40B4-BE49-F238E27FC236}">
                <a16:creationId xmlns:a16="http://schemas.microsoft.com/office/drawing/2014/main" id="{AC4EB105-A29B-148D-366F-26C72CAC31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449296" y="2556994"/>
            <a:ext cx="360000" cy="349087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id="{DE451583-4E73-268A-24CF-BE8DE161CEBE}"/>
              </a:ext>
            </a:extLst>
          </p:cNvPr>
          <p:cNvGrpSpPr/>
          <p:nvPr/>
        </p:nvGrpSpPr>
        <p:grpSpPr>
          <a:xfrm>
            <a:off x="6277735" y="3774901"/>
            <a:ext cx="703122" cy="703122"/>
            <a:chOff x="7252349" y="-411022"/>
            <a:chExt cx="703122" cy="703122"/>
          </a:xfrm>
        </p:grpSpPr>
        <p:sp>
          <p:nvSpPr>
            <p:cNvPr id="32" name="PPT-4">
              <a:extLst>
                <a:ext uri="{FF2B5EF4-FFF2-40B4-BE49-F238E27FC236}">
                  <a16:creationId xmlns:a16="http://schemas.microsoft.com/office/drawing/2014/main" id="{7731FC5F-0306-DB11-AC1C-D87E13AB1FAC}"/>
                </a:ext>
              </a:extLst>
            </p:cNvPr>
            <p:cNvSpPr/>
            <p:nvPr/>
          </p:nvSpPr>
          <p:spPr>
            <a:xfrm>
              <a:off x="7252349" y="-411022"/>
              <a:ext cx="703122" cy="703122"/>
            </a:xfrm>
            <a:prstGeom prst="ellipse">
              <a:avLst/>
            </a:prstGeom>
            <a:gradFill>
              <a:gsLst>
                <a:gs pos="100000">
                  <a:schemeClr val="accent3"/>
                </a:gs>
                <a:gs pos="0">
                  <a:schemeClr val="accent4">
                    <a:lumMod val="20000"/>
                    <a:lumOff val="80000"/>
                  </a:schemeClr>
                </a:gs>
              </a:gsLst>
              <a:lin ang="2700000" scaled="0"/>
            </a:gradFill>
            <a:ln w="19050">
              <a:noFill/>
            </a:ln>
            <a:effectLst>
              <a:outerShdw blurRad="254000" dist="63500" algn="l" rotWithShape="0">
                <a:schemeClr val="accent4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>
                <a:buFont typeface="Arial" panose="020B0604020202020204" pitchFamily="34" charset="0"/>
                <a:buNone/>
              </a:pP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思源黑体 CN Bold" panose="020B0800000000000000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27" name="图形 26">
              <a:extLst>
                <a:ext uri="{FF2B5EF4-FFF2-40B4-BE49-F238E27FC236}">
                  <a16:creationId xmlns:a16="http://schemas.microsoft.com/office/drawing/2014/main" id="{C3027B65-3F56-9F33-5BA9-4B2C4704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358546" y="-308222"/>
              <a:ext cx="490728" cy="490728"/>
            </a:xfrm>
            <a:prstGeom prst="rect">
              <a:avLst/>
            </a:prstGeom>
          </p:spPr>
        </p:pic>
      </p:grpSp>
      <p:sp>
        <p:nvSpPr>
          <p:cNvPr id="23" name="PPT-18">
            <a:extLst>
              <a:ext uri="{FF2B5EF4-FFF2-40B4-BE49-F238E27FC236}">
                <a16:creationId xmlns:a16="http://schemas.microsoft.com/office/drawing/2014/main" id="{0F0641AB-CA9F-38C9-F577-3BE4ADB334E5}"/>
              </a:ext>
            </a:extLst>
          </p:cNvPr>
          <p:cNvSpPr txBox="1">
            <a:spLocks/>
          </p:cNvSpPr>
          <p:nvPr/>
        </p:nvSpPr>
        <p:spPr>
          <a:xfrm>
            <a:off x="6827264" y="1175960"/>
            <a:ext cx="609047" cy="4431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zh-CN" altLang="en-US" sz="2400" b="0" i="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spcBef>
                <a:spcPts val="0"/>
              </a:spcBef>
            </a:pPr>
            <a:r>
              <a:rPr lang="en-US" altLang="zh-CN" sz="3200" dirty="0">
                <a:solidFill>
                  <a:schemeClr val="accent3"/>
                </a:solidFill>
                <a:effectLst>
                  <a:outerShdw blurRad="254000" dist="63500" algn="l" rotWithShape="0">
                    <a:schemeClr val="accent3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n-US" sz="3200" dirty="0">
              <a:solidFill>
                <a:schemeClr val="accent3"/>
              </a:solidFill>
              <a:effectLst>
                <a:outerShdw blurRad="254000" dist="635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7" name="图片 16" descr="街道上有石头&#10;&#10;描述已自动生成">
            <a:extLst>
              <a:ext uri="{FF2B5EF4-FFF2-40B4-BE49-F238E27FC236}">
                <a16:creationId xmlns:a16="http://schemas.microsoft.com/office/drawing/2014/main" id="{7AE51EC8-6083-75D6-1FF1-8C9225557AC1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4479562 w 6096000"/>
              <a:gd name="connsiteY1" fmla="*/ 0 h 6858000"/>
              <a:gd name="connsiteX2" fmla="*/ 4639718 w 6096000"/>
              <a:gd name="connsiteY2" fmla="*/ 138730 h 6858000"/>
              <a:gd name="connsiteX3" fmla="*/ 6096000 w 6096000"/>
              <a:gd name="connsiteY3" fmla="*/ 3429000 h 6858000"/>
              <a:gd name="connsiteX4" fmla="*/ 4639718 w 6096000"/>
              <a:gd name="connsiteY4" fmla="*/ 6719270 h 6858000"/>
              <a:gd name="connsiteX5" fmla="*/ 4479563 w 6096000"/>
              <a:gd name="connsiteY5" fmla="*/ 6858000 h 6858000"/>
              <a:gd name="connsiteX6" fmla="*/ 0 w 6096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479562" y="0"/>
                </a:lnTo>
                <a:lnTo>
                  <a:pt x="4639718" y="138730"/>
                </a:lnTo>
                <a:cubicBezTo>
                  <a:pt x="5534343" y="951845"/>
                  <a:pt x="6096000" y="2124831"/>
                  <a:pt x="6096000" y="3429000"/>
                </a:cubicBezTo>
                <a:cubicBezTo>
                  <a:pt x="6096000" y="4733169"/>
                  <a:pt x="5534343" y="5906156"/>
                  <a:pt x="4639718" y="6719270"/>
                </a:cubicBezTo>
                <a:lnTo>
                  <a:pt x="447956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02F2BC72-E9E2-3BA3-2EB9-1ECC052C2B4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4479562 w 6096000"/>
              <a:gd name="connsiteY1" fmla="*/ 0 h 6858000"/>
              <a:gd name="connsiteX2" fmla="*/ 4639718 w 6096000"/>
              <a:gd name="connsiteY2" fmla="*/ 138730 h 6858000"/>
              <a:gd name="connsiteX3" fmla="*/ 6096000 w 6096000"/>
              <a:gd name="connsiteY3" fmla="*/ 3429000 h 6858000"/>
              <a:gd name="connsiteX4" fmla="*/ 4639718 w 6096000"/>
              <a:gd name="connsiteY4" fmla="*/ 6719270 h 6858000"/>
              <a:gd name="connsiteX5" fmla="*/ 4479563 w 6096000"/>
              <a:gd name="connsiteY5" fmla="*/ 6858000 h 6858000"/>
              <a:gd name="connsiteX6" fmla="*/ 0 w 6096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479562" y="0"/>
                </a:lnTo>
                <a:lnTo>
                  <a:pt x="4639718" y="138730"/>
                </a:lnTo>
                <a:cubicBezTo>
                  <a:pt x="5534343" y="951845"/>
                  <a:pt x="6096000" y="2124831"/>
                  <a:pt x="6096000" y="3429000"/>
                </a:cubicBezTo>
                <a:cubicBezTo>
                  <a:pt x="6096000" y="4733169"/>
                  <a:pt x="5534343" y="5906156"/>
                  <a:pt x="4639718" y="6719270"/>
                </a:cubicBezTo>
                <a:lnTo>
                  <a:pt x="447956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7CC49E7-A7EA-FA05-5BC2-F7569625F6C2}"/>
              </a:ext>
            </a:extLst>
          </p:cNvPr>
          <p:cNvSpPr txBox="1"/>
          <p:nvPr/>
        </p:nvSpPr>
        <p:spPr>
          <a:xfrm>
            <a:off x="1585683" y="3911073"/>
            <a:ext cx="2699839" cy="43088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D58D04A-775E-E6FB-6A3A-2B7DFF58A3C7}"/>
              </a:ext>
            </a:extLst>
          </p:cNvPr>
          <p:cNvSpPr txBox="1"/>
          <p:nvPr/>
        </p:nvSpPr>
        <p:spPr>
          <a:xfrm>
            <a:off x="1546171" y="1878781"/>
            <a:ext cx="977089" cy="1528049"/>
          </a:xfrm>
          <a:custGeom>
            <a:avLst/>
            <a:gdLst/>
            <a:ahLst/>
            <a:cxnLst/>
            <a:rect l="l" t="t" r="r" b="b"/>
            <a:pathLst>
              <a:path w="977089" h="1528049">
                <a:moveTo>
                  <a:pt x="693168" y="944433"/>
                </a:moveTo>
                <a:lnTo>
                  <a:pt x="689225" y="948376"/>
                </a:lnTo>
                <a:lnTo>
                  <a:pt x="626131" y="952319"/>
                </a:lnTo>
                <a:cubicBezTo>
                  <a:pt x="612986" y="952319"/>
                  <a:pt x="593270" y="954948"/>
                  <a:pt x="566981" y="960206"/>
                </a:cubicBezTo>
                <a:lnTo>
                  <a:pt x="515717" y="968093"/>
                </a:lnTo>
                <a:cubicBezTo>
                  <a:pt x="499944" y="970721"/>
                  <a:pt x="484170" y="975979"/>
                  <a:pt x="468397" y="983866"/>
                </a:cubicBezTo>
                <a:lnTo>
                  <a:pt x="391502" y="1025271"/>
                </a:lnTo>
                <a:cubicBezTo>
                  <a:pt x="377043" y="1030529"/>
                  <a:pt x="369156" y="1035787"/>
                  <a:pt x="367842" y="1041045"/>
                </a:cubicBezTo>
                <a:cubicBezTo>
                  <a:pt x="361269" y="1044988"/>
                  <a:pt x="350097" y="1058132"/>
                  <a:pt x="334323" y="1080478"/>
                </a:cubicBezTo>
                <a:cubicBezTo>
                  <a:pt x="329065" y="1087050"/>
                  <a:pt x="325122" y="1092637"/>
                  <a:pt x="322493" y="1097237"/>
                </a:cubicBezTo>
                <a:cubicBezTo>
                  <a:pt x="319864" y="1101838"/>
                  <a:pt x="319864" y="1104138"/>
                  <a:pt x="322493" y="1104138"/>
                </a:cubicBezTo>
                <a:lnTo>
                  <a:pt x="249541" y="1127798"/>
                </a:lnTo>
                <a:cubicBezTo>
                  <a:pt x="250856" y="1130427"/>
                  <a:pt x="251513" y="1134370"/>
                  <a:pt x="251513" y="1139628"/>
                </a:cubicBezTo>
                <a:lnTo>
                  <a:pt x="257428" y="1186949"/>
                </a:lnTo>
                <a:lnTo>
                  <a:pt x="271229" y="1267787"/>
                </a:lnTo>
                <a:lnTo>
                  <a:pt x="292918" y="1352569"/>
                </a:lnTo>
                <a:cubicBezTo>
                  <a:pt x="296861" y="1352569"/>
                  <a:pt x="303762" y="1353884"/>
                  <a:pt x="313620" y="1356513"/>
                </a:cubicBezTo>
                <a:cubicBezTo>
                  <a:pt x="323479" y="1359142"/>
                  <a:pt x="331037" y="1360456"/>
                  <a:pt x="336295" y="1360456"/>
                </a:cubicBezTo>
                <a:cubicBezTo>
                  <a:pt x="344181" y="1360456"/>
                  <a:pt x="351411" y="1357827"/>
                  <a:pt x="357983" y="1352569"/>
                </a:cubicBezTo>
                <a:lnTo>
                  <a:pt x="415162" y="1303277"/>
                </a:lnTo>
                <a:lnTo>
                  <a:pt x="454595" y="1279617"/>
                </a:lnTo>
                <a:lnTo>
                  <a:pt x="472340" y="1269759"/>
                </a:lnTo>
                <a:lnTo>
                  <a:pt x="478255" y="1267787"/>
                </a:lnTo>
                <a:lnTo>
                  <a:pt x="517689" y="1244127"/>
                </a:lnTo>
                <a:lnTo>
                  <a:pt x="541349" y="1234269"/>
                </a:lnTo>
                <a:lnTo>
                  <a:pt x="547264" y="1232297"/>
                </a:lnTo>
                <a:lnTo>
                  <a:pt x="592613" y="1212580"/>
                </a:lnTo>
                <a:cubicBezTo>
                  <a:pt x="592613" y="1212580"/>
                  <a:pt x="592941" y="1212252"/>
                  <a:pt x="593598" y="1211594"/>
                </a:cubicBezTo>
                <a:cubicBezTo>
                  <a:pt x="594256" y="1210937"/>
                  <a:pt x="594584" y="1210609"/>
                  <a:pt x="594584" y="1210609"/>
                </a:cubicBezTo>
                <a:lnTo>
                  <a:pt x="594584" y="1212580"/>
                </a:lnTo>
                <a:cubicBezTo>
                  <a:pt x="594584" y="1213895"/>
                  <a:pt x="595899" y="1214552"/>
                  <a:pt x="598528" y="1214552"/>
                </a:cubicBezTo>
                <a:lnTo>
                  <a:pt x="610358" y="1218495"/>
                </a:lnTo>
                <a:cubicBezTo>
                  <a:pt x="618244" y="1218495"/>
                  <a:pt x="624159" y="1219153"/>
                  <a:pt x="628103" y="1220467"/>
                </a:cubicBezTo>
                <a:cubicBezTo>
                  <a:pt x="630732" y="1221781"/>
                  <a:pt x="633361" y="1222439"/>
                  <a:pt x="635989" y="1222439"/>
                </a:cubicBezTo>
                <a:cubicBezTo>
                  <a:pt x="638618" y="1222439"/>
                  <a:pt x="640590" y="1223096"/>
                  <a:pt x="641904" y="1224410"/>
                </a:cubicBezTo>
                <a:lnTo>
                  <a:pt x="661621" y="1236241"/>
                </a:lnTo>
                <a:lnTo>
                  <a:pt x="687253" y="1257929"/>
                </a:lnTo>
                <a:lnTo>
                  <a:pt x="693168" y="1263844"/>
                </a:lnTo>
                <a:cubicBezTo>
                  <a:pt x="693168" y="1259900"/>
                  <a:pt x="693825" y="1257272"/>
                  <a:pt x="695140" y="1255957"/>
                </a:cubicBezTo>
                <a:lnTo>
                  <a:pt x="697111" y="1222439"/>
                </a:lnTo>
                <a:cubicBezTo>
                  <a:pt x="697111" y="1219810"/>
                  <a:pt x="698426" y="1214552"/>
                  <a:pt x="701055" y="1206665"/>
                </a:cubicBezTo>
                <a:cubicBezTo>
                  <a:pt x="703684" y="1200093"/>
                  <a:pt x="704998" y="1196807"/>
                  <a:pt x="704998" y="1196807"/>
                </a:cubicBezTo>
                <a:lnTo>
                  <a:pt x="710913" y="1177090"/>
                </a:lnTo>
                <a:lnTo>
                  <a:pt x="710913" y="1106110"/>
                </a:lnTo>
                <a:lnTo>
                  <a:pt x="708941" y="1088365"/>
                </a:lnTo>
                <a:lnTo>
                  <a:pt x="703026" y="1082450"/>
                </a:lnTo>
                <a:lnTo>
                  <a:pt x="695140" y="1078506"/>
                </a:lnTo>
                <a:lnTo>
                  <a:pt x="695140" y="1017384"/>
                </a:lnTo>
                <a:cubicBezTo>
                  <a:pt x="696454" y="1022642"/>
                  <a:pt x="698097" y="1024943"/>
                  <a:pt x="700069" y="1024285"/>
                </a:cubicBezTo>
                <a:cubicBezTo>
                  <a:pt x="702040" y="1023628"/>
                  <a:pt x="703026" y="1021328"/>
                  <a:pt x="703026" y="1017384"/>
                </a:cubicBezTo>
                <a:lnTo>
                  <a:pt x="703026" y="1003583"/>
                </a:lnTo>
                <a:cubicBezTo>
                  <a:pt x="701712" y="998325"/>
                  <a:pt x="700726" y="994382"/>
                  <a:pt x="700069" y="991753"/>
                </a:cubicBezTo>
                <a:cubicBezTo>
                  <a:pt x="699412" y="989124"/>
                  <a:pt x="699083" y="989124"/>
                  <a:pt x="699083" y="991753"/>
                </a:cubicBezTo>
                <a:lnTo>
                  <a:pt x="699083" y="993724"/>
                </a:lnTo>
                <a:lnTo>
                  <a:pt x="695140" y="972036"/>
                </a:lnTo>
                <a:lnTo>
                  <a:pt x="693168" y="946404"/>
                </a:lnTo>
                <a:close/>
                <a:moveTo>
                  <a:pt x="257428" y="642766"/>
                </a:moveTo>
                <a:lnTo>
                  <a:pt x="257428" y="650653"/>
                </a:lnTo>
                <a:lnTo>
                  <a:pt x="255456" y="729520"/>
                </a:lnTo>
                <a:lnTo>
                  <a:pt x="253484" y="766982"/>
                </a:lnTo>
                <a:lnTo>
                  <a:pt x="302776" y="692058"/>
                </a:lnTo>
                <a:lnTo>
                  <a:pt x="277144" y="666426"/>
                </a:lnTo>
                <a:close/>
                <a:moveTo>
                  <a:pt x="665564" y="0"/>
                </a:moveTo>
                <a:lnTo>
                  <a:pt x="683310" y="3944"/>
                </a:lnTo>
                <a:lnTo>
                  <a:pt x="699083" y="5915"/>
                </a:lnTo>
                <a:lnTo>
                  <a:pt x="716828" y="11830"/>
                </a:lnTo>
                <a:cubicBezTo>
                  <a:pt x="720771" y="13145"/>
                  <a:pt x="724057" y="15116"/>
                  <a:pt x="726686" y="17745"/>
                </a:cubicBezTo>
                <a:lnTo>
                  <a:pt x="740488" y="29575"/>
                </a:lnTo>
                <a:cubicBezTo>
                  <a:pt x="747060" y="34833"/>
                  <a:pt x="755604" y="39434"/>
                  <a:pt x="766120" y="43377"/>
                </a:cubicBezTo>
                <a:lnTo>
                  <a:pt x="801610" y="63094"/>
                </a:lnTo>
                <a:lnTo>
                  <a:pt x="843015" y="94640"/>
                </a:lnTo>
                <a:lnTo>
                  <a:pt x="884420" y="132102"/>
                </a:lnTo>
                <a:lnTo>
                  <a:pt x="921882" y="167592"/>
                </a:lnTo>
                <a:lnTo>
                  <a:pt x="949486" y="199139"/>
                </a:lnTo>
                <a:lnTo>
                  <a:pt x="967231" y="226743"/>
                </a:lnTo>
                <a:lnTo>
                  <a:pt x="977089" y="248431"/>
                </a:lnTo>
                <a:lnTo>
                  <a:pt x="961316" y="270120"/>
                </a:lnTo>
                <a:cubicBezTo>
                  <a:pt x="960001" y="275377"/>
                  <a:pt x="956715" y="280635"/>
                  <a:pt x="951457" y="285893"/>
                </a:cubicBezTo>
                <a:lnTo>
                  <a:pt x="945542" y="291808"/>
                </a:lnTo>
                <a:cubicBezTo>
                  <a:pt x="944228" y="291808"/>
                  <a:pt x="941599" y="293780"/>
                  <a:pt x="937656" y="297723"/>
                </a:cubicBezTo>
                <a:lnTo>
                  <a:pt x="902165" y="358845"/>
                </a:lnTo>
                <a:lnTo>
                  <a:pt x="890335" y="376590"/>
                </a:lnTo>
                <a:lnTo>
                  <a:pt x="878505" y="406165"/>
                </a:lnTo>
                <a:lnTo>
                  <a:pt x="866675" y="439684"/>
                </a:lnTo>
                <a:lnTo>
                  <a:pt x="862732" y="893169"/>
                </a:lnTo>
                <a:cubicBezTo>
                  <a:pt x="862732" y="933917"/>
                  <a:pt x="863389" y="958891"/>
                  <a:pt x="864704" y="968093"/>
                </a:cubicBezTo>
                <a:cubicBezTo>
                  <a:pt x="868647" y="991753"/>
                  <a:pt x="871933" y="1009498"/>
                  <a:pt x="874562" y="1021328"/>
                </a:cubicBezTo>
                <a:cubicBezTo>
                  <a:pt x="881134" y="1044988"/>
                  <a:pt x="887707" y="1080478"/>
                  <a:pt x="894279" y="1127798"/>
                </a:cubicBezTo>
                <a:lnTo>
                  <a:pt x="910052" y="1200750"/>
                </a:lnTo>
                <a:cubicBezTo>
                  <a:pt x="910052" y="1208637"/>
                  <a:pt x="912024" y="1223753"/>
                  <a:pt x="915967" y="1246099"/>
                </a:cubicBezTo>
                <a:cubicBezTo>
                  <a:pt x="918596" y="1253985"/>
                  <a:pt x="921225" y="1264501"/>
                  <a:pt x="923854" y="1277646"/>
                </a:cubicBezTo>
                <a:lnTo>
                  <a:pt x="923854" y="1340739"/>
                </a:lnTo>
                <a:cubicBezTo>
                  <a:pt x="921225" y="1356513"/>
                  <a:pt x="919911" y="1364399"/>
                  <a:pt x="919911" y="1364399"/>
                </a:cubicBezTo>
                <a:lnTo>
                  <a:pt x="913996" y="1393974"/>
                </a:lnTo>
                <a:lnTo>
                  <a:pt x="906109" y="1429465"/>
                </a:lnTo>
                <a:lnTo>
                  <a:pt x="898222" y="1455096"/>
                </a:lnTo>
                <a:lnTo>
                  <a:pt x="886392" y="1480728"/>
                </a:lnTo>
                <a:lnTo>
                  <a:pt x="868647" y="1502416"/>
                </a:lnTo>
                <a:cubicBezTo>
                  <a:pt x="858132" y="1508989"/>
                  <a:pt x="853531" y="1514247"/>
                  <a:pt x="854845" y="1518190"/>
                </a:cubicBezTo>
                <a:cubicBezTo>
                  <a:pt x="857474" y="1524762"/>
                  <a:pt x="854188" y="1526734"/>
                  <a:pt x="844987" y="1524105"/>
                </a:cubicBezTo>
                <a:cubicBezTo>
                  <a:pt x="835786" y="1522791"/>
                  <a:pt x="833157" y="1524105"/>
                  <a:pt x="837100" y="1528049"/>
                </a:cubicBezTo>
                <a:lnTo>
                  <a:pt x="823298" y="1522133"/>
                </a:lnTo>
                <a:lnTo>
                  <a:pt x="807525" y="1514247"/>
                </a:lnTo>
                <a:lnTo>
                  <a:pt x="781893" y="1500445"/>
                </a:lnTo>
                <a:lnTo>
                  <a:pt x="752318" y="1478756"/>
                </a:lnTo>
                <a:lnTo>
                  <a:pt x="724715" y="1455096"/>
                </a:lnTo>
                <a:cubicBezTo>
                  <a:pt x="710256" y="1443266"/>
                  <a:pt x="701055" y="1434722"/>
                  <a:pt x="697111" y="1429465"/>
                </a:cubicBezTo>
                <a:cubicBezTo>
                  <a:pt x="687910" y="1420263"/>
                  <a:pt x="668851" y="1398575"/>
                  <a:pt x="639933" y="1364399"/>
                </a:cubicBezTo>
                <a:lnTo>
                  <a:pt x="630074" y="1352569"/>
                </a:lnTo>
                <a:lnTo>
                  <a:pt x="490085" y="1429465"/>
                </a:lnTo>
                <a:lnTo>
                  <a:pt x="423049" y="1478756"/>
                </a:lnTo>
                <a:lnTo>
                  <a:pt x="403332" y="1494530"/>
                </a:lnTo>
                <a:cubicBezTo>
                  <a:pt x="395445" y="1497159"/>
                  <a:pt x="387558" y="1497816"/>
                  <a:pt x="379671" y="1496501"/>
                </a:cubicBezTo>
                <a:cubicBezTo>
                  <a:pt x="371785" y="1492558"/>
                  <a:pt x="366527" y="1489272"/>
                  <a:pt x="363898" y="1486643"/>
                </a:cubicBezTo>
                <a:lnTo>
                  <a:pt x="344181" y="1474813"/>
                </a:lnTo>
                <a:lnTo>
                  <a:pt x="322493" y="1453125"/>
                </a:lnTo>
                <a:lnTo>
                  <a:pt x="304748" y="1429465"/>
                </a:lnTo>
                <a:lnTo>
                  <a:pt x="302776" y="1427493"/>
                </a:lnTo>
                <a:cubicBezTo>
                  <a:pt x="302776" y="1430122"/>
                  <a:pt x="298833" y="1427493"/>
                  <a:pt x="290946" y="1419606"/>
                </a:cubicBezTo>
                <a:cubicBezTo>
                  <a:pt x="276487" y="1406462"/>
                  <a:pt x="271887" y="1404490"/>
                  <a:pt x="277144" y="1413691"/>
                </a:cubicBezTo>
                <a:lnTo>
                  <a:pt x="279116" y="1417634"/>
                </a:lnTo>
                <a:cubicBezTo>
                  <a:pt x="279116" y="1417634"/>
                  <a:pt x="272544" y="1413034"/>
                  <a:pt x="259400" y="1403833"/>
                </a:cubicBezTo>
                <a:lnTo>
                  <a:pt x="235739" y="1382144"/>
                </a:lnTo>
                <a:lnTo>
                  <a:pt x="200249" y="1348626"/>
                </a:lnTo>
                <a:lnTo>
                  <a:pt x="162787" y="1307221"/>
                </a:lnTo>
                <a:lnTo>
                  <a:pt x="125325" y="1267787"/>
                </a:lnTo>
                <a:lnTo>
                  <a:pt x="99694" y="1234269"/>
                </a:lnTo>
                <a:cubicBezTo>
                  <a:pt x="90493" y="1219810"/>
                  <a:pt x="85235" y="1211266"/>
                  <a:pt x="83920" y="1208637"/>
                </a:cubicBezTo>
                <a:lnTo>
                  <a:pt x="78005" y="1186949"/>
                </a:lnTo>
                <a:lnTo>
                  <a:pt x="74062" y="1139628"/>
                </a:lnTo>
                <a:cubicBezTo>
                  <a:pt x="71433" y="1090994"/>
                  <a:pt x="70119" y="1066019"/>
                  <a:pt x="70119" y="1064705"/>
                </a:cubicBezTo>
                <a:cubicBezTo>
                  <a:pt x="67490" y="1056818"/>
                  <a:pt x="66175" y="1043673"/>
                  <a:pt x="66175" y="1025271"/>
                </a:cubicBezTo>
                <a:lnTo>
                  <a:pt x="64203" y="981894"/>
                </a:lnTo>
                <a:lnTo>
                  <a:pt x="64203" y="977951"/>
                </a:lnTo>
                <a:lnTo>
                  <a:pt x="60260" y="979923"/>
                </a:lnTo>
                <a:lnTo>
                  <a:pt x="56317" y="983866"/>
                </a:lnTo>
                <a:cubicBezTo>
                  <a:pt x="55002" y="983866"/>
                  <a:pt x="54345" y="980580"/>
                  <a:pt x="54345" y="974008"/>
                </a:cubicBezTo>
                <a:cubicBezTo>
                  <a:pt x="54345" y="967435"/>
                  <a:pt x="56317" y="956263"/>
                  <a:pt x="60260" y="940489"/>
                </a:cubicBezTo>
                <a:cubicBezTo>
                  <a:pt x="60260" y="940489"/>
                  <a:pt x="61575" y="924716"/>
                  <a:pt x="64203" y="893169"/>
                </a:cubicBezTo>
                <a:lnTo>
                  <a:pt x="66175" y="822189"/>
                </a:lnTo>
                <a:lnTo>
                  <a:pt x="66175" y="776840"/>
                </a:lnTo>
                <a:lnTo>
                  <a:pt x="68147" y="688115"/>
                </a:lnTo>
                <a:lnTo>
                  <a:pt x="76034" y="601361"/>
                </a:lnTo>
                <a:lnTo>
                  <a:pt x="89835" y="451514"/>
                </a:lnTo>
                <a:lnTo>
                  <a:pt x="95750" y="427854"/>
                </a:lnTo>
                <a:lnTo>
                  <a:pt x="101666" y="400250"/>
                </a:lnTo>
                <a:cubicBezTo>
                  <a:pt x="105609" y="388420"/>
                  <a:pt x="107581" y="379876"/>
                  <a:pt x="107581" y="374618"/>
                </a:cubicBezTo>
                <a:lnTo>
                  <a:pt x="89835" y="352930"/>
                </a:lnTo>
                <a:lnTo>
                  <a:pt x="14912" y="274063"/>
                </a:lnTo>
                <a:cubicBezTo>
                  <a:pt x="453" y="263548"/>
                  <a:pt x="-3491" y="258290"/>
                  <a:pt x="3082" y="258290"/>
                </a:cubicBezTo>
                <a:lnTo>
                  <a:pt x="8997" y="260261"/>
                </a:lnTo>
                <a:lnTo>
                  <a:pt x="38572" y="272091"/>
                </a:lnTo>
                <a:cubicBezTo>
                  <a:pt x="42515" y="274720"/>
                  <a:pt x="45801" y="274720"/>
                  <a:pt x="48430" y="272091"/>
                </a:cubicBezTo>
                <a:lnTo>
                  <a:pt x="62232" y="276035"/>
                </a:lnTo>
                <a:lnTo>
                  <a:pt x="83920" y="291808"/>
                </a:lnTo>
                <a:cubicBezTo>
                  <a:pt x="108895" y="307582"/>
                  <a:pt x="125325" y="319411"/>
                  <a:pt x="133212" y="327298"/>
                </a:cubicBezTo>
                <a:cubicBezTo>
                  <a:pt x="150300" y="339128"/>
                  <a:pt x="164759" y="350958"/>
                  <a:pt x="176589" y="362788"/>
                </a:cubicBezTo>
                <a:cubicBezTo>
                  <a:pt x="176589" y="362788"/>
                  <a:pt x="191048" y="377247"/>
                  <a:pt x="219966" y="406165"/>
                </a:cubicBezTo>
                <a:lnTo>
                  <a:pt x="237711" y="429825"/>
                </a:lnTo>
                <a:lnTo>
                  <a:pt x="253484" y="457429"/>
                </a:lnTo>
                <a:lnTo>
                  <a:pt x="261371" y="477145"/>
                </a:lnTo>
                <a:lnTo>
                  <a:pt x="265314" y="494891"/>
                </a:lnTo>
                <a:cubicBezTo>
                  <a:pt x="266629" y="498834"/>
                  <a:pt x="267286" y="508692"/>
                  <a:pt x="267286" y="524466"/>
                </a:cubicBezTo>
                <a:lnTo>
                  <a:pt x="267286" y="565871"/>
                </a:lnTo>
                <a:lnTo>
                  <a:pt x="277144" y="573758"/>
                </a:lnTo>
                <a:lnTo>
                  <a:pt x="298833" y="559956"/>
                </a:lnTo>
                <a:lnTo>
                  <a:pt x="352068" y="522494"/>
                </a:lnTo>
                <a:lnTo>
                  <a:pt x="375728" y="498834"/>
                </a:lnTo>
                <a:lnTo>
                  <a:pt x="405303" y="461372"/>
                </a:lnTo>
                <a:cubicBezTo>
                  <a:pt x="406618" y="460058"/>
                  <a:pt x="407932" y="460058"/>
                  <a:pt x="409247" y="461372"/>
                </a:cubicBezTo>
                <a:cubicBezTo>
                  <a:pt x="410561" y="462687"/>
                  <a:pt x="411218" y="463344"/>
                  <a:pt x="411218" y="463344"/>
                </a:cubicBezTo>
                <a:cubicBezTo>
                  <a:pt x="411218" y="465973"/>
                  <a:pt x="413190" y="467287"/>
                  <a:pt x="417133" y="467287"/>
                </a:cubicBezTo>
                <a:lnTo>
                  <a:pt x="425020" y="463344"/>
                </a:lnTo>
                <a:lnTo>
                  <a:pt x="474312" y="431797"/>
                </a:lnTo>
                <a:cubicBezTo>
                  <a:pt x="479570" y="430483"/>
                  <a:pt x="485485" y="429825"/>
                  <a:pt x="492057" y="429825"/>
                </a:cubicBezTo>
                <a:cubicBezTo>
                  <a:pt x="502573" y="433769"/>
                  <a:pt x="511774" y="437712"/>
                  <a:pt x="519661" y="441655"/>
                </a:cubicBezTo>
                <a:lnTo>
                  <a:pt x="555151" y="467287"/>
                </a:lnTo>
                <a:cubicBezTo>
                  <a:pt x="560408" y="471231"/>
                  <a:pt x="566324" y="477145"/>
                  <a:pt x="572896" y="485032"/>
                </a:cubicBezTo>
                <a:cubicBezTo>
                  <a:pt x="579468" y="492919"/>
                  <a:pt x="585383" y="499491"/>
                  <a:pt x="590641" y="504749"/>
                </a:cubicBezTo>
                <a:lnTo>
                  <a:pt x="620216" y="534324"/>
                </a:lnTo>
                <a:lnTo>
                  <a:pt x="637961" y="559956"/>
                </a:lnTo>
                <a:lnTo>
                  <a:pt x="651763" y="583616"/>
                </a:lnTo>
                <a:lnTo>
                  <a:pt x="653734" y="603333"/>
                </a:lnTo>
                <a:lnTo>
                  <a:pt x="645848" y="626993"/>
                </a:lnTo>
                <a:lnTo>
                  <a:pt x="637961" y="638823"/>
                </a:lnTo>
                <a:cubicBezTo>
                  <a:pt x="632703" y="644081"/>
                  <a:pt x="629417" y="646710"/>
                  <a:pt x="628103" y="646710"/>
                </a:cubicBezTo>
                <a:lnTo>
                  <a:pt x="606414" y="652625"/>
                </a:lnTo>
                <a:cubicBezTo>
                  <a:pt x="593270" y="656568"/>
                  <a:pt x="580782" y="658540"/>
                  <a:pt x="568952" y="658540"/>
                </a:cubicBezTo>
                <a:cubicBezTo>
                  <a:pt x="557122" y="658540"/>
                  <a:pt x="543321" y="659854"/>
                  <a:pt x="527547" y="662483"/>
                </a:cubicBezTo>
                <a:lnTo>
                  <a:pt x="488114" y="668398"/>
                </a:lnTo>
                <a:lnTo>
                  <a:pt x="452624" y="680228"/>
                </a:lnTo>
                <a:lnTo>
                  <a:pt x="415162" y="694030"/>
                </a:lnTo>
                <a:lnTo>
                  <a:pt x="381643" y="705860"/>
                </a:lnTo>
                <a:cubicBezTo>
                  <a:pt x="372442" y="709803"/>
                  <a:pt x="364556" y="711775"/>
                  <a:pt x="357983" y="711775"/>
                </a:cubicBezTo>
                <a:cubicBezTo>
                  <a:pt x="354040" y="711775"/>
                  <a:pt x="348125" y="713089"/>
                  <a:pt x="340238" y="715718"/>
                </a:cubicBezTo>
                <a:lnTo>
                  <a:pt x="312635" y="739378"/>
                </a:lnTo>
                <a:lnTo>
                  <a:pt x="261371" y="806415"/>
                </a:lnTo>
                <a:lnTo>
                  <a:pt x="257428" y="810359"/>
                </a:lnTo>
                <a:lnTo>
                  <a:pt x="257428" y="830075"/>
                </a:lnTo>
                <a:lnTo>
                  <a:pt x="255456" y="835990"/>
                </a:lnTo>
                <a:cubicBezTo>
                  <a:pt x="252827" y="846506"/>
                  <a:pt x="251513" y="854393"/>
                  <a:pt x="251513" y="859650"/>
                </a:cubicBezTo>
                <a:lnTo>
                  <a:pt x="249541" y="889226"/>
                </a:lnTo>
                <a:lnTo>
                  <a:pt x="253484" y="889226"/>
                </a:lnTo>
                <a:lnTo>
                  <a:pt x="251513" y="942461"/>
                </a:lnTo>
                <a:lnTo>
                  <a:pt x="287003" y="914857"/>
                </a:lnTo>
                <a:lnTo>
                  <a:pt x="334323" y="887254"/>
                </a:lnTo>
                <a:lnTo>
                  <a:pt x="397417" y="845849"/>
                </a:lnTo>
                <a:cubicBezTo>
                  <a:pt x="407932" y="843220"/>
                  <a:pt x="415819" y="838619"/>
                  <a:pt x="421077" y="832047"/>
                </a:cubicBezTo>
                <a:lnTo>
                  <a:pt x="442765" y="814302"/>
                </a:lnTo>
                <a:lnTo>
                  <a:pt x="462482" y="796557"/>
                </a:lnTo>
                <a:cubicBezTo>
                  <a:pt x="466425" y="792614"/>
                  <a:pt x="469711" y="792614"/>
                  <a:pt x="472340" y="796557"/>
                </a:cubicBezTo>
                <a:cubicBezTo>
                  <a:pt x="474969" y="799186"/>
                  <a:pt x="480227" y="799186"/>
                  <a:pt x="488114" y="796557"/>
                </a:cubicBezTo>
                <a:lnTo>
                  <a:pt x="529519" y="780783"/>
                </a:lnTo>
                <a:cubicBezTo>
                  <a:pt x="543978" y="770268"/>
                  <a:pt x="557122" y="763038"/>
                  <a:pt x="568952" y="759095"/>
                </a:cubicBezTo>
                <a:lnTo>
                  <a:pt x="592613" y="753180"/>
                </a:lnTo>
                <a:cubicBezTo>
                  <a:pt x="595241" y="753180"/>
                  <a:pt x="597870" y="753837"/>
                  <a:pt x="600499" y="755152"/>
                </a:cubicBezTo>
                <a:cubicBezTo>
                  <a:pt x="603128" y="756466"/>
                  <a:pt x="605757" y="757781"/>
                  <a:pt x="608386" y="759095"/>
                </a:cubicBezTo>
                <a:lnTo>
                  <a:pt x="632046" y="770925"/>
                </a:lnTo>
                <a:cubicBezTo>
                  <a:pt x="635989" y="774868"/>
                  <a:pt x="640261" y="778812"/>
                  <a:pt x="644862" y="782755"/>
                </a:cubicBezTo>
                <a:cubicBezTo>
                  <a:pt x="649462" y="786699"/>
                  <a:pt x="655049" y="791299"/>
                  <a:pt x="661621" y="796557"/>
                </a:cubicBezTo>
                <a:lnTo>
                  <a:pt x="661621" y="794585"/>
                </a:lnTo>
                <a:cubicBezTo>
                  <a:pt x="660307" y="788013"/>
                  <a:pt x="659649" y="775526"/>
                  <a:pt x="659649" y="757123"/>
                </a:cubicBezTo>
                <a:lnTo>
                  <a:pt x="661621" y="696001"/>
                </a:lnTo>
                <a:lnTo>
                  <a:pt x="667536" y="441655"/>
                </a:lnTo>
                <a:lnTo>
                  <a:pt x="669508" y="319411"/>
                </a:lnTo>
                <a:cubicBezTo>
                  <a:pt x="669508" y="285236"/>
                  <a:pt x="670165" y="267491"/>
                  <a:pt x="671480" y="266176"/>
                </a:cubicBezTo>
                <a:cubicBezTo>
                  <a:pt x="671480" y="262233"/>
                  <a:pt x="675423" y="251717"/>
                  <a:pt x="683310" y="234629"/>
                </a:cubicBezTo>
                <a:cubicBezTo>
                  <a:pt x="685938" y="224114"/>
                  <a:pt x="688567" y="216227"/>
                  <a:pt x="691196" y="210969"/>
                </a:cubicBezTo>
                <a:cubicBezTo>
                  <a:pt x="695140" y="203083"/>
                  <a:pt x="699083" y="197168"/>
                  <a:pt x="703026" y="193224"/>
                </a:cubicBezTo>
                <a:cubicBezTo>
                  <a:pt x="712228" y="189281"/>
                  <a:pt x="714199" y="185995"/>
                  <a:pt x="708941" y="183366"/>
                </a:cubicBezTo>
                <a:cubicBezTo>
                  <a:pt x="704998" y="180737"/>
                  <a:pt x="704998" y="178765"/>
                  <a:pt x="708941" y="177451"/>
                </a:cubicBezTo>
                <a:cubicBezTo>
                  <a:pt x="712885" y="176136"/>
                  <a:pt x="711570" y="174165"/>
                  <a:pt x="704998" y="171536"/>
                </a:cubicBezTo>
                <a:lnTo>
                  <a:pt x="693168" y="169564"/>
                </a:lnTo>
                <a:lnTo>
                  <a:pt x="675423" y="169564"/>
                </a:lnTo>
                <a:cubicBezTo>
                  <a:pt x="670165" y="169564"/>
                  <a:pt x="662278" y="170879"/>
                  <a:pt x="651763" y="173508"/>
                </a:cubicBezTo>
                <a:lnTo>
                  <a:pt x="630074" y="179423"/>
                </a:lnTo>
                <a:lnTo>
                  <a:pt x="612329" y="187309"/>
                </a:lnTo>
                <a:lnTo>
                  <a:pt x="596556" y="191253"/>
                </a:lnTo>
                <a:lnTo>
                  <a:pt x="574867" y="195196"/>
                </a:lnTo>
                <a:lnTo>
                  <a:pt x="543321" y="207026"/>
                </a:lnTo>
                <a:lnTo>
                  <a:pt x="466425" y="238573"/>
                </a:lnTo>
                <a:cubicBezTo>
                  <a:pt x="458539" y="243831"/>
                  <a:pt x="451309" y="247117"/>
                  <a:pt x="444737" y="248431"/>
                </a:cubicBezTo>
                <a:cubicBezTo>
                  <a:pt x="439479" y="249746"/>
                  <a:pt x="434878" y="251060"/>
                  <a:pt x="430935" y="252375"/>
                </a:cubicBezTo>
                <a:cubicBezTo>
                  <a:pt x="426992" y="253689"/>
                  <a:pt x="423049" y="255003"/>
                  <a:pt x="419105" y="256318"/>
                </a:cubicBezTo>
                <a:lnTo>
                  <a:pt x="387558" y="260261"/>
                </a:lnTo>
                <a:cubicBezTo>
                  <a:pt x="373099" y="260261"/>
                  <a:pt x="361269" y="259604"/>
                  <a:pt x="352068" y="258290"/>
                </a:cubicBezTo>
                <a:cubicBezTo>
                  <a:pt x="337609" y="258290"/>
                  <a:pt x="326436" y="256975"/>
                  <a:pt x="318550" y="254346"/>
                </a:cubicBezTo>
                <a:lnTo>
                  <a:pt x="306720" y="248431"/>
                </a:lnTo>
                <a:cubicBezTo>
                  <a:pt x="305405" y="247117"/>
                  <a:pt x="309677" y="240873"/>
                  <a:pt x="319535" y="229700"/>
                </a:cubicBezTo>
                <a:cubicBezTo>
                  <a:pt x="329394" y="218527"/>
                  <a:pt x="342867" y="205711"/>
                  <a:pt x="359955" y="191253"/>
                </a:cubicBezTo>
                <a:lnTo>
                  <a:pt x="415162" y="141961"/>
                </a:lnTo>
                <a:cubicBezTo>
                  <a:pt x="440136" y="119615"/>
                  <a:pt x="457881" y="105156"/>
                  <a:pt x="468397" y="98584"/>
                </a:cubicBezTo>
                <a:lnTo>
                  <a:pt x="507830" y="69009"/>
                </a:lnTo>
                <a:cubicBezTo>
                  <a:pt x="514403" y="63751"/>
                  <a:pt x="521632" y="59150"/>
                  <a:pt x="529519" y="55207"/>
                </a:cubicBezTo>
                <a:cubicBezTo>
                  <a:pt x="533462" y="55207"/>
                  <a:pt x="537405" y="53235"/>
                  <a:pt x="541349" y="49292"/>
                </a:cubicBezTo>
                <a:lnTo>
                  <a:pt x="572896" y="31547"/>
                </a:lnTo>
                <a:lnTo>
                  <a:pt x="612329" y="11830"/>
                </a:lnTo>
                <a:lnTo>
                  <a:pt x="634018" y="5915"/>
                </a:lnTo>
                <a:cubicBezTo>
                  <a:pt x="639276" y="5915"/>
                  <a:pt x="643876" y="5258"/>
                  <a:pt x="647819" y="3944"/>
                </a:cubicBezTo>
                <a:cubicBezTo>
                  <a:pt x="655706" y="1315"/>
                  <a:pt x="661621" y="0"/>
                  <a:pt x="665564" y="0"/>
                </a:cubicBezTo>
                <a:close/>
              </a:path>
            </a:pathLst>
          </a:custGeom>
          <a:solidFill>
            <a:schemeClr val="bg1">
              <a:lumMod val="10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zh-CN" altLang="en-US" sz="15500" dirty="0">
              <a:solidFill>
                <a:schemeClr val="bg1">
                  <a:lumMod val="100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6E163A5-D90C-EC62-BC9D-BCDB61DF3906}"/>
              </a:ext>
            </a:extLst>
          </p:cNvPr>
          <p:cNvSpPr txBox="1"/>
          <p:nvPr/>
        </p:nvSpPr>
        <p:spPr>
          <a:xfrm>
            <a:off x="3024615" y="2376233"/>
            <a:ext cx="1529484" cy="1515298"/>
          </a:xfrm>
          <a:custGeom>
            <a:avLst/>
            <a:gdLst/>
            <a:ahLst/>
            <a:cxnLst/>
            <a:rect l="l" t="t" r="r" b="b"/>
            <a:pathLst>
              <a:path w="1529484" h="1515298">
                <a:moveTo>
                  <a:pt x="490728" y="695782"/>
                </a:moveTo>
                <a:lnTo>
                  <a:pt x="476707" y="699287"/>
                </a:lnTo>
                <a:lnTo>
                  <a:pt x="373303" y="746608"/>
                </a:lnTo>
                <a:lnTo>
                  <a:pt x="317220" y="769392"/>
                </a:lnTo>
                <a:cubicBezTo>
                  <a:pt x="288010" y="783412"/>
                  <a:pt x="263474" y="795096"/>
                  <a:pt x="243611" y="804443"/>
                </a:cubicBezTo>
                <a:cubicBezTo>
                  <a:pt x="212064" y="818464"/>
                  <a:pt x="195998" y="826059"/>
                  <a:pt x="195414" y="827227"/>
                </a:cubicBezTo>
                <a:cubicBezTo>
                  <a:pt x="194830" y="828396"/>
                  <a:pt x="196291" y="829564"/>
                  <a:pt x="199796" y="830732"/>
                </a:cubicBezTo>
                <a:lnTo>
                  <a:pt x="206806" y="839495"/>
                </a:lnTo>
                <a:cubicBezTo>
                  <a:pt x="211480" y="841832"/>
                  <a:pt x="217322" y="844169"/>
                  <a:pt x="224332" y="846506"/>
                </a:cubicBezTo>
                <a:lnTo>
                  <a:pt x="245364" y="850011"/>
                </a:lnTo>
                <a:lnTo>
                  <a:pt x="273405" y="851764"/>
                </a:lnTo>
                <a:lnTo>
                  <a:pt x="285673" y="837743"/>
                </a:lnTo>
                <a:cubicBezTo>
                  <a:pt x="290347" y="829564"/>
                  <a:pt x="293852" y="826059"/>
                  <a:pt x="296189" y="827227"/>
                </a:cubicBezTo>
                <a:lnTo>
                  <a:pt x="299694" y="827227"/>
                </a:lnTo>
                <a:lnTo>
                  <a:pt x="299694" y="832485"/>
                </a:lnTo>
                <a:cubicBezTo>
                  <a:pt x="299694" y="834822"/>
                  <a:pt x="300863" y="835990"/>
                  <a:pt x="303199" y="835990"/>
                </a:cubicBezTo>
                <a:lnTo>
                  <a:pt x="317220" y="827227"/>
                </a:lnTo>
                <a:cubicBezTo>
                  <a:pt x="325399" y="822554"/>
                  <a:pt x="334746" y="816712"/>
                  <a:pt x="345262" y="809701"/>
                </a:cubicBezTo>
                <a:lnTo>
                  <a:pt x="359283" y="800938"/>
                </a:lnTo>
                <a:lnTo>
                  <a:pt x="378561" y="809701"/>
                </a:lnTo>
                <a:lnTo>
                  <a:pt x="399592" y="825475"/>
                </a:lnTo>
                <a:cubicBezTo>
                  <a:pt x="407771" y="832485"/>
                  <a:pt x="416242" y="839788"/>
                  <a:pt x="425005" y="847382"/>
                </a:cubicBezTo>
                <a:cubicBezTo>
                  <a:pt x="433768" y="854977"/>
                  <a:pt x="441655" y="862863"/>
                  <a:pt x="448665" y="871042"/>
                </a:cubicBezTo>
                <a:lnTo>
                  <a:pt x="462686" y="890321"/>
                </a:lnTo>
                <a:lnTo>
                  <a:pt x="471449" y="902589"/>
                </a:lnTo>
                <a:cubicBezTo>
                  <a:pt x="473786" y="907263"/>
                  <a:pt x="474954" y="910184"/>
                  <a:pt x="474954" y="911352"/>
                </a:cubicBezTo>
                <a:cubicBezTo>
                  <a:pt x="474954" y="912520"/>
                  <a:pt x="473786" y="914857"/>
                  <a:pt x="471449" y="918362"/>
                </a:cubicBezTo>
                <a:cubicBezTo>
                  <a:pt x="469112" y="921868"/>
                  <a:pt x="467359" y="925957"/>
                  <a:pt x="466191" y="930631"/>
                </a:cubicBezTo>
                <a:lnTo>
                  <a:pt x="452170" y="948157"/>
                </a:lnTo>
                <a:lnTo>
                  <a:pt x="427634" y="993724"/>
                </a:lnTo>
                <a:cubicBezTo>
                  <a:pt x="412445" y="1019429"/>
                  <a:pt x="399008" y="1036955"/>
                  <a:pt x="387324" y="1046302"/>
                </a:cubicBezTo>
                <a:cubicBezTo>
                  <a:pt x="382651" y="1050976"/>
                  <a:pt x="377393" y="1055649"/>
                  <a:pt x="371551" y="1060323"/>
                </a:cubicBezTo>
                <a:cubicBezTo>
                  <a:pt x="365709" y="1064997"/>
                  <a:pt x="360451" y="1068502"/>
                  <a:pt x="355777" y="1070839"/>
                </a:cubicBezTo>
                <a:lnTo>
                  <a:pt x="340004" y="1077849"/>
                </a:lnTo>
                <a:lnTo>
                  <a:pt x="350520" y="1093622"/>
                </a:lnTo>
                <a:cubicBezTo>
                  <a:pt x="354025" y="1098296"/>
                  <a:pt x="357238" y="1101801"/>
                  <a:pt x="360159" y="1104138"/>
                </a:cubicBezTo>
                <a:cubicBezTo>
                  <a:pt x="363080" y="1106475"/>
                  <a:pt x="365125" y="1107643"/>
                  <a:pt x="366293" y="1107643"/>
                </a:cubicBezTo>
                <a:cubicBezTo>
                  <a:pt x="367461" y="1107643"/>
                  <a:pt x="371551" y="1104138"/>
                  <a:pt x="378561" y="1097128"/>
                </a:cubicBezTo>
                <a:cubicBezTo>
                  <a:pt x="385572" y="1090117"/>
                  <a:pt x="393166" y="1081938"/>
                  <a:pt x="401345" y="1072591"/>
                </a:cubicBezTo>
                <a:cubicBezTo>
                  <a:pt x="414197" y="1060907"/>
                  <a:pt x="422376" y="1053313"/>
                  <a:pt x="425881" y="1049807"/>
                </a:cubicBezTo>
                <a:cubicBezTo>
                  <a:pt x="429387" y="1046302"/>
                  <a:pt x="431139" y="1045134"/>
                  <a:pt x="431139" y="1046302"/>
                </a:cubicBezTo>
                <a:lnTo>
                  <a:pt x="424129" y="1060323"/>
                </a:lnTo>
                <a:cubicBezTo>
                  <a:pt x="419455" y="1063828"/>
                  <a:pt x="414781" y="1070839"/>
                  <a:pt x="410108" y="1081354"/>
                </a:cubicBezTo>
                <a:lnTo>
                  <a:pt x="389077" y="1137437"/>
                </a:lnTo>
                <a:lnTo>
                  <a:pt x="420624" y="1172489"/>
                </a:lnTo>
                <a:lnTo>
                  <a:pt x="450418" y="1205789"/>
                </a:lnTo>
                <a:lnTo>
                  <a:pt x="492480" y="1268882"/>
                </a:lnTo>
                <a:lnTo>
                  <a:pt x="510006" y="1291666"/>
                </a:lnTo>
                <a:lnTo>
                  <a:pt x="522274" y="1305687"/>
                </a:lnTo>
                <a:cubicBezTo>
                  <a:pt x="525780" y="1309192"/>
                  <a:pt x="527824" y="1310945"/>
                  <a:pt x="528408" y="1310945"/>
                </a:cubicBezTo>
                <a:cubicBezTo>
                  <a:pt x="528993" y="1310945"/>
                  <a:pt x="530745" y="1309484"/>
                  <a:pt x="533666" y="1306563"/>
                </a:cubicBezTo>
                <a:cubicBezTo>
                  <a:pt x="536587" y="1303642"/>
                  <a:pt x="538632" y="1300429"/>
                  <a:pt x="539800" y="1296924"/>
                </a:cubicBezTo>
                <a:lnTo>
                  <a:pt x="562584" y="1254862"/>
                </a:lnTo>
                <a:cubicBezTo>
                  <a:pt x="567258" y="1244346"/>
                  <a:pt x="570179" y="1235291"/>
                  <a:pt x="571347" y="1227696"/>
                </a:cubicBezTo>
                <a:cubicBezTo>
                  <a:pt x="572515" y="1220102"/>
                  <a:pt x="573684" y="1207541"/>
                  <a:pt x="574852" y="1190015"/>
                </a:cubicBezTo>
                <a:lnTo>
                  <a:pt x="578358" y="1151458"/>
                </a:lnTo>
                <a:lnTo>
                  <a:pt x="564337" y="1142695"/>
                </a:lnTo>
                <a:lnTo>
                  <a:pt x="531037" y="1112901"/>
                </a:lnTo>
                <a:cubicBezTo>
                  <a:pt x="525195" y="1108227"/>
                  <a:pt x="521106" y="1102970"/>
                  <a:pt x="518769" y="1097128"/>
                </a:cubicBezTo>
                <a:lnTo>
                  <a:pt x="511759" y="1090117"/>
                </a:lnTo>
                <a:cubicBezTo>
                  <a:pt x="511759" y="1090117"/>
                  <a:pt x="512635" y="1089533"/>
                  <a:pt x="514387" y="1088365"/>
                </a:cubicBezTo>
                <a:cubicBezTo>
                  <a:pt x="516140" y="1087196"/>
                  <a:pt x="517893" y="1087196"/>
                  <a:pt x="519645" y="1088365"/>
                </a:cubicBezTo>
                <a:cubicBezTo>
                  <a:pt x="521398" y="1089533"/>
                  <a:pt x="525195" y="1089241"/>
                  <a:pt x="531037" y="1087488"/>
                </a:cubicBezTo>
                <a:cubicBezTo>
                  <a:pt x="536879" y="1085736"/>
                  <a:pt x="543306" y="1083691"/>
                  <a:pt x="550316" y="1081354"/>
                </a:cubicBezTo>
                <a:lnTo>
                  <a:pt x="564337" y="1074344"/>
                </a:lnTo>
                <a:cubicBezTo>
                  <a:pt x="567842" y="1073175"/>
                  <a:pt x="570179" y="1070839"/>
                  <a:pt x="571347" y="1067333"/>
                </a:cubicBezTo>
                <a:lnTo>
                  <a:pt x="573100" y="1056818"/>
                </a:lnTo>
                <a:cubicBezTo>
                  <a:pt x="574268" y="1053313"/>
                  <a:pt x="576021" y="1039876"/>
                  <a:pt x="578358" y="1016508"/>
                </a:cubicBezTo>
                <a:lnTo>
                  <a:pt x="578358" y="944651"/>
                </a:lnTo>
                <a:cubicBezTo>
                  <a:pt x="579526" y="874547"/>
                  <a:pt x="580694" y="825475"/>
                  <a:pt x="581863" y="797433"/>
                </a:cubicBezTo>
                <a:lnTo>
                  <a:pt x="583615" y="746608"/>
                </a:lnTo>
                <a:lnTo>
                  <a:pt x="573100" y="739597"/>
                </a:lnTo>
                <a:cubicBezTo>
                  <a:pt x="570763" y="737260"/>
                  <a:pt x="567842" y="735508"/>
                  <a:pt x="564337" y="734339"/>
                </a:cubicBezTo>
                <a:lnTo>
                  <a:pt x="552069" y="729082"/>
                </a:lnTo>
                <a:lnTo>
                  <a:pt x="536295" y="723824"/>
                </a:lnTo>
                <a:cubicBezTo>
                  <a:pt x="525780" y="717982"/>
                  <a:pt x="515848" y="711556"/>
                  <a:pt x="506501" y="704545"/>
                </a:cubicBezTo>
                <a:cubicBezTo>
                  <a:pt x="502996" y="701040"/>
                  <a:pt x="500075" y="698703"/>
                  <a:pt x="497738" y="697535"/>
                </a:cubicBezTo>
                <a:close/>
                <a:moveTo>
                  <a:pt x="553821" y="488976"/>
                </a:moveTo>
                <a:cubicBezTo>
                  <a:pt x="546811" y="488976"/>
                  <a:pt x="540092" y="489560"/>
                  <a:pt x="533666" y="490728"/>
                </a:cubicBezTo>
                <a:cubicBezTo>
                  <a:pt x="527240" y="491896"/>
                  <a:pt x="519353" y="492481"/>
                  <a:pt x="510006" y="492481"/>
                </a:cubicBezTo>
                <a:lnTo>
                  <a:pt x="446913" y="494233"/>
                </a:lnTo>
                <a:cubicBezTo>
                  <a:pt x="435229" y="495402"/>
                  <a:pt x="427634" y="497154"/>
                  <a:pt x="424129" y="499491"/>
                </a:cubicBezTo>
                <a:lnTo>
                  <a:pt x="404850" y="504749"/>
                </a:lnTo>
                <a:cubicBezTo>
                  <a:pt x="395503" y="509422"/>
                  <a:pt x="387324" y="513804"/>
                  <a:pt x="380314" y="517893"/>
                </a:cubicBezTo>
                <a:cubicBezTo>
                  <a:pt x="373303" y="521983"/>
                  <a:pt x="366293" y="525488"/>
                  <a:pt x="359283" y="528409"/>
                </a:cubicBezTo>
                <a:cubicBezTo>
                  <a:pt x="352272" y="531330"/>
                  <a:pt x="347599" y="532791"/>
                  <a:pt x="345262" y="532791"/>
                </a:cubicBezTo>
                <a:cubicBezTo>
                  <a:pt x="339420" y="533959"/>
                  <a:pt x="331825" y="533375"/>
                  <a:pt x="322478" y="531038"/>
                </a:cubicBezTo>
                <a:lnTo>
                  <a:pt x="306704" y="529285"/>
                </a:lnTo>
                <a:lnTo>
                  <a:pt x="220827" y="615163"/>
                </a:lnTo>
                <a:cubicBezTo>
                  <a:pt x="206806" y="629183"/>
                  <a:pt x="196875" y="639699"/>
                  <a:pt x="191033" y="646710"/>
                </a:cubicBezTo>
                <a:cubicBezTo>
                  <a:pt x="180517" y="657225"/>
                  <a:pt x="171170" y="667741"/>
                  <a:pt x="162991" y="678256"/>
                </a:cubicBezTo>
                <a:cubicBezTo>
                  <a:pt x="160655" y="681761"/>
                  <a:pt x="154813" y="690524"/>
                  <a:pt x="145465" y="704545"/>
                </a:cubicBezTo>
                <a:lnTo>
                  <a:pt x="141960" y="708050"/>
                </a:lnTo>
                <a:cubicBezTo>
                  <a:pt x="137287" y="713892"/>
                  <a:pt x="130276" y="724992"/>
                  <a:pt x="120929" y="741350"/>
                </a:cubicBezTo>
                <a:lnTo>
                  <a:pt x="110413" y="757123"/>
                </a:lnTo>
                <a:lnTo>
                  <a:pt x="94640" y="785165"/>
                </a:lnTo>
                <a:cubicBezTo>
                  <a:pt x="94640" y="786333"/>
                  <a:pt x="99898" y="784873"/>
                  <a:pt x="110413" y="780783"/>
                </a:cubicBezTo>
                <a:cubicBezTo>
                  <a:pt x="120929" y="776694"/>
                  <a:pt x="133781" y="771144"/>
                  <a:pt x="148970" y="764134"/>
                </a:cubicBezTo>
                <a:lnTo>
                  <a:pt x="154228" y="760628"/>
                </a:lnTo>
                <a:lnTo>
                  <a:pt x="215569" y="730834"/>
                </a:lnTo>
                <a:lnTo>
                  <a:pt x="313715" y="688772"/>
                </a:lnTo>
                <a:lnTo>
                  <a:pt x="406603" y="646710"/>
                </a:lnTo>
                <a:lnTo>
                  <a:pt x="411861" y="644957"/>
                </a:lnTo>
                <a:cubicBezTo>
                  <a:pt x="420039" y="642620"/>
                  <a:pt x="424713" y="640283"/>
                  <a:pt x="425881" y="637946"/>
                </a:cubicBezTo>
                <a:lnTo>
                  <a:pt x="474954" y="618668"/>
                </a:lnTo>
                <a:lnTo>
                  <a:pt x="588873" y="571348"/>
                </a:lnTo>
                <a:lnTo>
                  <a:pt x="622173" y="557327"/>
                </a:lnTo>
                <a:lnTo>
                  <a:pt x="602894" y="532791"/>
                </a:lnTo>
                <a:lnTo>
                  <a:pt x="571347" y="495986"/>
                </a:lnTo>
                <a:cubicBezTo>
                  <a:pt x="569010" y="493649"/>
                  <a:pt x="566089" y="491896"/>
                  <a:pt x="562584" y="490728"/>
                </a:cubicBezTo>
                <a:close/>
                <a:moveTo>
                  <a:pt x="629183" y="447351"/>
                </a:moveTo>
                <a:cubicBezTo>
                  <a:pt x="628015" y="447643"/>
                  <a:pt x="625678" y="449250"/>
                  <a:pt x="622173" y="452171"/>
                </a:cubicBezTo>
                <a:lnTo>
                  <a:pt x="602894" y="471449"/>
                </a:lnTo>
                <a:cubicBezTo>
                  <a:pt x="595884" y="473786"/>
                  <a:pt x="593255" y="475539"/>
                  <a:pt x="595007" y="476707"/>
                </a:cubicBezTo>
                <a:cubicBezTo>
                  <a:pt x="596760" y="477876"/>
                  <a:pt x="595007" y="478752"/>
                  <a:pt x="589749" y="479336"/>
                </a:cubicBezTo>
                <a:cubicBezTo>
                  <a:pt x="584492" y="479920"/>
                  <a:pt x="583615" y="480797"/>
                  <a:pt x="587121" y="481965"/>
                </a:cubicBezTo>
                <a:cubicBezTo>
                  <a:pt x="590626" y="483133"/>
                  <a:pt x="592086" y="484010"/>
                  <a:pt x="591502" y="484594"/>
                </a:cubicBezTo>
                <a:cubicBezTo>
                  <a:pt x="590918" y="485178"/>
                  <a:pt x="593547" y="487223"/>
                  <a:pt x="599389" y="490728"/>
                </a:cubicBezTo>
                <a:lnTo>
                  <a:pt x="609904" y="494233"/>
                </a:lnTo>
                <a:lnTo>
                  <a:pt x="613410" y="495986"/>
                </a:lnTo>
                <a:cubicBezTo>
                  <a:pt x="614578" y="493649"/>
                  <a:pt x="617499" y="485470"/>
                  <a:pt x="622173" y="471449"/>
                </a:cubicBezTo>
                <a:cubicBezTo>
                  <a:pt x="624509" y="465607"/>
                  <a:pt x="626846" y="460350"/>
                  <a:pt x="629183" y="455676"/>
                </a:cubicBezTo>
                <a:lnTo>
                  <a:pt x="629183" y="450418"/>
                </a:lnTo>
                <a:cubicBezTo>
                  <a:pt x="630351" y="448081"/>
                  <a:pt x="630351" y="447059"/>
                  <a:pt x="629183" y="447351"/>
                </a:cubicBezTo>
                <a:close/>
                <a:moveTo>
                  <a:pt x="702792" y="0"/>
                </a:moveTo>
                <a:cubicBezTo>
                  <a:pt x="702792" y="0"/>
                  <a:pt x="703084" y="584"/>
                  <a:pt x="703668" y="1753"/>
                </a:cubicBezTo>
                <a:cubicBezTo>
                  <a:pt x="704253" y="2921"/>
                  <a:pt x="706297" y="3797"/>
                  <a:pt x="709803" y="4382"/>
                </a:cubicBezTo>
                <a:cubicBezTo>
                  <a:pt x="713308" y="4966"/>
                  <a:pt x="717981" y="5258"/>
                  <a:pt x="723823" y="5258"/>
                </a:cubicBezTo>
                <a:cubicBezTo>
                  <a:pt x="729665" y="5258"/>
                  <a:pt x="734339" y="6134"/>
                  <a:pt x="737844" y="7887"/>
                </a:cubicBezTo>
                <a:cubicBezTo>
                  <a:pt x="741349" y="9639"/>
                  <a:pt x="746607" y="12268"/>
                  <a:pt x="753617" y="15773"/>
                </a:cubicBezTo>
                <a:lnTo>
                  <a:pt x="781659" y="36805"/>
                </a:lnTo>
                <a:lnTo>
                  <a:pt x="816711" y="70104"/>
                </a:lnTo>
                <a:cubicBezTo>
                  <a:pt x="829564" y="80620"/>
                  <a:pt x="839495" y="89675"/>
                  <a:pt x="846505" y="97269"/>
                </a:cubicBezTo>
                <a:cubicBezTo>
                  <a:pt x="853516" y="104864"/>
                  <a:pt x="860526" y="113335"/>
                  <a:pt x="867536" y="122682"/>
                </a:cubicBezTo>
                <a:lnTo>
                  <a:pt x="883310" y="143713"/>
                </a:lnTo>
                <a:cubicBezTo>
                  <a:pt x="887984" y="154229"/>
                  <a:pt x="890320" y="166497"/>
                  <a:pt x="890320" y="180518"/>
                </a:cubicBezTo>
                <a:cubicBezTo>
                  <a:pt x="890320" y="188697"/>
                  <a:pt x="889152" y="198044"/>
                  <a:pt x="886815" y="208560"/>
                </a:cubicBezTo>
                <a:cubicBezTo>
                  <a:pt x="884478" y="219075"/>
                  <a:pt x="879805" y="233096"/>
                  <a:pt x="872794" y="250622"/>
                </a:cubicBezTo>
                <a:cubicBezTo>
                  <a:pt x="868121" y="264643"/>
                  <a:pt x="859358" y="288595"/>
                  <a:pt x="846505" y="322479"/>
                </a:cubicBezTo>
                <a:lnTo>
                  <a:pt x="843000" y="338252"/>
                </a:lnTo>
                <a:cubicBezTo>
                  <a:pt x="832484" y="367462"/>
                  <a:pt x="823137" y="398424"/>
                  <a:pt x="814959" y="431140"/>
                </a:cubicBezTo>
                <a:lnTo>
                  <a:pt x="799185" y="490728"/>
                </a:lnTo>
                <a:cubicBezTo>
                  <a:pt x="799185" y="491896"/>
                  <a:pt x="803274" y="491312"/>
                  <a:pt x="811453" y="488976"/>
                </a:cubicBezTo>
                <a:lnTo>
                  <a:pt x="948156" y="448666"/>
                </a:lnTo>
                <a:lnTo>
                  <a:pt x="976198" y="443408"/>
                </a:lnTo>
                <a:cubicBezTo>
                  <a:pt x="985545" y="442239"/>
                  <a:pt x="994600" y="441655"/>
                  <a:pt x="1003363" y="441655"/>
                </a:cubicBezTo>
                <a:cubicBezTo>
                  <a:pt x="1012126" y="441655"/>
                  <a:pt x="1019136" y="442239"/>
                  <a:pt x="1024394" y="443408"/>
                </a:cubicBezTo>
                <a:cubicBezTo>
                  <a:pt x="1029652" y="444576"/>
                  <a:pt x="1035786" y="446913"/>
                  <a:pt x="1042797" y="450418"/>
                </a:cubicBezTo>
                <a:lnTo>
                  <a:pt x="1058570" y="460934"/>
                </a:lnTo>
                <a:lnTo>
                  <a:pt x="1072591" y="474955"/>
                </a:lnTo>
                <a:cubicBezTo>
                  <a:pt x="1077264" y="479628"/>
                  <a:pt x="1080770" y="484302"/>
                  <a:pt x="1083106" y="488976"/>
                </a:cubicBezTo>
                <a:lnTo>
                  <a:pt x="1090117" y="501244"/>
                </a:lnTo>
                <a:cubicBezTo>
                  <a:pt x="1091285" y="507086"/>
                  <a:pt x="1089533" y="513512"/>
                  <a:pt x="1084859" y="520522"/>
                </a:cubicBezTo>
                <a:lnTo>
                  <a:pt x="1077848" y="525780"/>
                </a:lnTo>
                <a:lnTo>
                  <a:pt x="1069085" y="532791"/>
                </a:lnTo>
                <a:cubicBezTo>
                  <a:pt x="1065580" y="533959"/>
                  <a:pt x="1062659" y="533959"/>
                  <a:pt x="1060323" y="532791"/>
                </a:cubicBezTo>
                <a:lnTo>
                  <a:pt x="1048054" y="531038"/>
                </a:lnTo>
                <a:cubicBezTo>
                  <a:pt x="1041044" y="527533"/>
                  <a:pt x="1032865" y="522275"/>
                  <a:pt x="1023518" y="515264"/>
                </a:cubicBezTo>
                <a:lnTo>
                  <a:pt x="1009497" y="510007"/>
                </a:lnTo>
                <a:lnTo>
                  <a:pt x="969187" y="517017"/>
                </a:lnTo>
                <a:cubicBezTo>
                  <a:pt x="943482" y="525196"/>
                  <a:pt x="915441" y="533959"/>
                  <a:pt x="885063" y="543306"/>
                </a:cubicBezTo>
                <a:cubicBezTo>
                  <a:pt x="859358" y="550316"/>
                  <a:pt x="833653" y="557911"/>
                  <a:pt x="807948" y="566090"/>
                </a:cubicBezTo>
                <a:lnTo>
                  <a:pt x="785164" y="576605"/>
                </a:lnTo>
                <a:cubicBezTo>
                  <a:pt x="778154" y="580111"/>
                  <a:pt x="774065" y="583032"/>
                  <a:pt x="772896" y="585368"/>
                </a:cubicBezTo>
                <a:lnTo>
                  <a:pt x="762381" y="627431"/>
                </a:lnTo>
                <a:lnTo>
                  <a:pt x="751865" y="665988"/>
                </a:lnTo>
                <a:cubicBezTo>
                  <a:pt x="749528" y="667156"/>
                  <a:pt x="746607" y="667741"/>
                  <a:pt x="743102" y="667741"/>
                </a:cubicBezTo>
                <a:cubicBezTo>
                  <a:pt x="739597" y="667741"/>
                  <a:pt x="735799" y="667156"/>
                  <a:pt x="731710" y="665988"/>
                </a:cubicBezTo>
                <a:cubicBezTo>
                  <a:pt x="727621" y="664820"/>
                  <a:pt x="722947" y="662483"/>
                  <a:pt x="717689" y="658978"/>
                </a:cubicBezTo>
                <a:cubicBezTo>
                  <a:pt x="712431" y="655472"/>
                  <a:pt x="707466" y="651383"/>
                  <a:pt x="702792" y="646710"/>
                </a:cubicBezTo>
                <a:lnTo>
                  <a:pt x="680008" y="625678"/>
                </a:lnTo>
                <a:lnTo>
                  <a:pt x="672998" y="622173"/>
                </a:lnTo>
                <a:cubicBezTo>
                  <a:pt x="670661" y="622173"/>
                  <a:pt x="666572" y="623341"/>
                  <a:pt x="660730" y="625678"/>
                </a:cubicBezTo>
                <a:lnTo>
                  <a:pt x="574852" y="658978"/>
                </a:lnTo>
                <a:lnTo>
                  <a:pt x="564337" y="665988"/>
                </a:lnTo>
                <a:cubicBezTo>
                  <a:pt x="562000" y="667156"/>
                  <a:pt x="561416" y="667741"/>
                  <a:pt x="562584" y="667741"/>
                </a:cubicBezTo>
                <a:lnTo>
                  <a:pt x="569595" y="669493"/>
                </a:lnTo>
                <a:cubicBezTo>
                  <a:pt x="563753" y="662483"/>
                  <a:pt x="567842" y="665112"/>
                  <a:pt x="581863" y="677380"/>
                </a:cubicBezTo>
                <a:cubicBezTo>
                  <a:pt x="595884" y="689648"/>
                  <a:pt x="602310" y="693737"/>
                  <a:pt x="601141" y="689648"/>
                </a:cubicBezTo>
                <a:cubicBezTo>
                  <a:pt x="599973" y="685559"/>
                  <a:pt x="607567" y="691693"/>
                  <a:pt x="623925" y="708050"/>
                </a:cubicBezTo>
                <a:lnTo>
                  <a:pt x="651967" y="736092"/>
                </a:lnTo>
                <a:lnTo>
                  <a:pt x="672998" y="758876"/>
                </a:lnTo>
                <a:cubicBezTo>
                  <a:pt x="680008" y="767055"/>
                  <a:pt x="683514" y="772897"/>
                  <a:pt x="683514" y="776402"/>
                </a:cubicBezTo>
                <a:lnTo>
                  <a:pt x="699287" y="816712"/>
                </a:lnTo>
                <a:cubicBezTo>
                  <a:pt x="699287" y="820217"/>
                  <a:pt x="699871" y="826643"/>
                  <a:pt x="701040" y="835990"/>
                </a:cubicBezTo>
                <a:cubicBezTo>
                  <a:pt x="702208" y="845337"/>
                  <a:pt x="702792" y="854100"/>
                  <a:pt x="702792" y="862279"/>
                </a:cubicBezTo>
                <a:lnTo>
                  <a:pt x="706297" y="949909"/>
                </a:lnTo>
                <a:cubicBezTo>
                  <a:pt x="706297" y="963930"/>
                  <a:pt x="707174" y="976198"/>
                  <a:pt x="708926" y="986714"/>
                </a:cubicBezTo>
                <a:cubicBezTo>
                  <a:pt x="710679" y="997229"/>
                  <a:pt x="711847" y="1002487"/>
                  <a:pt x="712431" y="1002487"/>
                </a:cubicBezTo>
                <a:cubicBezTo>
                  <a:pt x="713016" y="1002487"/>
                  <a:pt x="718566" y="997229"/>
                  <a:pt x="729081" y="986714"/>
                </a:cubicBezTo>
                <a:cubicBezTo>
                  <a:pt x="739597" y="976198"/>
                  <a:pt x="757123" y="957212"/>
                  <a:pt x="781659" y="929754"/>
                </a:cubicBezTo>
                <a:cubicBezTo>
                  <a:pt x="806196" y="902297"/>
                  <a:pt x="821093" y="884187"/>
                  <a:pt x="826350" y="875424"/>
                </a:cubicBezTo>
                <a:cubicBezTo>
                  <a:pt x="831608" y="866661"/>
                  <a:pt x="835990" y="860819"/>
                  <a:pt x="839495" y="857898"/>
                </a:cubicBezTo>
                <a:cubicBezTo>
                  <a:pt x="843000" y="854977"/>
                  <a:pt x="848258" y="849427"/>
                  <a:pt x="855268" y="841248"/>
                </a:cubicBezTo>
                <a:cubicBezTo>
                  <a:pt x="850595" y="831901"/>
                  <a:pt x="852639" y="828688"/>
                  <a:pt x="861402" y="831609"/>
                </a:cubicBezTo>
                <a:cubicBezTo>
                  <a:pt x="870165" y="834530"/>
                  <a:pt x="871042" y="832485"/>
                  <a:pt x="864031" y="825475"/>
                </a:cubicBezTo>
                <a:lnTo>
                  <a:pt x="855268" y="814959"/>
                </a:lnTo>
                <a:lnTo>
                  <a:pt x="832484" y="792175"/>
                </a:lnTo>
                <a:cubicBezTo>
                  <a:pt x="825474" y="785165"/>
                  <a:pt x="818756" y="777862"/>
                  <a:pt x="812330" y="770268"/>
                </a:cubicBezTo>
                <a:cubicBezTo>
                  <a:pt x="805903" y="762673"/>
                  <a:pt x="803274" y="758876"/>
                  <a:pt x="804443" y="758876"/>
                </a:cubicBezTo>
                <a:lnTo>
                  <a:pt x="807948" y="758876"/>
                </a:lnTo>
                <a:lnTo>
                  <a:pt x="811453" y="764134"/>
                </a:lnTo>
                <a:cubicBezTo>
                  <a:pt x="812622" y="765302"/>
                  <a:pt x="814374" y="765886"/>
                  <a:pt x="816711" y="765886"/>
                </a:cubicBezTo>
                <a:lnTo>
                  <a:pt x="821969" y="767639"/>
                </a:lnTo>
                <a:cubicBezTo>
                  <a:pt x="823137" y="767639"/>
                  <a:pt x="824890" y="767055"/>
                  <a:pt x="827227" y="765886"/>
                </a:cubicBezTo>
                <a:lnTo>
                  <a:pt x="835990" y="760628"/>
                </a:lnTo>
                <a:cubicBezTo>
                  <a:pt x="837158" y="759460"/>
                  <a:pt x="840371" y="758292"/>
                  <a:pt x="845629" y="757123"/>
                </a:cubicBezTo>
                <a:cubicBezTo>
                  <a:pt x="850887" y="755955"/>
                  <a:pt x="856729" y="755078"/>
                  <a:pt x="863155" y="754494"/>
                </a:cubicBezTo>
                <a:cubicBezTo>
                  <a:pt x="869581" y="753910"/>
                  <a:pt x="874547" y="753910"/>
                  <a:pt x="878052" y="754494"/>
                </a:cubicBezTo>
                <a:cubicBezTo>
                  <a:pt x="881557" y="755078"/>
                  <a:pt x="885063" y="756539"/>
                  <a:pt x="888568" y="758876"/>
                </a:cubicBezTo>
                <a:lnTo>
                  <a:pt x="906094" y="769392"/>
                </a:lnTo>
                <a:lnTo>
                  <a:pt x="930630" y="788670"/>
                </a:lnTo>
                <a:lnTo>
                  <a:pt x="955166" y="811454"/>
                </a:lnTo>
                <a:lnTo>
                  <a:pt x="972693" y="832485"/>
                </a:lnTo>
                <a:cubicBezTo>
                  <a:pt x="978534" y="841832"/>
                  <a:pt x="982624" y="848550"/>
                  <a:pt x="984961" y="852640"/>
                </a:cubicBezTo>
                <a:cubicBezTo>
                  <a:pt x="987297" y="856729"/>
                  <a:pt x="989050" y="861987"/>
                  <a:pt x="990219" y="868413"/>
                </a:cubicBezTo>
                <a:cubicBezTo>
                  <a:pt x="991387" y="874840"/>
                  <a:pt x="991971" y="879805"/>
                  <a:pt x="991971" y="883310"/>
                </a:cubicBezTo>
                <a:cubicBezTo>
                  <a:pt x="991971" y="894994"/>
                  <a:pt x="988466" y="906679"/>
                  <a:pt x="981456" y="918362"/>
                </a:cubicBezTo>
                <a:lnTo>
                  <a:pt x="970940" y="934136"/>
                </a:lnTo>
                <a:cubicBezTo>
                  <a:pt x="967435" y="939978"/>
                  <a:pt x="963930" y="945820"/>
                  <a:pt x="960424" y="951662"/>
                </a:cubicBezTo>
                <a:lnTo>
                  <a:pt x="930630" y="988466"/>
                </a:lnTo>
                <a:lnTo>
                  <a:pt x="911352" y="1014756"/>
                </a:lnTo>
                <a:lnTo>
                  <a:pt x="885063" y="1046302"/>
                </a:lnTo>
                <a:cubicBezTo>
                  <a:pt x="864031" y="1069670"/>
                  <a:pt x="846505" y="1084859"/>
                  <a:pt x="832484" y="1091870"/>
                </a:cubicBezTo>
                <a:cubicBezTo>
                  <a:pt x="826643" y="1094207"/>
                  <a:pt x="819632" y="1097128"/>
                  <a:pt x="811453" y="1100633"/>
                </a:cubicBezTo>
                <a:lnTo>
                  <a:pt x="785164" y="1105891"/>
                </a:lnTo>
                <a:cubicBezTo>
                  <a:pt x="768807" y="1109396"/>
                  <a:pt x="760628" y="1112317"/>
                  <a:pt x="760628" y="1114654"/>
                </a:cubicBezTo>
                <a:cubicBezTo>
                  <a:pt x="772312" y="1120496"/>
                  <a:pt x="773188" y="1122540"/>
                  <a:pt x="763257" y="1120788"/>
                </a:cubicBezTo>
                <a:cubicBezTo>
                  <a:pt x="753325" y="1119035"/>
                  <a:pt x="757123" y="1121664"/>
                  <a:pt x="774649" y="1128674"/>
                </a:cubicBezTo>
                <a:lnTo>
                  <a:pt x="799185" y="1139190"/>
                </a:lnTo>
                <a:lnTo>
                  <a:pt x="839495" y="1153211"/>
                </a:lnTo>
                <a:lnTo>
                  <a:pt x="1005992" y="1212799"/>
                </a:lnTo>
                <a:cubicBezTo>
                  <a:pt x="1016507" y="1215136"/>
                  <a:pt x="1033449" y="1218641"/>
                  <a:pt x="1056817" y="1223315"/>
                </a:cubicBezTo>
                <a:cubicBezTo>
                  <a:pt x="1066164" y="1224483"/>
                  <a:pt x="1078433" y="1225067"/>
                  <a:pt x="1093622" y="1225067"/>
                </a:cubicBezTo>
                <a:lnTo>
                  <a:pt x="1291666" y="1230325"/>
                </a:lnTo>
                <a:cubicBezTo>
                  <a:pt x="1364106" y="1232662"/>
                  <a:pt x="1402664" y="1234415"/>
                  <a:pt x="1407337" y="1235583"/>
                </a:cubicBezTo>
                <a:lnTo>
                  <a:pt x="1426616" y="1230325"/>
                </a:lnTo>
                <a:cubicBezTo>
                  <a:pt x="1427784" y="1230325"/>
                  <a:pt x="1428661" y="1230909"/>
                  <a:pt x="1429245" y="1232078"/>
                </a:cubicBezTo>
                <a:cubicBezTo>
                  <a:pt x="1429829" y="1233246"/>
                  <a:pt x="1435963" y="1234415"/>
                  <a:pt x="1447648" y="1235583"/>
                </a:cubicBezTo>
                <a:lnTo>
                  <a:pt x="1482700" y="1239088"/>
                </a:lnTo>
                <a:cubicBezTo>
                  <a:pt x="1518920" y="1240257"/>
                  <a:pt x="1534109" y="1242593"/>
                  <a:pt x="1528267" y="1246099"/>
                </a:cubicBezTo>
                <a:lnTo>
                  <a:pt x="1496720" y="1268882"/>
                </a:lnTo>
                <a:cubicBezTo>
                  <a:pt x="1478025" y="1282903"/>
                  <a:pt x="1464005" y="1292835"/>
                  <a:pt x="1454657" y="1298677"/>
                </a:cubicBezTo>
                <a:lnTo>
                  <a:pt x="1396822" y="1349502"/>
                </a:lnTo>
                <a:cubicBezTo>
                  <a:pt x="1371117" y="1374038"/>
                  <a:pt x="1347165" y="1395070"/>
                  <a:pt x="1324966" y="1412596"/>
                </a:cubicBezTo>
                <a:lnTo>
                  <a:pt x="1267129" y="1461668"/>
                </a:lnTo>
                <a:lnTo>
                  <a:pt x="1256614" y="1468679"/>
                </a:lnTo>
                <a:cubicBezTo>
                  <a:pt x="1253109" y="1469847"/>
                  <a:pt x="1246974" y="1470723"/>
                  <a:pt x="1238211" y="1471308"/>
                </a:cubicBezTo>
                <a:cubicBezTo>
                  <a:pt x="1229448" y="1471892"/>
                  <a:pt x="1215135" y="1472184"/>
                  <a:pt x="1195273" y="1472184"/>
                </a:cubicBezTo>
                <a:lnTo>
                  <a:pt x="1139189" y="1472184"/>
                </a:lnTo>
                <a:lnTo>
                  <a:pt x="1081354" y="1437132"/>
                </a:lnTo>
                <a:cubicBezTo>
                  <a:pt x="1069670" y="1430122"/>
                  <a:pt x="1060323" y="1424572"/>
                  <a:pt x="1053312" y="1420482"/>
                </a:cubicBezTo>
                <a:cubicBezTo>
                  <a:pt x="1046302" y="1416393"/>
                  <a:pt x="1037247" y="1410843"/>
                  <a:pt x="1026147" y="1403833"/>
                </a:cubicBezTo>
                <a:cubicBezTo>
                  <a:pt x="1015047" y="1396822"/>
                  <a:pt x="1005700" y="1389812"/>
                  <a:pt x="998105" y="1382801"/>
                </a:cubicBezTo>
                <a:cubicBezTo>
                  <a:pt x="990511" y="1375791"/>
                  <a:pt x="980871" y="1367028"/>
                  <a:pt x="969187" y="1356512"/>
                </a:cubicBezTo>
                <a:lnTo>
                  <a:pt x="874547" y="1265377"/>
                </a:lnTo>
                <a:lnTo>
                  <a:pt x="848258" y="1247851"/>
                </a:lnTo>
                <a:lnTo>
                  <a:pt x="832484" y="1237336"/>
                </a:lnTo>
                <a:lnTo>
                  <a:pt x="804443" y="1226820"/>
                </a:lnTo>
                <a:lnTo>
                  <a:pt x="764133" y="1214552"/>
                </a:lnTo>
                <a:cubicBezTo>
                  <a:pt x="751281" y="1208710"/>
                  <a:pt x="740181" y="1205205"/>
                  <a:pt x="730834" y="1204036"/>
                </a:cubicBezTo>
                <a:lnTo>
                  <a:pt x="713308" y="1198778"/>
                </a:lnTo>
                <a:lnTo>
                  <a:pt x="713308" y="1212799"/>
                </a:lnTo>
                <a:cubicBezTo>
                  <a:pt x="714476" y="1219810"/>
                  <a:pt x="715060" y="1227988"/>
                  <a:pt x="715060" y="1237336"/>
                </a:cubicBezTo>
                <a:lnTo>
                  <a:pt x="722071" y="1302182"/>
                </a:lnTo>
                <a:cubicBezTo>
                  <a:pt x="723239" y="1324381"/>
                  <a:pt x="722655" y="1341323"/>
                  <a:pt x="720318" y="1353007"/>
                </a:cubicBezTo>
                <a:lnTo>
                  <a:pt x="713308" y="1375791"/>
                </a:lnTo>
                <a:lnTo>
                  <a:pt x="702792" y="1398575"/>
                </a:lnTo>
                <a:lnTo>
                  <a:pt x="687019" y="1431874"/>
                </a:lnTo>
                <a:lnTo>
                  <a:pt x="672998" y="1472184"/>
                </a:lnTo>
                <a:lnTo>
                  <a:pt x="660730" y="1501978"/>
                </a:lnTo>
                <a:cubicBezTo>
                  <a:pt x="659561" y="1507820"/>
                  <a:pt x="657809" y="1511325"/>
                  <a:pt x="655472" y="1512494"/>
                </a:cubicBezTo>
                <a:cubicBezTo>
                  <a:pt x="653135" y="1513662"/>
                  <a:pt x="649922" y="1514539"/>
                  <a:pt x="645833" y="1515123"/>
                </a:cubicBezTo>
                <a:cubicBezTo>
                  <a:pt x="641743" y="1515707"/>
                  <a:pt x="636777" y="1514831"/>
                  <a:pt x="630936" y="1512494"/>
                </a:cubicBezTo>
                <a:cubicBezTo>
                  <a:pt x="625093" y="1510157"/>
                  <a:pt x="617499" y="1505483"/>
                  <a:pt x="608152" y="1498473"/>
                </a:cubicBezTo>
                <a:lnTo>
                  <a:pt x="580110" y="1470431"/>
                </a:lnTo>
                <a:lnTo>
                  <a:pt x="550316" y="1440637"/>
                </a:lnTo>
                <a:lnTo>
                  <a:pt x="524027" y="1409090"/>
                </a:lnTo>
                <a:lnTo>
                  <a:pt x="506501" y="1382801"/>
                </a:lnTo>
                <a:lnTo>
                  <a:pt x="476707" y="1337234"/>
                </a:lnTo>
                <a:lnTo>
                  <a:pt x="446913" y="1268882"/>
                </a:lnTo>
                <a:cubicBezTo>
                  <a:pt x="442239" y="1260704"/>
                  <a:pt x="438150" y="1253109"/>
                  <a:pt x="434644" y="1246099"/>
                </a:cubicBezTo>
                <a:lnTo>
                  <a:pt x="394335" y="1168984"/>
                </a:lnTo>
                <a:lnTo>
                  <a:pt x="385572" y="1156716"/>
                </a:lnTo>
                <a:cubicBezTo>
                  <a:pt x="382066" y="1155548"/>
                  <a:pt x="379729" y="1155548"/>
                  <a:pt x="378561" y="1156716"/>
                </a:cubicBezTo>
                <a:cubicBezTo>
                  <a:pt x="377393" y="1157884"/>
                  <a:pt x="376224" y="1161390"/>
                  <a:pt x="375056" y="1167232"/>
                </a:cubicBezTo>
                <a:lnTo>
                  <a:pt x="366293" y="1188263"/>
                </a:lnTo>
                <a:lnTo>
                  <a:pt x="327736" y="1265377"/>
                </a:lnTo>
                <a:cubicBezTo>
                  <a:pt x="318388" y="1281735"/>
                  <a:pt x="309626" y="1296048"/>
                  <a:pt x="301447" y="1308316"/>
                </a:cubicBezTo>
                <a:cubicBezTo>
                  <a:pt x="293268" y="1320584"/>
                  <a:pt x="284505" y="1333729"/>
                  <a:pt x="275158" y="1347749"/>
                </a:cubicBezTo>
                <a:lnTo>
                  <a:pt x="247116" y="1381049"/>
                </a:lnTo>
                <a:lnTo>
                  <a:pt x="224332" y="1403833"/>
                </a:lnTo>
                <a:lnTo>
                  <a:pt x="206806" y="1419606"/>
                </a:lnTo>
                <a:cubicBezTo>
                  <a:pt x="202133" y="1421943"/>
                  <a:pt x="197751" y="1423695"/>
                  <a:pt x="193662" y="1424864"/>
                </a:cubicBezTo>
                <a:cubicBezTo>
                  <a:pt x="189572" y="1426032"/>
                  <a:pt x="185483" y="1425740"/>
                  <a:pt x="181393" y="1423988"/>
                </a:cubicBezTo>
                <a:cubicBezTo>
                  <a:pt x="177304" y="1422235"/>
                  <a:pt x="173507" y="1419022"/>
                  <a:pt x="170002" y="1414348"/>
                </a:cubicBezTo>
                <a:lnTo>
                  <a:pt x="155981" y="1407338"/>
                </a:lnTo>
                <a:cubicBezTo>
                  <a:pt x="148970" y="1401496"/>
                  <a:pt x="140792" y="1392149"/>
                  <a:pt x="131444" y="1379296"/>
                </a:cubicBezTo>
                <a:cubicBezTo>
                  <a:pt x="126771" y="1374623"/>
                  <a:pt x="122682" y="1368196"/>
                  <a:pt x="119176" y="1360018"/>
                </a:cubicBezTo>
                <a:lnTo>
                  <a:pt x="108661" y="1340739"/>
                </a:lnTo>
                <a:cubicBezTo>
                  <a:pt x="105156" y="1334897"/>
                  <a:pt x="102819" y="1329639"/>
                  <a:pt x="101650" y="1324966"/>
                </a:cubicBezTo>
                <a:lnTo>
                  <a:pt x="99898" y="1314450"/>
                </a:lnTo>
                <a:cubicBezTo>
                  <a:pt x="99898" y="1312113"/>
                  <a:pt x="101066" y="1312113"/>
                  <a:pt x="103403" y="1314450"/>
                </a:cubicBezTo>
                <a:lnTo>
                  <a:pt x="115671" y="1326718"/>
                </a:lnTo>
                <a:lnTo>
                  <a:pt x="133197" y="1347749"/>
                </a:lnTo>
                <a:lnTo>
                  <a:pt x="148970" y="1335481"/>
                </a:lnTo>
                <a:lnTo>
                  <a:pt x="332994" y="1151458"/>
                </a:lnTo>
                <a:cubicBezTo>
                  <a:pt x="350520" y="1131595"/>
                  <a:pt x="359283" y="1120788"/>
                  <a:pt x="359283" y="1119035"/>
                </a:cubicBezTo>
                <a:cubicBezTo>
                  <a:pt x="359283" y="1117283"/>
                  <a:pt x="355777" y="1111148"/>
                  <a:pt x="348767" y="1100633"/>
                </a:cubicBezTo>
                <a:lnTo>
                  <a:pt x="336499" y="1081354"/>
                </a:lnTo>
                <a:lnTo>
                  <a:pt x="322478" y="1090117"/>
                </a:lnTo>
                <a:lnTo>
                  <a:pt x="304952" y="1095375"/>
                </a:lnTo>
                <a:cubicBezTo>
                  <a:pt x="296773" y="1098880"/>
                  <a:pt x="289763" y="1101217"/>
                  <a:pt x="283921" y="1102385"/>
                </a:cubicBezTo>
                <a:lnTo>
                  <a:pt x="257632" y="1105891"/>
                </a:lnTo>
                <a:cubicBezTo>
                  <a:pt x="248285" y="1107059"/>
                  <a:pt x="240106" y="1107643"/>
                  <a:pt x="233095" y="1107643"/>
                </a:cubicBezTo>
                <a:lnTo>
                  <a:pt x="210312" y="1107643"/>
                </a:lnTo>
                <a:cubicBezTo>
                  <a:pt x="199796" y="1109980"/>
                  <a:pt x="191617" y="1111733"/>
                  <a:pt x="185775" y="1112901"/>
                </a:cubicBezTo>
                <a:cubicBezTo>
                  <a:pt x="171754" y="1116406"/>
                  <a:pt x="163576" y="1118159"/>
                  <a:pt x="161239" y="1118159"/>
                </a:cubicBezTo>
                <a:lnTo>
                  <a:pt x="192786" y="1084859"/>
                </a:lnTo>
                <a:cubicBezTo>
                  <a:pt x="200964" y="1075512"/>
                  <a:pt x="209143" y="1064997"/>
                  <a:pt x="217322" y="1053313"/>
                </a:cubicBezTo>
                <a:lnTo>
                  <a:pt x="238353" y="1027024"/>
                </a:lnTo>
                <a:lnTo>
                  <a:pt x="257632" y="995477"/>
                </a:lnTo>
                <a:lnTo>
                  <a:pt x="289178" y="948157"/>
                </a:lnTo>
                <a:cubicBezTo>
                  <a:pt x="291515" y="945820"/>
                  <a:pt x="292684" y="944067"/>
                  <a:pt x="292684" y="942899"/>
                </a:cubicBezTo>
                <a:cubicBezTo>
                  <a:pt x="292684" y="941730"/>
                  <a:pt x="282168" y="934720"/>
                  <a:pt x="261137" y="921868"/>
                </a:cubicBezTo>
                <a:cubicBezTo>
                  <a:pt x="250621" y="914857"/>
                  <a:pt x="240690" y="907555"/>
                  <a:pt x="231343" y="899960"/>
                </a:cubicBezTo>
                <a:cubicBezTo>
                  <a:pt x="221996" y="892365"/>
                  <a:pt x="212648" y="882726"/>
                  <a:pt x="203301" y="871042"/>
                </a:cubicBezTo>
                <a:lnTo>
                  <a:pt x="184022" y="848258"/>
                </a:lnTo>
                <a:cubicBezTo>
                  <a:pt x="178181" y="842416"/>
                  <a:pt x="174675" y="839495"/>
                  <a:pt x="173507" y="839495"/>
                </a:cubicBezTo>
                <a:lnTo>
                  <a:pt x="143713" y="851764"/>
                </a:lnTo>
                <a:cubicBezTo>
                  <a:pt x="132029" y="851764"/>
                  <a:pt x="123558" y="856437"/>
                  <a:pt x="118300" y="865784"/>
                </a:cubicBezTo>
                <a:cubicBezTo>
                  <a:pt x="113042" y="875132"/>
                  <a:pt x="105156" y="880097"/>
                  <a:pt x="94640" y="880681"/>
                </a:cubicBezTo>
                <a:cubicBezTo>
                  <a:pt x="84124" y="881266"/>
                  <a:pt x="77698" y="885063"/>
                  <a:pt x="75361" y="892073"/>
                </a:cubicBezTo>
                <a:cubicBezTo>
                  <a:pt x="73025" y="899084"/>
                  <a:pt x="68351" y="900544"/>
                  <a:pt x="61340" y="896455"/>
                </a:cubicBezTo>
                <a:cubicBezTo>
                  <a:pt x="54330" y="892365"/>
                  <a:pt x="51117" y="891781"/>
                  <a:pt x="51701" y="894702"/>
                </a:cubicBezTo>
                <a:cubicBezTo>
                  <a:pt x="52285" y="897623"/>
                  <a:pt x="49072" y="896163"/>
                  <a:pt x="42062" y="890321"/>
                </a:cubicBezTo>
                <a:lnTo>
                  <a:pt x="31546" y="881558"/>
                </a:lnTo>
                <a:lnTo>
                  <a:pt x="21031" y="869290"/>
                </a:lnTo>
                <a:cubicBezTo>
                  <a:pt x="16357" y="866953"/>
                  <a:pt x="12852" y="862863"/>
                  <a:pt x="10515" y="857022"/>
                </a:cubicBezTo>
                <a:lnTo>
                  <a:pt x="1752" y="846506"/>
                </a:lnTo>
                <a:cubicBezTo>
                  <a:pt x="584" y="841832"/>
                  <a:pt x="0" y="838327"/>
                  <a:pt x="0" y="835990"/>
                </a:cubicBezTo>
                <a:lnTo>
                  <a:pt x="1752" y="828980"/>
                </a:lnTo>
                <a:cubicBezTo>
                  <a:pt x="1752" y="827812"/>
                  <a:pt x="4089" y="824306"/>
                  <a:pt x="8762" y="818464"/>
                </a:cubicBezTo>
                <a:cubicBezTo>
                  <a:pt x="30962" y="796265"/>
                  <a:pt x="33591" y="793051"/>
                  <a:pt x="16649" y="808825"/>
                </a:cubicBezTo>
                <a:cubicBezTo>
                  <a:pt x="-293" y="824598"/>
                  <a:pt x="584" y="821969"/>
                  <a:pt x="19278" y="800938"/>
                </a:cubicBezTo>
                <a:lnTo>
                  <a:pt x="47320" y="771144"/>
                </a:lnTo>
                <a:lnTo>
                  <a:pt x="194538" y="622173"/>
                </a:lnTo>
                <a:lnTo>
                  <a:pt x="287426" y="534543"/>
                </a:lnTo>
                <a:cubicBezTo>
                  <a:pt x="295605" y="526364"/>
                  <a:pt x="299694" y="521398"/>
                  <a:pt x="299694" y="519646"/>
                </a:cubicBezTo>
                <a:cubicBezTo>
                  <a:pt x="299694" y="517893"/>
                  <a:pt x="295021" y="511759"/>
                  <a:pt x="285673" y="501244"/>
                </a:cubicBezTo>
                <a:cubicBezTo>
                  <a:pt x="276326" y="490728"/>
                  <a:pt x="268732" y="481381"/>
                  <a:pt x="262890" y="473202"/>
                </a:cubicBezTo>
                <a:lnTo>
                  <a:pt x="257632" y="460934"/>
                </a:lnTo>
                <a:cubicBezTo>
                  <a:pt x="255295" y="455092"/>
                  <a:pt x="254126" y="449250"/>
                  <a:pt x="254126" y="443408"/>
                </a:cubicBezTo>
                <a:lnTo>
                  <a:pt x="252374" y="431140"/>
                </a:lnTo>
                <a:cubicBezTo>
                  <a:pt x="252374" y="428803"/>
                  <a:pt x="252958" y="427634"/>
                  <a:pt x="254126" y="427634"/>
                </a:cubicBezTo>
                <a:lnTo>
                  <a:pt x="261137" y="431140"/>
                </a:lnTo>
                <a:cubicBezTo>
                  <a:pt x="263474" y="433476"/>
                  <a:pt x="266687" y="437566"/>
                  <a:pt x="270776" y="443408"/>
                </a:cubicBezTo>
                <a:cubicBezTo>
                  <a:pt x="274866" y="449250"/>
                  <a:pt x="278371" y="453339"/>
                  <a:pt x="281292" y="455676"/>
                </a:cubicBezTo>
                <a:cubicBezTo>
                  <a:pt x="284213" y="458013"/>
                  <a:pt x="286258" y="459181"/>
                  <a:pt x="287426" y="459181"/>
                </a:cubicBezTo>
                <a:cubicBezTo>
                  <a:pt x="288594" y="459181"/>
                  <a:pt x="290931" y="458013"/>
                  <a:pt x="294436" y="455676"/>
                </a:cubicBezTo>
                <a:lnTo>
                  <a:pt x="340004" y="429387"/>
                </a:lnTo>
                <a:cubicBezTo>
                  <a:pt x="350520" y="422377"/>
                  <a:pt x="362496" y="414782"/>
                  <a:pt x="375932" y="406603"/>
                </a:cubicBezTo>
                <a:cubicBezTo>
                  <a:pt x="389369" y="398424"/>
                  <a:pt x="401053" y="392290"/>
                  <a:pt x="410984" y="388201"/>
                </a:cubicBezTo>
                <a:cubicBezTo>
                  <a:pt x="420916" y="384112"/>
                  <a:pt x="430555" y="379146"/>
                  <a:pt x="439902" y="373304"/>
                </a:cubicBezTo>
                <a:lnTo>
                  <a:pt x="476707" y="350520"/>
                </a:lnTo>
                <a:lnTo>
                  <a:pt x="476707" y="348767"/>
                </a:lnTo>
                <a:cubicBezTo>
                  <a:pt x="479044" y="347599"/>
                  <a:pt x="479628" y="348767"/>
                  <a:pt x="478459" y="352273"/>
                </a:cubicBezTo>
                <a:lnTo>
                  <a:pt x="478459" y="355778"/>
                </a:lnTo>
                <a:lnTo>
                  <a:pt x="481965" y="355778"/>
                </a:lnTo>
                <a:lnTo>
                  <a:pt x="511759" y="343510"/>
                </a:lnTo>
                <a:lnTo>
                  <a:pt x="557326" y="322479"/>
                </a:lnTo>
                <a:lnTo>
                  <a:pt x="574852" y="336499"/>
                </a:lnTo>
                <a:cubicBezTo>
                  <a:pt x="583031" y="340004"/>
                  <a:pt x="591210" y="345262"/>
                  <a:pt x="599389" y="352273"/>
                </a:cubicBezTo>
                <a:lnTo>
                  <a:pt x="618667" y="371551"/>
                </a:lnTo>
                <a:cubicBezTo>
                  <a:pt x="633857" y="385572"/>
                  <a:pt x="641743" y="391998"/>
                  <a:pt x="642327" y="390830"/>
                </a:cubicBezTo>
                <a:cubicBezTo>
                  <a:pt x="642912" y="389661"/>
                  <a:pt x="646709" y="376225"/>
                  <a:pt x="653719" y="350520"/>
                </a:cubicBezTo>
                <a:lnTo>
                  <a:pt x="672998" y="282169"/>
                </a:lnTo>
                <a:cubicBezTo>
                  <a:pt x="672998" y="272822"/>
                  <a:pt x="675042" y="264058"/>
                  <a:pt x="679132" y="255880"/>
                </a:cubicBezTo>
                <a:cubicBezTo>
                  <a:pt x="683221" y="247701"/>
                  <a:pt x="686142" y="239230"/>
                  <a:pt x="687895" y="230467"/>
                </a:cubicBezTo>
                <a:cubicBezTo>
                  <a:pt x="689648" y="221704"/>
                  <a:pt x="691984" y="215278"/>
                  <a:pt x="694905" y="211188"/>
                </a:cubicBezTo>
                <a:cubicBezTo>
                  <a:pt x="697826" y="207099"/>
                  <a:pt x="698118" y="203302"/>
                  <a:pt x="695782" y="199797"/>
                </a:cubicBezTo>
                <a:lnTo>
                  <a:pt x="694029" y="196291"/>
                </a:lnTo>
                <a:lnTo>
                  <a:pt x="690524" y="192786"/>
                </a:lnTo>
                <a:cubicBezTo>
                  <a:pt x="687019" y="190449"/>
                  <a:pt x="683514" y="189281"/>
                  <a:pt x="680008" y="189281"/>
                </a:cubicBezTo>
                <a:cubicBezTo>
                  <a:pt x="676503" y="189281"/>
                  <a:pt x="671538" y="190449"/>
                  <a:pt x="665111" y="192786"/>
                </a:cubicBezTo>
                <a:cubicBezTo>
                  <a:pt x="658685" y="195123"/>
                  <a:pt x="653135" y="197460"/>
                  <a:pt x="648462" y="199797"/>
                </a:cubicBezTo>
                <a:cubicBezTo>
                  <a:pt x="643788" y="202133"/>
                  <a:pt x="640283" y="204178"/>
                  <a:pt x="637946" y="205931"/>
                </a:cubicBezTo>
                <a:cubicBezTo>
                  <a:pt x="635609" y="207683"/>
                  <a:pt x="632980" y="209436"/>
                  <a:pt x="630059" y="211188"/>
                </a:cubicBezTo>
                <a:cubicBezTo>
                  <a:pt x="627138" y="212941"/>
                  <a:pt x="624509" y="213817"/>
                  <a:pt x="622173" y="213817"/>
                </a:cubicBezTo>
                <a:cubicBezTo>
                  <a:pt x="619836" y="213817"/>
                  <a:pt x="612825" y="215862"/>
                  <a:pt x="601141" y="219951"/>
                </a:cubicBezTo>
                <a:cubicBezTo>
                  <a:pt x="589457" y="224041"/>
                  <a:pt x="576605" y="229591"/>
                  <a:pt x="562584" y="236601"/>
                </a:cubicBezTo>
                <a:cubicBezTo>
                  <a:pt x="542721" y="244780"/>
                  <a:pt x="527824" y="250330"/>
                  <a:pt x="517893" y="253251"/>
                </a:cubicBezTo>
                <a:cubicBezTo>
                  <a:pt x="507961" y="256172"/>
                  <a:pt x="498906" y="258217"/>
                  <a:pt x="490728" y="259385"/>
                </a:cubicBezTo>
                <a:lnTo>
                  <a:pt x="474954" y="259385"/>
                </a:lnTo>
                <a:lnTo>
                  <a:pt x="459181" y="255880"/>
                </a:lnTo>
                <a:cubicBezTo>
                  <a:pt x="454507" y="254711"/>
                  <a:pt x="446913" y="251206"/>
                  <a:pt x="436397" y="245364"/>
                </a:cubicBezTo>
                <a:cubicBezTo>
                  <a:pt x="425881" y="239522"/>
                  <a:pt x="415658" y="233096"/>
                  <a:pt x="405726" y="226085"/>
                </a:cubicBezTo>
                <a:cubicBezTo>
                  <a:pt x="395795" y="219075"/>
                  <a:pt x="383819" y="208560"/>
                  <a:pt x="369798" y="194539"/>
                </a:cubicBezTo>
                <a:lnTo>
                  <a:pt x="338251" y="159487"/>
                </a:lnTo>
                <a:lnTo>
                  <a:pt x="308457" y="124435"/>
                </a:lnTo>
                <a:cubicBezTo>
                  <a:pt x="307289" y="118593"/>
                  <a:pt x="301155" y="109245"/>
                  <a:pt x="290055" y="96393"/>
                </a:cubicBezTo>
                <a:cubicBezTo>
                  <a:pt x="278955" y="83541"/>
                  <a:pt x="276618" y="79451"/>
                  <a:pt x="283044" y="84125"/>
                </a:cubicBezTo>
                <a:cubicBezTo>
                  <a:pt x="289471" y="88798"/>
                  <a:pt x="289763" y="88214"/>
                  <a:pt x="283921" y="82372"/>
                </a:cubicBezTo>
                <a:cubicBezTo>
                  <a:pt x="278079" y="76530"/>
                  <a:pt x="278955" y="75946"/>
                  <a:pt x="286549" y="80620"/>
                </a:cubicBezTo>
                <a:cubicBezTo>
                  <a:pt x="294144" y="85293"/>
                  <a:pt x="296189" y="85878"/>
                  <a:pt x="292684" y="82372"/>
                </a:cubicBezTo>
                <a:cubicBezTo>
                  <a:pt x="289178" y="78867"/>
                  <a:pt x="291515" y="80620"/>
                  <a:pt x="299694" y="87630"/>
                </a:cubicBezTo>
                <a:lnTo>
                  <a:pt x="329488" y="113919"/>
                </a:lnTo>
                <a:cubicBezTo>
                  <a:pt x="340004" y="122098"/>
                  <a:pt x="347599" y="127063"/>
                  <a:pt x="352272" y="128816"/>
                </a:cubicBezTo>
                <a:cubicBezTo>
                  <a:pt x="356946" y="130569"/>
                  <a:pt x="361619" y="131445"/>
                  <a:pt x="366293" y="131445"/>
                </a:cubicBezTo>
                <a:cubicBezTo>
                  <a:pt x="370967" y="131445"/>
                  <a:pt x="375640" y="129692"/>
                  <a:pt x="380314" y="126187"/>
                </a:cubicBezTo>
                <a:lnTo>
                  <a:pt x="394335" y="122682"/>
                </a:lnTo>
                <a:lnTo>
                  <a:pt x="436397" y="98146"/>
                </a:lnTo>
                <a:lnTo>
                  <a:pt x="467944" y="85878"/>
                </a:lnTo>
                <a:lnTo>
                  <a:pt x="485470" y="75362"/>
                </a:lnTo>
                <a:cubicBezTo>
                  <a:pt x="487807" y="74193"/>
                  <a:pt x="490143" y="73609"/>
                  <a:pt x="492480" y="73609"/>
                </a:cubicBezTo>
                <a:lnTo>
                  <a:pt x="497738" y="71856"/>
                </a:lnTo>
                <a:cubicBezTo>
                  <a:pt x="498906" y="71856"/>
                  <a:pt x="499491" y="71564"/>
                  <a:pt x="499491" y="70980"/>
                </a:cubicBezTo>
                <a:cubicBezTo>
                  <a:pt x="499491" y="70396"/>
                  <a:pt x="501827" y="68935"/>
                  <a:pt x="506501" y="66599"/>
                </a:cubicBezTo>
                <a:lnTo>
                  <a:pt x="520522" y="63094"/>
                </a:lnTo>
                <a:cubicBezTo>
                  <a:pt x="535711" y="58420"/>
                  <a:pt x="545642" y="54623"/>
                  <a:pt x="550316" y="51702"/>
                </a:cubicBezTo>
                <a:cubicBezTo>
                  <a:pt x="554989" y="48781"/>
                  <a:pt x="561124" y="46152"/>
                  <a:pt x="568718" y="43815"/>
                </a:cubicBezTo>
                <a:cubicBezTo>
                  <a:pt x="576313" y="41478"/>
                  <a:pt x="583615" y="39141"/>
                  <a:pt x="590626" y="36805"/>
                </a:cubicBezTo>
                <a:lnTo>
                  <a:pt x="592378" y="36805"/>
                </a:lnTo>
                <a:lnTo>
                  <a:pt x="644956" y="21031"/>
                </a:lnTo>
                <a:cubicBezTo>
                  <a:pt x="648462" y="19863"/>
                  <a:pt x="657225" y="17526"/>
                  <a:pt x="671245" y="14021"/>
                </a:cubicBezTo>
                <a:cubicBezTo>
                  <a:pt x="674751" y="14021"/>
                  <a:pt x="680008" y="11684"/>
                  <a:pt x="687019" y="7010"/>
                </a:cubicBezTo>
                <a:lnTo>
                  <a:pt x="699287" y="3505"/>
                </a:lnTo>
                <a:close/>
              </a:path>
            </a:pathLst>
          </a:custGeom>
          <a:solidFill>
            <a:schemeClr val="bg1">
              <a:lumMod val="10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zh-CN" altLang="en-US" sz="13800" dirty="0">
              <a:solidFill>
                <a:schemeClr val="bg1">
                  <a:lumMod val="100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PPT-18">
            <a:extLst>
              <a:ext uri="{FF2B5EF4-FFF2-40B4-BE49-F238E27FC236}">
                <a16:creationId xmlns:a16="http://schemas.microsoft.com/office/drawing/2014/main" id="{1A1BE318-8403-B933-FAA4-831FB093B634}"/>
              </a:ext>
            </a:extLst>
          </p:cNvPr>
          <p:cNvSpPr txBox="1">
            <a:spLocks/>
          </p:cNvSpPr>
          <p:nvPr/>
        </p:nvSpPr>
        <p:spPr>
          <a:xfrm>
            <a:off x="6801864" y="5406463"/>
            <a:ext cx="609047" cy="4431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zh-CN" altLang="en-US" sz="2400" b="0" i="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spcBef>
                <a:spcPts val="0"/>
              </a:spcBef>
            </a:pPr>
            <a:r>
              <a:rPr lang="en-US" altLang="zh-CN" sz="3200" dirty="0">
                <a:solidFill>
                  <a:schemeClr val="accent1"/>
                </a:solidFill>
                <a:effectLst>
                  <a:outerShdw blurRad="254000" dist="63500" algn="l" rotWithShape="0">
                    <a:schemeClr val="accent1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sz="3200" dirty="0">
              <a:solidFill>
                <a:schemeClr val="accent1"/>
              </a:solidFill>
              <a:effectLst>
                <a:outerShdw blurRad="254000" dist="63500" algn="l" rotWithShape="0">
                  <a:schemeClr val="accent1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PPT-18">
            <a:extLst>
              <a:ext uri="{FF2B5EF4-FFF2-40B4-BE49-F238E27FC236}">
                <a16:creationId xmlns:a16="http://schemas.microsoft.com/office/drawing/2014/main" id="{F83C020C-FA7C-8FA6-0441-8A3FF0382FC2}"/>
              </a:ext>
            </a:extLst>
          </p:cNvPr>
          <p:cNvSpPr txBox="1">
            <a:spLocks/>
          </p:cNvSpPr>
          <p:nvPr/>
        </p:nvSpPr>
        <p:spPr>
          <a:xfrm>
            <a:off x="7248790" y="2587605"/>
            <a:ext cx="659847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zh-CN" altLang="en-US" sz="2400" b="0" i="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spcBef>
                <a:spcPts val="0"/>
              </a:spcBef>
            </a:pPr>
            <a:r>
              <a:rPr lang="en-US" altLang="zh-CN" sz="3200" dirty="0">
                <a:solidFill>
                  <a:schemeClr val="accent1"/>
                </a:solidFill>
                <a:effectLst>
                  <a:outerShdw blurRad="254000" dist="63500" algn="l" rotWithShape="0">
                    <a:schemeClr val="accent1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sz="3200" dirty="0">
              <a:solidFill>
                <a:schemeClr val="accent1"/>
              </a:solidFill>
              <a:effectLst>
                <a:outerShdw blurRad="254000" dist="63500" algn="l" rotWithShape="0">
                  <a:schemeClr val="accent1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PPT-18">
            <a:extLst>
              <a:ext uri="{FF2B5EF4-FFF2-40B4-BE49-F238E27FC236}">
                <a16:creationId xmlns:a16="http://schemas.microsoft.com/office/drawing/2014/main" id="{1F42D2D1-82E0-D250-28A4-57599F461EFF}"/>
              </a:ext>
            </a:extLst>
          </p:cNvPr>
          <p:cNvSpPr txBox="1">
            <a:spLocks/>
          </p:cNvSpPr>
          <p:nvPr/>
        </p:nvSpPr>
        <p:spPr>
          <a:xfrm>
            <a:off x="7248790" y="3960827"/>
            <a:ext cx="659847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zh-CN" altLang="en-US" sz="2400" b="0" i="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spcBef>
                <a:spcPts val="0"/>
              </a:spcBef>
            </a:pPr>
            <a:r>
              <a:rPr lang="en-US" altLang="zh-CN" sz="3200" dirty="0">
                <a:solidFill>
                  <a:schemeClr val="accent3"/>
                </a:solidFill>
                <a:effectLst>
                  <a:outerShdw blurRad="254000" dist="63500" algn="l" rotWithShape="0">
                    <a:schemeClr val="accent3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sz="3200" dirty="0">
              <a:solidFill>
                <a:schemeClr val="accent3"/>
              </a:solidFill>
              <a:effectLst>
                <a:outerShdw blurRad="254000" dist="63500" algn="l" rotWithShape="0">
                  <a:schemeClr val="accent3">
                    <a:alpha val="20000"/>
                  </a:scheme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7" name="图片 46" descr="图片包含 标志, 游戏机, 房间&#10;&#10;描述已自动生成">
            <a:extLst>
              <a:ext uri="{FF2B5EF4-FFF2-40B4-BE49-F238E27FC236}">
                <a16:creationId xmlns:a16="http://schemas.microsoft.com/office/drawing/2014/main" id="{D78B80B9-D5FF-455F-7672-D8D26B6A0EA7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262022"/>
            <a:ext cx="955584" cy="95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60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建筑的摆设布局&#10;&#10;描述已自动生成">
            <a:extLst>
              <a:ext uri="{FF2B5EF4-FFF2-40B4-BE49-F238E27FC236}">
                <a16:creationId xmlns:a16="http://schemas.microsoft.com/office/drawing/2014/main" id="{75A76941-A562-8C01-5664-9CBADB46198F}"/>
              </a:ext>
            </a:extLst>
          </p:cNvPr>
          <p:cNvPicPr>
            <a:picLocks/>
          </p:cNvPicPr>
          <p:nvPr/>
        </p:nvPicPr>
        <p:blipFill rotWithShape="1">
          <a:blip r:embed="rId9" cstate="email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4562" b="28704"/>
          <a:stretch/>
        </p:blipFill>
        <p:spPr>
          <a:xfrm>
            <a:off x="0" y="1968500"/>
            <a:ext cx="12192000" cy="4889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A30D5E8-F6C2-9211-B8BA-05D3285184D8}"/>
              </a:ext>
            </a:extLst>
          </p:cNvPr>
          <p:cNvSpPr/>
          <p:nvPr/>
        </p:nvSpPr>
        <p:spPr>
          <a:xfrm>
            <a:off x="0" y="0"/>
            <a:ext cx="12192000" cy="44196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2000">
                <a:schemeClr val="bg1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id="{10E1D543-3B3F-44C4-D23C-B18B47A19F6C}"/>
              </a:ext>
            </a:extLst>
          </p:cNvPr>
          <p:cNvSpPr/>
          <p:nvPr/>
        </p:nvSpPr>
        <p:spPr>
          <a:xfrm flipV="1">
            <a:off x="1" y="3478249"/>
            <a:ext cx="12200652" cy="1227101"/>
          </a:xfrm>
          <a:custGeom>
            <a:avLst/>
            <a:gdLst>
              <a:gd name="connsiteX0" fmla="*/ 12171203 w 12171203"/>
              <a:gd name="connsiteY0" fmla="*/ 1227101 h 1227101"/>
              <a:gd name="connsiteX1" fmla="*/ 12171203 w 12171203"/>
              <a:gd name="connsiteY1" fmla="*/ 729778 h 1227101"/>
              <a:gd name="connsiteX2" fmla="*/ 11912414 w 12171203"/>
              <a:gd name="connsiteY2" fmla="*/ 661130 h 1227101"/>
              <a:gd name="connsiteX3" fmla="*/ 6013759 w 12171203"/>
              <a:gd name="connsiteY3" fmla="*/ 0 h 1227101"/>
              <a:gd name="connsiteX4" fmla="*/ 115104 w 12171203"/>
              <a:gd name="connsiteY4" fmla="*/ 661130 h 1227101"/>
              <a:gd name="connsiteX5" fmla="*/ 0 w 12171203"/>
              <a:gd name="connsiteY5" fmla="*/ 691663 h 1227101"/>
              <a:gd name="connsiteX6" fmla="*/ 0 w 12171203"/>
              <a:gd name="connsiteY6" fmla="*/ 1181033 h 1227101"/>
              <a:gd name="connsiteX7" fmla="*/ 94307 w 12171203"/>
              <a:gd name="connsiteY7" fmla="*/ 1157585 h 1227101"/>
              <a:gd name="connsiteX8" fmla="*/ 5992962 w 12171203"/>
              <a:gd name="connsiteY8" fmla="*/ 537897 h 1227101"/>
              <a:gd name="connsiteX9" fmla="*/ 11891617 w 12171203"/>
              <a:gd name="connsiteY9" fmla="*/ 1157585 h 1227101"/>
              <a:gd name="connsiteX10" fmla="*/ 12171203 w 12171203"/>
              <a:gd name="connsiteY10" fmla="*/ 1227101 h 1227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71203" h="1227101">
                <a:moveTo>
                  <a:pt x="12171203" y="1227101"/>
                </a:moveTo>
                <a:lnTo>
                  <a:pt x="12171203" y="729778"/>
                </a:lnTo>
                <a:lnTo>
                  <a:pt x="11912414" y="661130"/>
                </a:lnTo>
                <a:cubicBezTo>
                  <a:pt x="10267552" y="245897"/>
                  <a:pt x="8225727" y="0"/>
                  <a:pt x="6013759" y="0"/>
                </a:cubicBezTo>
                <a:cubicBezTo>
                  <a:pt x="3801791" y="0"/>
                  <a:pt x="1759966" y="245897"/>
                  <a:pt x="115104" y="661130"/>
                </a:cubicBezTo>
                <a:lnTo>
                  <a:pt x="0" y="691663"/>
                </a:lnTo>
                <a:lnTo>
                  <a:pt x="0" y="1181033"/>
                </a:lnTo>
                <a:lnTo>
                  <a:pt x="94307" y="1157585"/>
                </a:lnTo>
                <a:cubicBezTo>
                  <a:pt x="1739169" y="768381"/>
                  <a:pt x="3780994" y="537897"/>
                  <a:pt x="5992962" y="537897"/>
                </a:cubicBezTo>
                <a:cubicBezTo>
                  <a:pt x="8204930" y="537897"/>
                  <a:pt x="10246755" y="768381"/>
                  <a:pt x="11891617" y="1157585"/>
                </a:cubicBezTo>
                <a:lnTo>
                  <a:pt x="12171203" y="1227101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5A43AACA-E19B-8773-AAE1-F9F0112410E4}"/>
              </a:ext>
            </a:extLst>
          </p:cNvPr>
          <p:cNvSpPr/>
          <p:nvPr/>
        </p:nvSpPr>
        <p:spPr>
          <a:xfrm flipV="1">
            <a:off x="0" y="-11715"/>
            <a:ext cx="12192000" cy="4327147"/>
          </a:xfrm>
          <a:custGeom>
            <a:avLst/>
            <a:gdLst>
              <a:gd name="connsiteX0" fmla="*/ 0 w 12192000"/>
              <a:gd name="connsiteY0" fmla="*/ 4327147 h 4327147"/>
              <a:gd name="connsiteX1" fmla="*/ 12192000 w 12192000"/>
              <a:gd name="connsiteY1" fmla="*/ 4327147 h 4327147"/>
              <a:gd name="connsiteX2" fmla="*/ 12192000 w 12192000"/>
              <a:gd name="connsiteY2" fmla="*/ 735295 h 4327147"/>
              <a:gd name="connsiteX3" fmla="*/ 11912414 w 12192000"/>
              <a:gd name="connsiteY3" fmla="*/ 661130 h 4327147"/>
              <a:gd name="connsiteX4" fmla="*/ 6013759 w 12192000"/>
              <a:gd name="connsiteY4" fmla="*/ 0 h 4327147"/>
              <a:gd name="connsiteX5" fmla="*/ 115104 w 12192000"/>
              <a:gd name="connsiteY5" fmla="*/ 661130 h 4327147"/>
              <a:gd name="connsiteX6" fmla="*/ 0 w 12192000"/>
              <a:gd name="connsiteY6" fmla="*/ 691663 h 4327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327147">
                <a:moveTo>
                  <a:pt x="0" y="4327147"/>
                </a:moveTo>
                <a:lnTo>
                  <a:pt x="12192000" y="4327147"/>
                </a:lnTo>
                <a:lnTo>
                  <a:pt x="12192000" y="735295"/>
                </a:lnTo>
                <a:lnTo>
                  <a:pt x="11912414" y="661130"/>
                </a:lnTo>
                <a:cubicBezTo>
                  <a:pt x="10267552" y="245898"/>
                  <a:pt x="8225727" y="0"/>
                  <a:pt x="6013759" y="0"/>
                </a:cubicBezTo>
                <a:cubicBezTo>
                  <a:pt x="3801791" y="0"/>
                  <a:pt x="1759966" y="245898"/>
                  <a:pt x="115104" y="661130"/>
                </a:cubicBezTo>
                <a:lnTo>
                  <a:pt x="0" y="691663"/>
                </a:ln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EBD6339-4C5F-7AD6-BB75-476EF5D7F0B2}"/>
              </a:ext>
            </a:extLst>
          </p:cNvPr>
          <p:cNvGrpSpPr/>
          <p:nvPr/>
        </p:nvGrpSpPr>
        <p:grpSpPr>
          <a:xfrm>
            <a:off x="2074755" y="3146068"/>
            <a:ext cx="2543190" cy="479962"/>
            <a:chOff x="3181751" y="3660362"/>
            <a:chExt cx="2543190" cy="479962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05992AE2-1E73-9648-9ADE-014663AF39D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3181751" y="3660362"/>
              <a:ext cx="2543190" cy="479962"/>
            </a:xfrm>
            <a:prstGeom prst="roundRect">
              <a:avLst>
                <a:gd name="adj" fmla="val 50000"/>
              </a:avLst>
            </a:prstGeom>
            <a:noFill/>
            <a:ln w="20955">
              <a:gradFill>
                <a:gsLst>
                  <a:gs pos="18000">
                    <a:srgbClr val="FFECB1"/>
                  </a:gs>
                  <a:gs pos="100000">
                    <a:srgbClr val="DCB745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0584" tIns="50292" rIns="100584" bIns="50292" rtlCol="0" anchor="ctr"/>
            <a:lstStyle/>
            <a:p>
              <a:pPr algn="ctr"/>
              <a:endParaRPr lang="zh-CN" altLang="en-US" sz="19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D2085C1-874E-9DD8-9B5F-176D2EF825BE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3257432" y="3722941"/>
              <a:ext cx="2391827" cy="364037"/>
            </a:xfrm>
            <a:prstGeom prst="rect">
              <a:avLst/>
            </a:prstGeom>
            <a:noFill/>
            <a:effectLst/>
          </p:spPr>
          <p:txBody>
            <a:bodyPr wrap="square" lIns="116677" tIns="58338" rIns="116677" bIns="58338" rtlCol="0">
              <a:spAutoFit/>
            </a:bodyPr>
            <a:lstStyle>
              <a:defPPr>
                <a:defRPr lang="zh-CN"/>
              </a:defPPr>
              <a:lvl1pPr algn="ctr">
                <a:defRPr sz="1856">
                  <a:gradFill>
                    <a:gsLst>
                      <a:gs pos="0">
                        <a:schemeClr val="accent4">
                          <a:lumMod val="20000"/>
                          <a:lumOff val="80000"/>
                        </a:schemeClr>
                      </a:gs>
                      <a:gs pos="51000">
                        <a:schemeClr val="accent4">
                          <a:lumMod val="40000"/>
                          <a:lumOff val="60000"/>
                        </a:schemeClr>
                      </a:gs>
                      <a:gs pos="100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outerShdw blurRad="147320" dist="29464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学院：我和我的母校</a:t>
              </a:r>
            </a:p>
          </p:txBody>
        </p:sp>
      </p:grpSp>
      <p:sp>
        <p:nvSpPr>
          <p:cNvPr id="45" name="文本框 44" hidden="1">
            <a:extLst>
              <a:ext uri="{FF2B5EF4-FFF2-40B4-BE49-F238E27FC236}">
                <a16:creationId xmlns:a16="http://schemas.microsoft.com/office/drawing/2014/main" id="{B1B30539-C177-E127-7D3F-A5DD3829DA22}"/>
              </a:ext>
            </a:extLst>
          </p:cNvPr>
          <p:cNvSpPr txBox="1"/>
          <p:nvPr/>
        </p:nvSpPr>
        <p:spPr>
          <a:xfrm>
            <a:off x="965429" y="1506639"/>
            <a:ext cx="85331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spc="-3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感谢观看与指导</a:t>
            </a:r>
          </a:p>
        </p:txBody>
      </p:sp>
      <p:pic>
        <p:nvPicPr>
          <p:cNvPr id="60" name="图片 59" descr="黑暗中的灯光&#10;&#10;描述已自动生成">
            <a:extLst>
              <a:ext uri="{FF2B5EF4-FFF2-40B4-BE49-F238E27FC236}">
                <a16:creationId xmlns:a16="http://schemas.microsoft.com/office/drawing/2014/main" id="{D2876EE6-70D9-619A-D8E5-4856CD61C614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1615" y="1572720"/>
            <a:ext cx="6332587" cy="2382929"/>
          </a:xfrm>
          <a:prstGeom prst="rect">
            <a:avLst/>
          </a:prstGeom>
        </p:spPr>
      </p:pic>
      <p:pic>
        <p:nvPicPr>
          <p:cNvPr id="3" name="图片 2" descr="图片包含 标志, 游戏机, 房间&#10;&#10;描述已自动生成">
            <a:extLst>
              <a:ext uri="{FF2B5EF4-FFF2-40B4-BE49-F238E27FC236}">
                <a16:creationId xmlns:a16="http://schemas.microsoft.com/office/drawing/2014/main" id="{1D48AF22-E0E4-469B-F4C4-07E569287A83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8208" y="262022"/>
            <a:ext cx="955584" cy="955584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5136476A-3395-609D-0D74-A13D701A13DF}"/>
              </a:ext>
            </a:extLst>
          </p:cNvPr>
          <p:cNvSpPr txBox="1"/>
          <p:nvPr/>
        </p:nvSpPr>
        <p:spPr>
          <a:xfrm>
            <a:off x="2047130" y="1509818"/>
            <a:ext cx="1160069" cy="1094156"/>
          </a:xfrm>
          <a:custGeom>
            <a:avLst/>
            <a:gdLst>
              <a:gd name="connsiteX0" fmla="*/ 248822 w 1160069"/>
              <a:gd name="connsiteY0" fmla="*/ 858517 h 1094156"/>
              <a:gd name="connsiteX1" fmla="*/ 258709 w 1160069"/>
              <a:gd name="connsiteY1" fmla="*/ 858517 h 1094156"/>
              <a:gd name="connsiteX2" fmla="*/ 276835 w 1160069"/>
              <a:gd name="connsiteY2" fmla="*/ 862637 h 1094156"/>
              <a:gd name="connsiteX3" fmla="*/ 291666 w 1160069"/>
              <a:gd name="connsiteY3" fmla="*/ 881587 h 1094156"/>
              <a:gd name="connsiteX4" fmla="*/ 318855 w 1160069"/>
              <a:gd name="connsiteY4" fmla="*/ 915367 h 1094156"/>
              <a:gd name="connsiteX5" fmla="*/ 349339 w 1160069"/>
              <a:gd name="connsiteY5" fmla="*/ 940908 h 1094156"/>
              <a:gd name="connsiteX6" fmla="*/ 359226 w 1160069"/>
              <a:gd name="connsiteY6" fmla="*/ 947500 h 1094156"/>
              <a:gd name="connsiteX7" fmla="*/ 370761 w 1160069"/>
              <a:gd name="connsiteY7" fmla="*/ 954091 h 1094156"/>
              <a:gd name="connsiteX8" fmla="*/ 380648 w 1160069"/>
              <a:gd name="connsiteY8" fmla="*/ 960682 h 1094156"/>
              <a:gd name="connsiteX9" fmla="*/ 425963 w 1160069"/>
              <a:gd name="connsiteY9" fmla="*/ 987047 h 1094156"/>
              <a:gd name="connsiteX10" fmla="*/ 495996 w 1160069"/>
              <a:gd name="connsiteY10" fmla="*/ 1011765 h 1094156"/>
              <a:gd name="connsiteX11" fmla="*/ 563557 w 1160069"/>
              <a:gd name="connsiteY11" fmla="*/ 1024123 h 1094156"/>
              <a:gd name="connsiteX12" fmla="*/ 634413 w 1160069"/>
              <a:gd name="connsiteY12" fmla="*/ 1026595 h 1094156"/>
              <a:gd name="connsiteX13" fmla="*/ 695383 w 1160069"/>
              <a:gd name="connsiteY13" fmla="*/ 1028243 h 1094156"/>
              <a:gd name="connsiteX14" fmla="*/ 731635 w 1160069"/>
              <a:gd name="connsiteY14" fmla="*/ 1015060 h 1094156"/>
              <a:gd name="connsiteX15" fmla="*/ 810730 w 1160069"/>
              <a:gd name="connsiteY15" fmla="*/ 978808 h 1094156"/>
              <a:gd name="connsiteX16" fmla="*/ 795076 w 1160069"/>
              <a:gd name="connsiteY16" fmla="*/ 940908 h 1094156"/>
              <a:gd name="connsiteX17" fmla="*/ 767887 w 1160069"/>
              <a:gd name="connsiteY17" fmla="*/ 899713 h 1094156"/>
              <a:gd name="connsiteX18" fmla="*/ 762120 w 1160069"/>
              <a:gd name="connsiteY18" fmla="*/ 888178 h 1094156"/>
              <a:gd name="connsiteX19" fmla="*/ 771182 w 1160069"/>
              <a:gd name="connsiteY19" fmla="*/ 883234 h 1094156"/>
              <a:gd name="connsiteX20" fmla="*/ 835448 w 1160069"/>
              <a:gd name="connsiteY20" fmla="*/ 909600 h 1094156"/>
              <a:gd name="connsiteX21" fmla="*/ 868404 w 1160069"/>
              <a:gd name="connsiteY21" fmla="*/ 929374 h 1094156"/>
              <a:gd name="connsiteX22" fmla="*/ 881587 w 1160069"/>
              <a:gd name="connsiteY22" fmla="*/ 939260 h 1094156"/>
              <a:gd name="connsiteX23" fmla="*/ 897241 w 1160069"/>
              <a:gd name="connsiteY23" fmla="*/ 951619 h 1094156"/>
              <a:gd name="connsiteX24" fmla="*/ 909600 w 1160069"/>
              <a:gd name="connsiteY24" fmla="*/ 967274 h 1094156"/>
              <a:gd name="connsiteX25" fmla="*/ 922783 w 1160069"/>
              <a:gd name="connsiteY25" fmla="*/ 982104 h 1094156"/>
              <a:gd name="connsiteX26" fmla="*/ 939261 w 1160069"/>
              <a:gd name="connsiteY26" fmla="*/ 1006821 h 1094156"/>
              <a:gd name="connsiteX27" fmla="*/ 945852 w 1160069"/>
              <a:gd name="connsiteY27" fmla="*/ 1036482 h 1094156"/>
              <a:gd name="connsiteX28" fmla="*/ 943380 w 1160069"/>
              <a:gd name="connsiteY28" fmla="*/ 1051313 h 1094156"/>
              <a:gd name="connsiteX29" fmla="*/ 932669 w 1160069"/>
              <a:gd name="connsiteY29" fmla="*/ 1061200 h 1094156"/>
              <a:gd name="connsiteX30" fmla="*/ 906304 w 1160069"/>
              <a:gd name="connsiteY30" fmla="*/ 1074382 h 1094156"/>
              <a:gd name="connsiteX31" fmla="*/ 856046 w 1160069"/>
              <a:gd name="connsiteY31" fmla="*/ 1088389 h 1094156"/>
              <a:gd name="connsiteX32" fmla="*/ 746465 w 1160069"/>
              <a:gd name="connsiteY32" fmla="*/ 1090860 h 1094156"/>
              <a:gd name="connsiteX33" fmla="*/ 669017 w 1160069"/>
              <a:gd name="connsiteY33" fmla="*/ 1087565 h 1094156"/>
              <a:gd name="connsiteX34" fmla="*/ 580035 w 1160069"/>
              <a:gd name="connsiteY34" fmla="*/ 1076030 h 1094156"/>
              <a:gd name="connsiteX35" fmla="*/ 385592 w 1160069"/>
              <a:gd name="connsiteY35" fmla="*/ 1008469 h 1094156"/>
              <a:gd name="connsiteX36" fmla="*/ 324622 w 1160069"/>
              <a:gd name="connsiteY36" fmla="*/ 960682 h 1094156"/>
              <a:gd name="connsiteX37" fmla="*/ 263652 w 1160069"/>
              <a:gd name="connsiteY37" fmla="*/ 879939 h 1094156"/>
              <a:gd name="connsiteX38" fmla="*/ 238935 w 1160069"/>
              <a:gd name="connsiteY38" fmla="*/ 851926 h 1094156"/>
              <a:gd name="connsiteX39" fmla="*/ 234816 w 1160069"/>
              <a:gd name="connsiteY39" fmla="*/ 867580 h 1094156"/>
              <a:gd name="connsiteX40" fmla="*/ 227400 w 1160069"/>
              <a:gd name="connsiteY40" fmla="*/ 888178 h 1094156"/>
              <a:gd name="connsiteX41" fmla="*/ 215866 w 1160069"/>
              <a:gd name="connsiteY41" fmla="*/ 949147 h 1094156"/>
              <a:gd name="connsiteX42" fmla="*/ 210922 w 1160069"/>
              <a:gd name="connsiteY42" fmla="*/ 973865 h 1094156"/>
              <a:gd name="connsiteX43" fmla="*/ 207626 w 1160069"/>
              <a:gd name="connsiteY43" fmla="*/ 985399 h 1094156"/>
              <a:gd name="connsiteX44" fmla="*/ 200211 w 1160069"/>
              <a:gd name="connsiteY44" fmla="*/ 1009293 h 1094156"/>
              <a:gd name="connsiteX45" fmla="*/ 186205 w 1160069"/>
              <a:gd name="connsiteY45" fmla="*/ 1038130 h 1094156"/>
              <a:gd name="connsiteX46" fmla="*/ 181261 w 1160069"/>
              <a:gd name="connsiteY46" fmla="*/ 1051313 h 1094156"/>
              <a:gd name="connsiteX47" fmla="*/ 171374 w 1160069"/>
              <a:gd name="connsiteY47" fmla="*/ 1076854 h 1094156"/>
              <a:gd name="connsiteX48" fmla="*/ 159840 w 1160069"/>
              <a:gd name="connsiteY48" fmla="*/ 1094156 h 1094156"/>
              <a:gd name="connsiteX49" fmla="*/ 122763 w 1160069"/>
              <a:gd name="connsiteY49" fmla="*/ 1090037 h 1094156"/>
              <a:gd name="connsiteX50" fmla="*/ 90631 w 1160069"/>
              <a:gd name="connsiteY50" fmla="*/ 1082621 h 1094156"/>
              <a:gd name="connsiteX51" fmla="*/ 69209 w 1160069"/>
              <a:gd name="connsiteY51" fmla="*/ 1074382 h 1094156"/>
              <a:gd name="connsiteX52" fmla="*/ 47787 w 1160069"/>
              <a:gd name="connsiteY52" fmla="*/ 1059552 h 1094156"/>
              <a:gd name="connsiteX53" fmla="*/ 37076 w 1160069"/>
              <a:gd name="connsiteY53" fmla="*/ 1052136 h 1094156"/>
              <a:gd name="connsiteX54" fmla="*/ 26366 w 1160069"/>
              <a:gd name="connsiteY54" fmla="*/ 1046369 h 1094156"/>
              <a:gd name="connsiteX55" fmla="*/ 13183 w 1160069"/>
              <a:gd name="connsiteY55" fmla="*/ 1041426 h 1094156"/>
              <a:gd name="connsiteX56" fmla="*/ 4944 w 1160069"/>
              <a:gd name="connsiteY56" fmla="*/ 996934 h 1094156"/>
              <a:gd name="connsiteX57" fmla="*/ 0 w 1160069"/>
              <a:gd name="connsiteY57" fmla="*/ 955739 h 1094156"/>
              <a:gd name="connsiteX58" fmla="*/ 18126 w 1160069"/>
              <a:gd name="connsiteY58" fmla="*/ 917839 h 1094156"/>
              <a:gd name="connsiteX59" fmla="*/ 42844 w 1160069"/>
              <a:gd name="connsiteY59" fmla="*/ 876643 h 1094156"/>
              <a:gd name="connsiteX60" fmla="*/ 51083 w 1160069"/>
              <a:gd name="connsiteY60" fmla="*/ 873348 h 1094156"/>
              <a:gd name="connsiteX61" fmla="*/ 49435 w 1160069"/>
              <a:gd name="connsiteY61" fmla="*/ 903008 h 1094156"/>
              <a:gd name="connsiteX62" fmla="*/ 51083 w 1160069"/>
              <a:gd name="connsiteY62" fmla="*/ 947500 h 1094156"/>
              <a:gd name="connsiteX63" fmla="*/ 54378 w 1160069"/>
              <a:gd name="connsiteY63" fmla="*/ 962330 h 1094156"/>
              <a:gd name="connsiteX64" fmla="*/ 72505 w 1160069"/>
              <a:gd name="connsiteY64" fmla="*/ 960682 h 1094156"/>
              <a:gd name="connsiteX65" fmla="*/ 119468 w 1160069"/>
              <a:gd name="connsiteY65" fmla="*/ 947500 h 1094156"/>
              <a:gd name="connsiteX66" fmla="*/ 163135 w 1160069"/>
              <a:gd name="connsiteY66" fmla="*/ 927726 h 1094156"/>
              <a:gd name="connsiteX67" fmla="*/ 197739 w 1160069"/>
              <a:gd name="connsiteY67" fmla="*/ 900537 h 1094156"/>
              <a:gd name="connsiteX68" fmla="*/ 229048 w 1160069"/>
              <a:gd name="connsiteY68" fmla="*/ 865108 h 1094156"/>
              <a:gd name="connsiteX69" fmla="*/ 684672 w 1160069"/>
              <a:gd name="connsiteY69" fmla="*/ 789308 h 1094156"/>
              <a:gd name="connsiteX70" fmla="*/ 680552 w 1160069"/>
              <a:gd name="connsiteY70" fmla="*/ 797548 h 1094156"/>
              <a:gd name="connsiteX71" fmla="*/ 659131 w 1160069"/>
              <a:gd name="connsiteY71" fmla="*/ 840391 h 1094156"/>
              <a:gd name="connsiteX72" fmla="*/ 651715 w 1160069"/>
              <a:gd name="connsiteY72" fmla="*/ 865932 h 1094156"/>
              <a:gd name="connsiteX73" fmla="*/ 641004 w 1160069"/>
              <a:gd name="connsiteY73" fmla="*/ 881587 h 1094156"/>
              <a:gd name="connsiteX74" fmla="*/ 609696 w 1160069"/>
              <a:gd name="connsiteY74" fmla="*/ 931022 h 1094156"/>
              <a:gd name="connsiteX75" fmla="*/ 583331 w 1160069"/>
              <a:gd name="connsiteY75" fmla="*/ 944204 h 1094156"/>
              <a:gd name="connsiteX76" fmla="*/ 535544 w 1160069"/>
              <a:gd name="connsiteY76" fmla="*/ 934317 h 1094156"/>
              <a:gd name="connsiteX77" fmla="*/ 495996 w 1160069"/>
              <a:gd name="connsiteY77" fmla="*/ 914543 h 1094156"/>
              <a:gd name="connsiteX78" fmla="*/ 474574 w 1160069"/>
              <a:gd name="connsiteY78" fmla="*/ 896417 h 1094156"/>
              <a:gd name="connsiteX79" fmla="*/ 458096 w 1160069"/>
              <a:gd name="connsiteY79" fmla="*/ 886530 h 1094156"/>
              <a:gd name="connsiteX80" fmla="*/ 459744 w 1160069"/>
              <a:gd name="connsiteY80" fmla="*/ 866756 h 1094156"/>
              <a:gd name="connsiteX81" fmla="*/ 459744 w 1160069"/>
              <a:gd name="connsiteY81" fmla="*/ 856869 h 1094156"/>
              <a:gd name="connsiteX82" fmla="*/ 456448 w 1160069"/>
              <a:gd name="connsiteY82" fmla="*/ 837095 h 1094156"/>
              <a:gd name="connsiteX83" fmla="*/ 454800 w 1160069"/>
              <a:gd name="connsiteY83" fmla="*/ 820617 h 1094156"/>
              <a:gd name="connsiteX84" fmla="*/ 464687 w 1160069"/>
              <a:gd name="connsiteY84" fmla="*/ 812378 h 1094156"/>
              <a:gd name="connsiteX85" fmla="*/ 492700 w 1160069"/>
              <a:gd name="connsiteY85" fmla="*/ 832152 h 1094156"/>
              <a:gd name="connsiteX86" fmla="*/ 519065 w 1160069"/>
              <a:gd name="connsiteY86" fmla="*/ 843687 h 1094156"/>
              <a:gd name="connsiteX87" fmla="*/ 560261 w 1160069"/>
              <a:gd name="connsiteY87" fmla="*/ 838743 h 1094156"/>
              <a:gd name="connsiteX88" fmla="*/ 621231 w 1160069"/>
              <a:gd name="connsiteY88" fmla="*/ 823913 h 1094156"/>
              <a:gd name="connsiteX89" fmla="*/ 667370 w 1160069"/>
              <a:gd name="connsiteY89" fmla="*/ 799195 h 1094156"/>
              <a:gd name="connsiteX90" fmla="*/ 684672 w 1160069"/>
              <a:gd name="connsiteY90" fmla="*/ 789308 h 1094156"/>
              <a:gd name="connsiteX91" fmla="*/ 912895 w 1160069"/>
              <a:gd name="connsiteY91" fmla="*/ 777774 h 1094156"/>
              <a:gd name="connsiteX92" fmla="*/ 949148 w 1160069"/>
              <a:gd name="connsiteY92" fmla="*/ 781069 h 1094156"/>
              <a:gd name="connsiteX93" fmla="*/ 1037306 w 1160069"/>
              <a:gd name="connsiteY93" fmla="*/ 794252 h 1094156"/>
              <a:gd name="connsiteX94" fmla="*/ 1090861 w 1160069"/>
              <a:gd name="connsiteY94" fmla="*/ 810730 h 1094156"/>
              <a:gd name="connsiteX95" fmla="*/ 1099100 w 1160069"/>
              <a:gd name="connsiteY95" fmla="*/ 815674 h 1094156"/>
              <a:gd name="connsiteX96" fmla="*/ 1128761 w 1160069"/>
              <a:gd name="connsiteY96" fmla="*/ 842039 h 1094156"/>
              <a:gd name="connsiteX97" fmla="*/ 1156774 w 1160069"/>
              <a:gd name="connsiteY97" fmla="*/ 886530 h 1094156"/>
              <a:gd name="connsiteX98" fmla="*/ 1160069 w 1160069"/>
              <a:gd name="connsiteY98" fmla="*/ 906304 h 1094156"/>
              <a:gd name="connsiteX99" fmla="*/ 1137000 w 1160069"/>
              <a:gd name="connsiteY99" fmla="*/ 959034 h 1094156"/>
              <a:gd name="connsiteX100" fmla="*/ 1112282 w 1160069"/>
              <a:gd name="connsiteY100" fmla="*/ 965626 h 1094156"/>
              <a:gd name="connsiteX101" fmla="*/ 1092508 w 1160069"/>
              <a:gd name="connsiteY101" fmla="*/ 960682 h 1094156"/>
              <a:gd name="connsiteX102" fmla="*/ 1076030 w 1160069"/>
              <a:gd name="connsiteY102" fmla="*/ 954091 h 1094156"/>
              <a:gd name="connsiteX103" fmla="*/ 1066143 w 1160069"/>
              <a:gd name="connsiteY103" fmla="*/ 952443 h 1094156"/>
              <a:gd name="connsiteX104" fmla="*/ 1038130 w 1160069"/>
              <a:gd name="connsiteY104" fmla="*/ 936789 h 1094156"/>
              <a:gd name="connsiteX105" fmla="*/ 993639 w 1160069"/>
              <a:gd name="connsiteY105" fmla="*/ 924430 h 1094156"/>
              <a:gd name="connsiteX106" fmla="*/ 965626 w 1160069"/>
              <a:gd name="connsiteY106" fmla="*/ 921134 h 1094156"/>
              <a:gd name="connsiteX107" fmla="*/ 950795 w 1160069"/>
              <a:gd name="connsiteY107" fmla="*/ 922782 h 1094156"/>
              <a:gd name="connsiteX108" fmla="*/ 935965 w 1160069"/>
              <a:gd name="connsiteY108" fmla="*/ 924430 h 1094156"/>
              <a:gd name="connsiteX109" fmla="*/ 939261 w 1160069"/>
              <a:gd name="connsiteY109" fmla="*/ 916191 h 1094156"/>
              <a:gd name="connsiteX110" fmla="*/ 944204 w 1160069"/>
              <a:gd name="connsiteY110" fmla="*/ 906304 h 1094156"/>
              <a:gd name="connsiteX111" fmla="*/ 952443 w 1160069"/>
              <a:gd name="connsiteY111" fmla="*/ 898065 h 1094156"/>
              <a:gd name="connsiteX112" fmla="*/ 968098 w 1160069"/>
              <a:gd name="connsiteY112" fmla="*/ 877467 h 1094156"/>
              <a:gd name="connsiteX113" fmla="*/ 977161 w 1160069"/>
              <a:gd name="connsiteY113" fmla="*/ 851926 h 1094156"/>
              <a:gd name="connsiteX114" fmla="*/ 977161 w 1160069"/>
              <a:gd name="connsiteY114" fmla="*/ 843687 h 1094156"/>
              <a:gd name="connsiteX115" fmla="*/ 967274 w 1160069"/>
              <a:gd name="connsiteY115" fmla="*/ 827208 h 1094156"/>
              <a:gd name="connsiteX116" fmla="*/ 935965 w 1160069"/>
              <a:gd name="connsiteY116" fmla="*/ 805787 h 1094156"/>
              <a:gd name="connsiteX117" fmla="*/ 917839 w 1160069"/>
              <a:gd name="connsiteY117" fmla="*/ 790956 h 1094156"/>
              <a:gd name="connsiteX118" fmla="*/ 917839 w 1160069"/>
              <a:gd name="connsiteY118" fmla="*/ 787661 h 1094156"/>
              <a:gd name="connsiteX119" fmla="*/ 912895 w 1160069"/>
              <a:gd name="connsiteY119" fmla="*/ 784365 h 1094156"/>
              <a:gd name="connsiteX120" fmla="*/ 907952 w 1160069"/>
              <a:gd name="connsiteY120" fmla="*/ 782717 h 1094156"/>
              <a:gd name="connsiteX121" fmla="*/ 906304 w 1160069"/>
              <a:gd name="connsiteY121" fmla="*/ 779421 h 1094156"/>
              <a:gd name="connsiteX122" fmla="*/ 912895 w 1160069"/>
              <a:gd name="connsiteY122" fmla="*/ 777774 h 1094156"/>
              <a:gd name="connsiteX123" fmla="*/ 428821 w 1160069"/>
              <a:gd name="connsiteY123" fmla="*/ 599397 h 1094156"/>
              <a:gd name="connsiteX124" fmla="*/ 349339 w 1160069"/>
              <a:gd name="connsiteY124" fmla="*/ 619583 h 1094156"/>
              <a:gd name="connsiteX125" fmla="*/ 334509 w 1160069"/>
              <a:gd name="connsiteY125" fmla="*/ 626174 h 1094156"/>
              <a:gd name="connsiteX126" fmla="*/ 337804 w 1160069"/>
              <a:gd name="connsiteY126" fmla="*/ 657483 h 1094156"/>
              <a:gd name="connsiteX127" fmla="*/ 341100 w 1160069"/>
              <a:gd name="connsiteY127" fmla="*/ 690439 h 1094156"/>
              <a:gd name="connsiteX128" fmla="*/ 342748 w 1160069"/>
              <a:gd name="connsiteY128" fmla="*/ 690439 h 1094156"/>
              <a:gd name="connsiteX129" fmla="*/ 364994 w 1160069"/>
              <a:gd name="connsiteY129" fmla="*/ 685495 h 1094156"/>
              <a:gd name="connsiteX130" fmla="*/ 387239 w 1160069"/>
              <a:gd name="connsiteY130" fmla="*/ 675609 h 1094156"/>
              <a:gd name="connsiteX131" fmla="*/ 406189 w 1160069"/>
              <a:gd name="connsiteY131" fmla="*/ 651715 h 1094156"/>
              <a:gd name="connsiteX132" fmla="*/ 423491 w 1160069"/>
              <a:gd name="connsiteY132" fmla="*/ 616287 h 1094156"/>
              <a:gd name="connsiteX133" fmla="*/ 430083 w 1160069"/>
              <a:gd name="connsiteY133" fmla="*/ 599808 h 1094156"/>
              <a:gd name="connsiteX134" fmla="*/ 428821 w 1160069"/>
              <a:gd name="connsiteY134" fmla="*/ 599397 h 1094156"/>
              <a:gd name="connsiteX135" fmla="*/ 253765 w 1160069"/>
              <a:gd name="connsiteY135" fmla="*/ 499291 h 1094156"/>
              <a:gd name="connsiteX136" fmla="*/ 250470 w 1160069"/>
              <a:gd name="connsiteY136" fmla="*/ 509178 h 1094156"/>
              <a:gd name="connsiteX137" fmla="*/ 240583 w 1160069"/>
              <a:gd name="connsiteY137" fmla="*/ 563556 h 1094156"/>
              <a:gd name="connsiteX138" fmla="*/ 234816 w 1160069"/>
              <a:gd name="connsiteY138" fmla="*/ 603928 h 1094156"/>
              <a:gd name="connsiteX139" fmla="*/ 238935 w 1160069"/>
              <a:gd name="connsiteY139" fmla="*/ 611343 h 1094156"/>
              <a:gd name="connsiteX140" fmla="*/ 242231 w 1160069"/>
              <a:gd name="connsiteY140" fmla="*/ 603104 h 1094156"/>
              <a:gd name="connsiteX141" fmla="*/ 247174 w 1160069"/>
              <a:gd name="connsiteY141" fmla="*/ 594865 h 1094156"/>
              <a:gd name="connsiteX142" fmla="*/ 258709 w 1160069"/>
              <a:gd name="connsiteY142" fmla="*/ 576739 h 1094156"/>
              <a:gd name="connsiteX143" fmla="*/ 262005 w 1160069"/>
              <a:gd name="connsiteY143" fmla="*/ 533895 h 1094156"/>
              <a:gd name="connsiteX144" fmla="*/ 258709 w 1160069"/>
              <a:gd name="connsiteY144" fmla="*/ 504235 h 1094156"/>
              <a:gd name="connsiteX145" fmla="*/ 253765 w 1160069"/>
              <a:gd name="connsiteY145" fmla="*/ 499291 h 1094156"/>
              <a:gd name="connsiteX146" fmla="*/ 153248 w 1160069"/>
              <a:gd name="connsiteY146" fmla="*/ 350987 h 1094156"/>
              <a:gd name="connsiteX147" fmla="*/ 184557 w 1160069"/>
              <a:gd name="connsiteY147" fmla="*/ 355930 h 1094156"/>
              <a:gd name="connsiteX148" fmla="*/ 227400 w 1160069"/>
              <a:gd name="connsiteY148" fmla="*/ 368289 h 1094156"/>
              <a:gd name="connsiteX149" fmla="*/ 242231 w 1160069"/>
              <a:gd name="connsiteY149" fmla="*/ 382296 h 1094156"/>
              <a:gd name="connsiteX150" fmla="*/ 250470 w 1160069"/>
              <a:gd name="connsiteY150" fmla="*/ 398774 h 1094156"/>
              <a:gd name="connsiteX151" fmla="*/ 260357 w 1160069"/>
              <a:gd name="connsiteY151" fmla="*/ 413604 h 1094156"/>
              <a:gd name="connsiteX152" fmla="*/ 267772 w 1160069"/>
              <a:gd name="connsiteY152" fmla="*/ 429259 h 1094156"/>
              <a:gd name="connsiteX153" fmla="*/ 262005 w 1160069"/>
              <a:gd name="connsiteY153" fmla="*/ 436674 h 1094156"/>
              <a:gd name="connsiteX154" fmla="*/ 254589 w 1160069"/>
              <a:gd name="connsiteY154" fmla="*/ 444089 h 1094156"/>
              <a:gd name="connsiteX155" fmla="*/ 253765 w 1160069"/>
              <a:gd name="connsiteY155" fmla="*/ 453152 h 1094156"/>
              <a:gd name="connsiteX156" fmla="*/ 375705 w 1160069"/>
              <a:gd name="connsiteY156" fmla="*/ 415252 h 1094156"/>
              <a:gd name="connsiteX157" fmla="*/ 407013 w 1160069"/>
              <a:gd name="connsiteY157" fmla="*/ 403717 h 1094156"/>
              <a:gd name="connsiteX158" fmla="*/ 430907 w 1160069"/>
              <a:gd name="connsiteY158" fmla="*/ 393006 h 1094156"/>
              <a:gd name="connsiteX159" fmla="*/ 433378 w 1160069"/>
              <a:gd name="connsiteY159" fmla="*/ 383943 h 1094156"/>
              <a:gd name="connsiteX160" fmla="*/ 438322 w 1160069"/>
              <a:gd name="connsiteY160" fmla="*/ 375704 h 1094156"/>
              <a:gd name="connsiteX161" fmla="*/ 456448 w 1160069"/>
              <a:gd name="connsiteY161" fmla="*/ 380648 h 1094156"/>
              <a:gd name="connsiteX162" fmla="*/ 502587 w 1160069"/>
              <a:gd name="connsiteY162" fmla="*/ 388887 h 1094156"/>
              <a:gd name="connsiteX163" fmla="*/ 533896 w 1160069"/>
              <a:gd name="connsiteY163" fmla="*/ 395478 h 1094156"/>
              <a:gd name="connsiteX164" fmla="*/ 553670 w 1160069"/>
              <a:gd name="connsiteY164" fmla="*/ 413604 h 1094156"/>
              <a:gd name="connsiteX165" fmla="*/ 563557 w 1160069"/>
              <a:gd name="connsiteY165" fmla="*/ 438322 h 1094156"/>
              <a:gd name="connsiteX166" fmla="*/ 542135 w 1160069"/>
              <a:gd name="connsiteY166" fmla="*/ 459743 h 1094156"/>
              <a:gd name="connsiteX167" fmla="*/ 515770 w 1160069"/>
              <a:gd name="connsiteY167" fmla="*/ 453152 h 1094156"/>
              <a:gd name="connsiteX168" fmla="*/ 497644 w 1160069"/>
              <a:gd name="connsiteY168" fmla="*/ 449856 h 1094156"/>
              <a:gd name="connsiteX169" fmla="*/ 405365 w 1160069"/>
              <a:gd name="connsiteY169" fmla="*/ 463039 h 1094156"/>
              <a:gd name="connsiteX170" fmla="*/ 330389 w 1160069"/>
              <a:gd name="connsiteY170" fmla="*/ 478693 h 1094156"/>
              <a:gd name="connsiteX171" fmla="*/ 290018 w 1160069"/>
              <a:gd name="connsiteY171" fmla="*/ 489404 h 1094156"/>
              <a:gd name="connsiteX172" fmla="*/ 290018 w 1160069"/>
              <a:gd name="connsiteY172" fmla="*/ 491052 h 1094156"/>
              <a:gd name="connsiteX173" fmla="*/ 303200 w 1160069"/>
              <a:gd name="connsiteY173" fmla="*/ 537191 h 1094156"/>
              <a:gd name="connsiteX174" fmla="*/ 316383 w 1160069"/>
              <a:gd name="connsiteY174" fmla="*/ 553669 h 1094156"/>
              <a:gd name="connsiteX175" fmla="*/ 377352 w 1160069"/>
              <a:gd name="connsiteY175" fmla="*/ 524008 h 1094156"/>
              <a:gd name="connsiteX176" fmla="*/ 403718 w 1160069"/>
              <a:gd name="connsiteY176" fmla="*/ 511650 h 1094156"/>
              <a:gd name="connsiteX177" fmla="*/ 433378 w 1160069"/>
              <a:gd name="connsiteY177" fmla="*/ 499291 h 1094156"/>
              <a:gd name="connsiteX178" fmla="*/ 454800 w 1160069"/>
              <a:gd name="connsiteY178" fmla="*/ 495996 h 1094156"/>
              <a:gd name="connsiteX179" fmla="*/ 512474 w 1160069"/>
              <a:gd name="connsiteY179" fmla="*/ 505059 h 1094156"/>
              <a:gd name="connsiteX180" fmla="*/ 543783 w 1160069"/>
              <a:gd name="connsiteY180" fmla="*/ 524008 h 1094156"/>
              <a:gd name="connsiteX181" fmla="*/ 548726 w 1160069"/>
              <a:gd name="connsiteY181" fmla="*/ 535543 h 1094156"/>
              <a:gd name="connsiteX182" fmla="*/ 556965 w 1160069"/>
              <a:gd name="connsiteY182" fmla="*/ 563556 h 1094156"/>
              <a:gd name="connsiteX183" fmla="*/ 543783 w 1160069"/>
              <a:gd name="connsiteY183" fmla="*/ 599808 h 1094156"/>
              <a:gd name="connsiteX184" fmla="*/ 532248 w 1160069"/>
              <a:gd name="connsiteY184" fmla="*/ 616287 h 1094156"/>
              <a:gd name="connsiteX185" fmla="*/ 521537 w 1160069"/>
              <a:gd name="connsiteY185" fmla="*/ 640180 h 1094156"/>
              <a:gd name="connsiteX186" fmla="*/ 524009 w 1160069"/>
              <a:gd name="connsiteY186" fmla="*/ 654187 h 1094156"/>
              <a:gd name="connsiteX187" fmla="*/ 530600 w 1160069"/>
              <a:gd name="connsiteY187" fmla="*/ 664074 h 1094156"/>
              <a:gd name="connsiteX188" fmla="*/ 512474 w 1160069"/>
              <a:gd name="connsiteY188" fmla="*/ 680552 h 1094156"/>
              <a:gd name="connsiteX189" fmla="*/ 352635 w 1160069"/>
              <a:gd name="connsiteY189" fmla="*/ 741521 h 1094156"/>
              <a:gd name="connsiteX190" fmla="*/ 331213 w 1160069"/>
              <a:gd name="connsiteY190" fmla="*/ 751408 h 1094156"/>
              <a:gd name="connsiteX191" fmla="*/ 325446 w 1160069"/>
              <a:gd name="connsiteY191" fmla="*/ 757176 h 1094156"/>
              <a:gd name="connsiteX192" fmla="*/ 318031 w 1160069"/>
              <a:gd name="connsiteY192" fmla="*/ 754704 h 1094156"/>
              <a:gd name="connsiteX193" fmla="*/ 308144 w 1160069"/>
              <a:gd name="connsiteY193" fmla="*/ 751408 h 1094156"/>
              <a:gd name="connsiteX194" fmla="*/ 301553 w 1160069"/>
              <a:gd name="connsiteY194" fmla="*/ 749761 h 1094156"/>
              <a:gd name="connsiteX195" fmla="*/ 298257 w 1160069"/>
              <a:gd name="connsiteY195" fmla="*/ 744817 h 1094156"/>
              <a:gd name="connsiteX196" fmla="*/ 286722 w 1160069"/>
              <a:gd name="connsiteY196" fmla="*/ 738226 h 1094156"/>
              <a:gd name="connsiteX197" fmla="*/ 270244 w 1160069"/>
              <a:gd name="connsiteY197" fmla="*/ 731634 h 1094156"/>
              <a:gd name="connsiteX198" fmla="*/ 258709 w 1160069"/>
              <a:gd name="connsiteY198" fmla="*/ 713508 h 1094156"/>
              <a:gd name="connsiteX199" fmla="*/ 245526 w 1160069"/>
              <a:gd name="connsiteY199" fmla="*/ 690439 h 1094156"/>
              <a:gd name="connsiteX200" fmla="*/ 238111 w 1160069"/>
              <a:gd name="connsiteY200" fmla="*/ 677256 h 1094156"/>
              <a:gd name="connsiteX201" fmla="*/ 235639 w 1160069"/>
              <a:gd name="connsiteY201" fmla="*/ 662426 h 1094156"/>
              <a:gd name="connsiteX202" fmla="*/ 240583 w 1160069"/>
              <a:gd name="connsiteY202" fmla="*/ 642652 h 1094156"/>
              <a:gd name="connsiteX203" fmla="*/ 243879 w 1160069"/>
              <a:gd name="connsiteY203" fmla="*/ 636061 h 1094156"/>
              <a:gd name="connsiteX204" fmla="*/ 240583 w 1160069"/>
              <a:gd name="connsiteY204" fmla="*/ 627822 h 1094156"/>
              <a:gd name="connsiteX205" fmla="*/ 233992 w 1160069"/>
              <a:gd name="connsiteY205" fmla="*/ 624526 h 1094156"/>
              <a:gd name="connsiteX206" fmla="*/ 227400 w 1160069"/>
              <a:gd name="connsiteY206" fmla="*/ 627822 h 1094156"/>
              <a:gd name="connsiteX207" fmla="*/ 212570 w 1160069"/>
              <a:gd name="connsiteY207" fmla="*/ 665721 h 1094156"/>
              <a:gd name="connsiteX208" fmla="*/ 184557 w 1160069"/>
              <a:gd name="connsiteY208" fmla="*/ 718452 h 1094156"/>
              <a:gd name="connsiteX209" fmla="*/ 163135 w 1160069"/>
              <a:gd name="connsiteY209" fmla="*/ 743169 h 1094156"/>
              <a:gd name="connsiteX210" fmla="*/ 108757 w 1160069"/>
              <a:gd name="connsiteY210" fmla="*/ 754704 h 1094156"/>
              <a:gd name="connsiteX211" fmla="*/ 93927 w 1160069"/>
              <a:gd name="connsiteY211" fmla="*/ 756352 h 1094156"/>
              <a:gd name="connsiteX212" fmla="*/ 75800 w 1160069"/>
              <a:gd name="connsiteY212" fmla="*/ 748937 h 1094156"/>
              <a:gd name="connsiteX213" fmla="*/ 70857 w 1160069"/>
              <a:gd name="connsiteY213" fmla="*/ 725043 h 1094156"/>
              <a:gd name="connsiteX214" fmla="*/ 77448 w 1160069"/>
              <a:gd name="connsiteY214" fmla="*/ 711861 h 1094156"/>
              <a:gd name="connsiteX215" fmla="*/ 112052 w 1160069"/>
              <a:gd name="connsiteY215" fmla="*/ 687143 h 1094156"/>
              <a:gd name="connsiteX216" fmla="*/ 146657 w 1160069"/>
              <a:gd name="connsiteY216" fmla="*/ 650891 h 1094156"/>
              <a:gd name="connsiteX217" fmla="*/ 170550 w 1160069"/>
              <a:gd name="connsiteY217" fmla="*/ 550374 h 1094156"/>
              <a:gd name="connsiteX218" fmla="*/ 186205 w 1160069"/>
              <a:gd name="connsiteY218" fmla="*/ 438322 h 1094156"/>
              <a:gd name="connsiteX219" fmla="*/ 179613 w 1160069"/>
              <a:gd name="connsiteY219" fmla="*/ 410309 h 1094156"/>
              <a:gd name="connsiteX220" fmla="*/ 146657 w 1160069"/>
              <a:gd name="connsiteY220" fmla="*/ 390535 h 1094156"/>
              <a:gd name="connsiteX221" fmla="*/ 115348 w 1160069"/>
              <a:gd name="connsiteY221" fmla="*/ 369113 h 1094156"/>
              <a:gd name="connsiteX222" fmla="*/ 102166 w 1160069"/>
              <a:gd name="connsiteY222" fmla="*/ 355930 h 1094156"/>
              <a:gd name="connsiteX223" fmla="*/ 115348 w 1160069"/>
              <a:gd name="connsiteY223" fmla="*/ 355930 h 1094156"/>
              <a:gd name="connsiteX224" fmla="*/ 136770 w 1160069"/>
              <a:gd name="connsiteY224" fmla="*/ 352635 h 1094156"/>
              <a:gd name="connsiteX225" fmla="*/ 153248 w 1160069"/>
              <a:gd name="connsiteY225" fmla="*/ 350987 h 1094156"/>
              <a:gd name="connsiteX226" fmla="*/ 413605 w 1160069"/>
              <a:gd name="connsiteY226" fmla="*/ 59322 h 1094156"/>
              <a:gd name="connsiteX227" fmla="*/ 495996 w 1160069"/>
              <a:gd name="connsiteY227" fmla="*/ 70857 h 1094156"/>
              <a:gd name="connsiteX228" fmla="*/ 537191 w 1160069"/>
              <a:gd name="connsiteY228" fmla="*/ 87335 h 1094156"/>
              <a:gd name="connsiteX229" fmla="*/ 557789 w 1160069"/>
              <a:gd name="connsiteY229" fmla="*/ 117820 h 1094156"/>
              <a:gd name="connsiteX230" fmla="*/ 570148 w 1160069"/>
              <a:gd name="connsiteY230" fmla="*/ 149952 h 1094156"/>
              <a:gd name="connsiteX231" fmla="*/ 576739 w 1160069"/>
              <a:gd name="connsiteY231" fmla="*/ 168078 h 1094156"/>
              <a:gd name="connsiteX232" fmla="*/ 588274 w 1160069"/>
              <a:gd name="connsiteY232" fmla="*/ 174670 h 1094156"/>
              <a:gd name="connsiteX233" fmla="*/ 601457 w 1160069"/>
              <a:gd name="connsiteY233" fmla="*/ 173022 h 1094156"/>
              <a:gd name="connsiteX234" fmla="*/ 639357 w 1160069"/>
              <a:gd name="connsiteY234" fmla="*/ 166430 h 1094156"/>
              <a:gd name="connsiteX235" fmla="*/ 655835 w 1160069"/>
              <a:gd name="connsiteY235" fmla="*/ 163959 h 1094156"/>
              <a:gd name="connsiteX236" fmla="*/ 665722 w 1160069"/>
              <a:gd name="connsiteY236" fmla="*/ 154896 h 1094156"/>
              <a:gd name="connsiteX237" fmla="*/ 688791 w 1160069"/>
              <a:gd name="connsiteY237" fmla="*/ 145009 h 1094156"/>
              <a:gd name="connsiteX238" fmla="*/ 710213 w 1160069"/>
              <a:gd name="connsiteY238" fmla="*/ 149952 h 1094156"/>
              <a:gd name="connsiteX239" fmla="*/ 721748 w 1160069"/>
              <a:gd name="connsiteY239" fmla="*/ 154072 h 1094156"/>
              <a:gd name="connsiteX240" fmla="*/ 734930 w 1160069"/>
              <a:gd name="connsiteY240" fmla="*/ 156544 h 1094156"/>
              <a:gd name="connsiteX241" fmla="*/ 753057 w 1160069"/>
              <a:gd name="connsiteY241" fmla="*/ 161487 h 1094156"/>
              <a:gd name="connsiteX242" fmla="*/ 774478 w 1160069"/>
              <a:gd name="connsiteY242" fmla="*/ 169726 h 1094156"/>
              <a:gd name="connsiteX243" fmla="*/ 797548 w 1160069"/>
              <a:gd name="connsiteY243" fmla="*/ 179613 h 1094156"/>
              <a:gd name="connsiteX244" fmla="*/ 810730 w 1160069"/>
              <a:gd name="connsiteY244" fmla="*/ 194444 h 1094156"/>
              <a:gd name="connsiteX245" fmla="*/ 830504 w 1160069"/>
              <a:gd name="connsiteY245" fmla="*/ 238935 h 1094156"/>
              <a:gd name="connsiteX246" fmla="*/ 828856 w 1160069"/>
              <a:gd name="connsiteY246" fmla="*/ 260356 h 1094156"/>
              <a:gd name="connsiteX247" fmla="*/ 818970 w 1160069"/>
              <a:gd name="connsiteY247" fmla="*/ 276835 h 1094156"/>
              <a:gd name="connsiteX248" fmla="*/ 809083 w 1160069"/>
              <a:gd name="connsiteY248" fmla="*/ 288370 h 1094156"/>
              <a:gd name="connsiteX249" fmla="*/ 790956 w 1160069"/>
              <a:gd name="connsiteY249" fmla="*/ 281778 h 1094156"/>
              <a:gd name="connsiteX250" fmla="*/ 729987 w 1160069"/>
              <a:gd name="connsiteY250" fmla="*/ 275187 h 1094156"/>
              <a:gd name="connsiteX251" fmla="*/ 614639 w 1160069"/>
              <a:gd name="connsiteY251" fmla="*/ 285074 h 1094156"/>
              <a:gd name="connsiteX252" fmla="*/ 609696 w 1160069"/>
              <a:gd name="connsiteY252" fmla="*/ 291665 h 1094156"/>
              <a:gd name="connsiteX253" fmla="*/ 614639 w 1160069"/>
              <a:gd name="connsiteY253" fmla="*/ 306496 h 1094156"/>
              <a:gd name="connsiteX254" fmla="*/ 623702 w 1160069"/>
              <a:gd name="connsiteY254" fmla="*/ 329565 h 1094156"/>
              <a:gd name="connsiteX255" fmla="*/ 627822 w 1160069"/>
              <a:gd name="connsiteY255" fmla="*/ 347691 h 1094156"/>
              <a:gd name="connsiteX256" fmla="*/ 634413 w 1160069"/>
              <a:gd name="connsiteY256" fmla="*/ 365817 h 1094156"/>
              <a:gd name="connsiteX257" fmla="*/ 642652 w 1160069"/>
              <a:gd name="connsiteY257" fmla="*/ 379000 h 1094156"/>
              <a:gd name="connsiteX258" fmla="*/ 651715 w 1160069"/>
              <a:gd name="connsiteY258" fmla="*/ 399598 h 1094156"/>
              <a:gd name="connsiteX259" fmla="*/ 669017 w 1160069"/>
              <a:gd name="connsiteY259" fmla="*/ 426787 h 1094156"/>
              <a:gd name="connsiteX260" fmla="*/ 678904 w 1160069"/>
              <a:gd name="connsiteY260" fmla="*/ 441617 h 1094156"/>
              <a:gd name="connsiteX261" fmla="*/ 691263 w 1160069"/>
              <a:gd name="connsiteY261" fmla="*/ 459743 h 1094156"/>
              <a:gd name="connsiteX262" fmla="*/ 705270 w 1160069"/>
              <a:gd name="connsiteY262" fmla="*/ 472926 h 1094156"/>
              <a:gd name="connsiteX263" fmla="*/ 717628 w 1160069"/>
              <a:gd name="connsiteY263" fmla="*/ 430082 h 1094156"/>
              <a:gd name="connsiteX264" fmla="*/ 726691 w 1160069"/>
              <a:gd name="connsiteY264" fmla="*/ 385591 h 1094156"/>
              <a:gd name="connsiteX265" fmla="*/ 720924 w 1160069"/>
              <a:gd name="connsiteY265" fmla="*/ 369937 h 1094156"/>
              <a:gd name="connsiteX266" fmla="*/ 708565 w 1160069"/>
              <a:gd name="connsiteY266" fmla="*/ 354282 h 1094156"/>
              <a:gd name="connsiteX267" fmla="*/ 706093 w 1160069"/>
              <a:gd name="connsiteY267" fmla="*/ 352635 h 1094156"/>
              <a:gd name="connsiteX268" fmla="*/ 705270 w 1160069"/>
              <a:gd name="connsiteY268" fmla="*/ 350987 h 1094156"/>
              <a:gd name="connsiteX269" fmla="*/ 708565 w 1160069"/>
              <a:gd name="connsiteY269" fmla="*/ 349339 h 1094156"/>
              <a:gd name="connsiteX270" fmla="*/ 750585 w 1160069"/>
              <a:gd name="connsiteY270" fmla="*/ 360050 h 1094156"/>
              <a:gd name="connsiteX271" fmla="*/ 797548 w 1160069"/>
              <a:gd name="connsiteY271" fmla="*/ 380648 h 1094156"/>
              <a:gd name="connsiteX272" fmla="*/ 825561 w 1160069"/>
              <a:gd name="connsiteY272" fmla="*/ 430082 h 1094156"/>
              <a:gd name="connsiteX273" fmla="*/ 820617 w 1160069"/>
              <a:gd name="connsiteY273" fmla="*/ 449856 h 1094156"/>
              <a:gd name="connsiteX274" fmla="*/ 807435 w 1160069"/>
              <a:gd name="connsiteY274" fmla="*/ 474574 h 1094156"/>
              <a:gd name="connsiteX275" fmla="*/ 790956 w 1160069"/>
              <a:gd name="connsiteY275" fmla="*/ 505882 h 1094156"/>
              <a:gd name="connsiteX276" fmla="*/ 774478 w 1160069"/>
              <a:gd name="connsiteY276" fmla="*/ 530600 h 1094156"/>
              <a:gd name="connsiteX277" fmla="*/ 764591 w 1160069"/>
              <a:gd name="connsiteY277" fmla="*/ 545430 h 1094156"/>
              <a:gd name="connsiteX278" fmla="*/ 777774 w 1160069"/>
              <a:gd name="connsiteY278" fmla="*/ 561909 h 1094156"/>
              <a:gd name="connsiteX279" fmla="*/ 812378 w 1160069"/>
              <a:gd name="connsiteY279" fmla="*/ 595689 h 1094156"/>
              <a:gd name="connsiteX280" fmla="*/ 858517 w 1160069"/>
              <a:gd name="connsiteY280" fmla="*/ 614639 h 1094156"/>
              <a:gd name="connsiteX281" fmla="*/ 889826 w 1160069"/>
              <a:gd name="connsiteY281" fmla="*/ 624526 h 1094156"/>
              <a:gd name="connsiteX282" fmla="*/ 916191 w 1160069"/>
              <a:gd name="connsiteY282" fmla="*/ 617935 h 1094156"/>
              <a:gd name="connsiteX283" fmla="*/ 949148 w 1160069"/>
              <a:gd name="connsiteY283" fmla="*/ 607224 h 1094156"/>
              <a:gd name="connsiteX284" fmla="*/ 978808 w 1160069"/>
              <a:gd name="connsiteY284" fmla="*/ 589922 h 1094156"/>
              <a:gd name="connsiteX285" fmla="*/ 1000230 w 1160069"/>
              <a:gd name="connsiteY285" fmla="*/ 569324 h 1094156"/>
              <a:gd name="connsiteX286" fmla="*/ 1018356 w 1160069"/>
              <a:gd name="connsiteY286" fmla="*/ 542135 h 1094156"/>
              <a:gd name="connsiteX287" fmla="*/ 1033187 w 1160069"/>
              <a:gd name="connsiteY287" fmla="*/ 524008 h 1094156"/>
              <a:gd name="connsiteX288" fmla="*/ 1037306 w 1160069"/>
              <a:gd name="connsiteY288" fmla="*/ 556141 h 1094156"/>
              <a:gd name="connsiteX289" fmla="*/ 1039778 w 1160069"/>
              <a:gd name="connsiteY289" fmla="*/ 594865 h 1094156"/>
              <a:gd name="connsiteX290" fmla="*/ 1043074 w 1160069"/>
              <a:gd name="connsiteY290" fmla="*/ 611343 h 1094156"/>
              <a:gd name="connsiteX291" fmla="*/ 1041426 w 1160069"/>
              <a:gd name="connsiteY291" fmla="*/ 634413 h 1094156"/>
              <a:gd name="connsiteX292" fmla="*/ 1033187 w 1160069"/>
              <a:gd name="connsiteY292" fmla="*/ 660778 h 1094156"/>
              <a:gd name="connsiteX293" fmla="*/ 1011765 w 1160069"/>
              <a:gd name="connsiteY293" fmla="*/ 697030 h 1094156"/>
              <a:gd name="connsiteX294" fmla="*/ 982104 w 1160069"/>
              <a:gd name="connsiteY294" fmla="*/ 721748 h 1094156"/>
              <a:gd name="connsiteX295" fmla="*/ 965626 w 1160069"/>
              <a:gd name="connsiteY295" fmla="*/ 728339 h 1094156"/>
              <a:gd name="connsiteX296" fmla="*/ 939261 w 1160069"/>
              <a:gd name="connsiteY296" fmla="*/ 721748 h 1094156"/>
              <a:gd name="connsiteX297" fmla="*/ 880763 w 1160069"/>
              <a:gd name="connsiteY297" fmla="*/ 699502 h 1094156"/>
              <a:gd name="connsiteX298" fmla="*/ 827209 w 1160069"/>
              <a:gd name="connsiteY298" fmla="*/ 672313 h 1094156"/>
              <a:gd name="connsiteX299" fmla="*/ 761296 w 1160069"/>
              <a:gd name="connsiteY299" fmla="*/ 612991 h 1094156"/>
              <a:gd name="connsiteX300" fmla="*/ 734930 w 1160069"/>
              <a:gd name="connsiteY300" fmla="*/ 589922 h 1094156"/>
              <a:gd name="connsiteX301" fmla="*/ 715157 w 1160069"/>
              <a:gd name="connsiteY301" fmla="*/ 608048 h 1094156"/>
              <a:gd name="connsiteX302" fmla="*/ 664074 w 1160069"/>
              <a:gd name="connsiteY302" fmla="*/ 658306 h 1094156"/>
              <a:gd name="connsiteX303" fmla="*/ 617935 w 1160069"/>
              <a:gd name="connsiteY303" fmla="*/ 693735 h 1094156"/>
              <a:gd name="connsiteX304" fmla="*/ 593217 w 1160069"/>
              <a:gd name="connsiteY304" fmla="*/ 708565 h 1094156"/>
              <a:gd name="connsiteX305" fmla="*/ 575091 w 1160069"/>
              <a:gd name="connsiteY305" fmla="*/ 713508 h 1094156"/>
              <a:gd name="connsiteX306" fmla="*/ 543783 w 1160069"/>
              <a:gd name="connsiteY306" fmla="*/ 721748 h 1094156"/>
              <a:gd name="connsiteX307" fmla="*/ 528952 w 1160069"/>
              <a:gd name="connsiteY307" fmla="*/ 728339 h 1094156"/>
              <a:gd name="connsiteX308" fmla="*/ 558613 w 1160069"/>
              <a:gd name="connsiteY308" fmla="*/ 698678 h 1094156"/>
              <a:gd name="connsiteX309" fmla="*/ 604752 w 1160069"/>
              <a:gd name="connsiteY309" fmla="*/ 649243 h 1094156"/>
              <a:gd name="connsiteX310" fmla="*/ 642652 w 1160069"/>
              <a:gd name="connsiteY310" fmla="*/ 594041 h 1094156"/>
              <a:gd name="connsiteX311" fmla="*/ 669017 w 1160069"/>
              <a:gd name="connsiteY311" fmla="*/ 550374 h 1094156"/>
              <a:gd name="connsiteX312" fmla="*/ 680552 w 1160069"/>
              <a:gd name="connsiteY312" fmla="*/ 522361 h 1094156"/>
              <a:gd name="connsiteX313" fmla="*/ 670665 w 1160069"/>
              <a:gd name="connsiteY313" fmla="*/ 500939 h 1094156"/>
              <a:gd name="connsiteX314" fmla="*/ 650891 w 1160069"/>
              <a:gd name="connsiteY314" fmla="*/ 467982 h 1094156"/>
              <a:gd name="connsiteX315" fmla="*/ 639357 w 1160069"/>
              <a:gd name="connsiteY315" fmla="*/ 446561 h 1094156"/>
              <a:gd name="connsiteX316" fmla="*/ 612991 w 1160069"/>
              <a:gd name="connsiteY316" fmla="*/ 398774 h 1094156"/>
              <a:gd name="connsiteX317" fmla="*/ 558613 w 1160069"/>
              <a:gd name="connsiteY317" fmla="*/ 294961 h 1094156"/>
              <a:gd name="connsiteX318" fmla="*/ 528952 w 1160069"/>
              <a:gd name="connsiteY318" fmla="*/ 301552 h 1094156"/>
              <a:gd name="connsiteX319" fmla="*/ 469631 w 1160069"/>
              <a:gd name="connsiteY319" fmla="*/ 314735 h 1094156"/>
              <a:gd name="connsiteX320" fmla="*/ 426787 w 1160069"/>
              <a:gd name="connsiteY320" fmla="*/ 324622 h 1094156"/>
              <a:gd name="connsiteX321" fmla="*/ 375705 w 1160069"/>
              <a:gd name="connsiteY321" fmla="*/ 331213 h 1094156"/>
              <a:gd name="connsiteX322" fmla="*/ 311439 w 1160069"/>
              <a:gd name="connsiteY322" fmla="*/ 314735 h 1094156"/>
              <a:gd name="connsiteX323" fmla="*/ 262005 w 1160069"/>
              <a:gd name="connsiteY323" fmla="*/ 280130 h 1094156"/>
              <a:gd name="connsiteX324" fmla="*/ 233992 w 1160069"/>
              <a:gd name="connsiteY324" fmla="*/ 245526 h 1094156"/>
              <a:gd name="connsiteX325" fmla="*/ 229048 w 1160069"/>
              <a:gd name="connsiteY325" fmla="*/ 233991 h 1094156"/>
              <a:gd name="connsiteX326" fmla="*/ 224104 w 1160069"/>
              <a:gd name="connsiteY326" fmla="*/ 225752 h 1094156"/>
              <a:gd name="connsiteX327" fmla="*/ 230696 w 1160069"/>
              <a:gd name="connsiteY327" fmla="*/ 224104 h 1094156"/>
              <a:gd name="connsiteX328" fmla="*/ 255413 w 1160069"/>
              <a:gd name="connsiteY328" fmla="*/ 229048 h 1094156"/>
              <a:gd name="connsiteX329" fmla="*/ 281778 w 1160069"/>
              <a:gd name="connsiteY329" fmla="*/ 230696 h 1094156"/>
              <a:gd name="connsiteX330" fmla="*/ 355931 w 1160069"/>
              <a:gd name="connsiteY330" fmla="*/ 225752 h 1094156"/>
              <a:gd name="connsiteX331" fmla="*/ 504235 w 1160069"/>
              <a:gd name="connsiteY331" fmla="*/ 191148 h 1094156"/>
              <a:gd name="connsiteX332" fmla="*/ 515770 w 1160069"/>
              <a:gd name="connsiteY332" fmla="*/ 187852 h 1094156"/>
              <a:gd name="connsiteX333" fmla="*/ 507531 w 1160069"/>
              <a:gd name="connsiteY333" fmla="*/ 173022 h 1094156"/>
              <a:gd name="connsiteX334" fmla="*/ 477870 w 1160069"/>
              <a:gd name="connsiteY334" fmla="*/ 134298 h 1094156"/>
              <a:gd name="connsiteX335" fmla="*/ 436674 w 1160069"/>
              <a:gd name="connsiteY335" fmla="*/ 102165 h 1094156"/>
              <a:gd name="connsiteX336" fmla="*/ 400422 w 1160069"/>
              <a:gd name="connsiteY336" fmla="*/ 74152 h 1094156"/>
              <a:gd name="connsiteX337" fmla="*/ 390535 w 1160069"/>
              <a:gd name="connsiteY337" fmla="*/ 65913 h 1094156"/>
              <a:gd name="connsiteX338" fmla="*/ 393831 w 1160069"/>
              <a:gd name="connsiteY338" fmla="*/ 60970 h 1094156"/>
              <a:gd name="connsiteX339" fmla="*/ 413605 w 1160069"/>
              <a:gd name="connsiteY339" fmla="*/ 59322 h 1094156"/>
              <a:gd name="connsiteX340" fmla="*/ 624526 w 1160069"/>
              <a:gd name="connsiteY340" fmla="*/ 0 h 1094156"/>
              <a:gd name="connsiteX341" fmla="*/ 662426 w 1160069"/>
              <a:gd name="connsiteY341" fmla="*/ 0 h 1094156"/>
              <a:gd name="connsiteX342" fmla="*/ 749761 w 1160069"/>
              <a:gd name="connsiteY342" fmla="*/ 11535 h 1094156"/>
              <a:gd name="connsiteX343" fmla="*/ 795900 w 1160069"/>
              <a:gd name="connsiteY343" fmla="*/ 41196 h 1094156"/>
              <a:gd name="connsiteX344" fmla="*/ 807435 w 1160069"/>
              <a:gd name="connsiteY344" fmla="*/ 62618 h 1094156"/>
              <a:gd name="connsiteX345" fmla="*/ 812378 w 1160069"/>
              <a:gd name="connsiteY345" fmla="*/ 92278 h 1094156"/>
              <a:gd name="connsiteX346" fmla="*/ 809083 w 1160069"/>
              <a:gd name="connsiteY346" fmla="*/ 110404 h 1094156"/>
              <a:gd name="connsiteX347" fmla="*/ 787661 w 1160069"/>
              <a:gd name="connsiteY347" fmla="*/ 112052 h 1094156"/>
              <a:gd name="connsiteX348" fmla="*/ 771182 w 1160069"/>
              <a:gd name="connsiteY348" fmla="*/ 113700 h 1094156"/>
              <a:gd name="connsiteX349" fmla="*/ 762943 w 1160069"/>
              <a:gd name="connsiteY349" fmla="*/ 113700 h 1094156"/>
              <a:gd name="connsiteX350" fmla="*/ 744817 w 1160069"/>
              <a:gd name="connsiteY350" fmla="*/ 110404 h 1094156"/>
              <a:gd name="connsiteX351" fmla="*/ 723396 w 1160069"/>
              <a:gd name="connsiteY351" fmla="*/ 108757 h 1094156"/>
              <a:gd name="connsiteX352" fmla="*/ 708565 w 1160069"/>
              <a:gd name="connsiteY352" fmla="*/ 110404 h 1094156"/>
              <a:gd name="connsiteX353" fmla="*/ 688791 w 1160069"/>
              <a:gd name="connsiteY353" fmla="*/ 113700 h 1094156"/>
              <a:gd name="connsiteX354" fmla="*/ 669017 w 1160069"/>
              <a:gd name="connsiteY354" fmla="*/ 112052 h 1094156"/>
              <a:gd name="connsiteX355" fmla="*/ 659131 w 1160069"/>
              <a:gd name="connsiteY355" fmla="*/ 108757 h 1094156"/>
              <a:gd name="connsiteX356" fmla="*/ 670665 w 1160069"/>
              <a:gd name="connsiteY356" fmla="*/ 97222 h 1094156"/>
              <a:gd name="connsiteX357" fmla="*/ 687144 w 1160069"/>
              <a:gd name="connsiteY357" fmla="*/ 74152 h 1094156"/>
              <a:gd name="connsiteX358" fmla="*/ 692087 w 1160069"/>
              <a:gd name="connsiteY358" fmla="*/ 56026 h 1094156"/>
              <a:gd name="connsiteX359" fmla="*/ 672313 w 1160069"/>
              <a:gd name="connsiteY359" fmla="*/ 41196 h 1094156"/>
              <a:gd name="connsiteX360" fmla="*/ 650891 w 1160069"/>
              <a:gd name="connsiteY360" fmla="*/ 28837 h 1094156"/>
              <a:gd name="connsiteX361" fmla="*/ 634413 w 1160069"/>
              <a:gd name="connsiteY361" fmla="*/ 13183 h 1094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</a:cxnLst>
            <a:rect l="l" t="t" r="r" b="b"/>
            <a:pathLst>
              <a:path w="1160069" h="1094156">
                <a:moveTo>
                  <a:pt x="248822" y="858517"/>
                </a:moveTo>
                <a:lnTo>
                  <a:pt x="258709" y="858517"/>
                </a:lnTo>
                <a:cubicBezTo>
                  <a:pt x="266399" y="858517"/>
                  <a:pt x="272441" y="859890"/>
                  <a:pt x="276835" y="862637"/>
                </a:cubicBezTo>
                <a:cubicBezTo>
                  <a:pt x="281229" y="865383"/>
                  <a:pt x="286173" y="871700"/>
                  <a:pt x="291666" y="881587"/>
                </a:cubicBezTo>
                <a:cubicBezTo>
                  <a:pt x="297158" y="891474"/>
                  <a:pt x="306221" y="902734"/>
                  <a:pt x="318855" y="915367"/>
                </a:cubicBezTo>
                <a:cubicBezTo>
                  <a:pt x="331488" y="928000"/>
                  <a:pt x="341650" y="936514"/>
                  <a:pt x="349339" y="940908"/>
                </a:cubicBezTo>
                <a:cubicBezTo>
                  <a:pt x="355931" y="942007"/>
                  <a:pt x="359226" y="944204"/>
                  <a:pt x="359226" y="947500"/>
                </a:cubicBezTo>
                <a:cubicBezTo>
                  <a:pt x="359226" y="949697"/>
                  <a:pt x="363071" y="951894"/>
                  <a:pt x="370761" y="954091"/>
                </a:cubicBezTo>
                <a:lnTo>
                  <a:pt x="380648" y="960682"/>
                </a:lnTo>
                <a:cubicBezTo>
                  <a:pt x="380648" y="965076"/>
                  <a:pt x="395753" y="973865"/>
                  <a:pt x="425963" y="987047"/>
                </a:cubicBezTo>
                <a:cubicBezTo>
                  <a:pt x="456173" y="1000230"/>
                  <a:pt x="479518" y="1008469"/>
                  <a:pt x="495996" y="1011765"/>
                </a:cubicBezTo>
                <a:cubicBezTo>
                  <a:pt x="523460" y="1018356"/>
                  <a:pt x="545980" y="1022476"/>
                  <a:pt x="563557" y="1024123"/>
                </a:cubicBezTo>
                <a:cubicBezTo>
                  <a:pt x="581133" y="1025771"/>
                  <a:pt x="604752" y="1026595"/>
                  <a:pt x="634413" y="1026595"/>
                </a:cubicBezTo>
                <a:lnTo>
                  <a:pt x="695383" y="1028243"/>
                </a:lnTo>
                <a:lnTo>
                  <a:pt x="731635" y="1015060"/>
                </a:lnTo>
                <a:cubicBezTo>
                  <a:pt x="781070" y="998582"/>
                  <a:pt x="807435" y="986498"/>
                  <a:pt x="810730" y="978808"/>
                </a:cubicBezTo>
                <a:cubicBezTo>
                  <a:pt x="811829" y="974414"/>
                  <a:pt x="806611" y="961781"/>
                  <a:pt x="795076" y="940908"/>
                </a:cubicBezTo>
                <a:cubicBezTo>
                  <a:pt x="783541" y="920036"/>
                  <a:pt x="774478" y="906304"/>
                  <a:pt x="767887" y="899713"/>
                </a:cubicBezTo>
                <a:cubicBezTo>
                  <a:pt x="763493" y="895318"/>
                  <a:pt x="761570" y="891474"/>
                  <a:pt x="762120" y="888178"/>
                </a:cubicBezTo>
                <a:cubicBezTo>
                  <a:pt x="762669" y="884882"/>
                  <a:pt x="765690" y="883234"/>
                  <a:pt x="771182" y="883234"/>
                </a:cubicBezTo>
                <a:cubicBezTo>
                  <a:pt x="775577" y="883234"/>
                  <a:pt x="796998" y="892023"/>
                  <a:pt x="835448" y="909600"/>
                </a:cubicBezTo>
                <a:cubicBezTo>
                  <a:pt x="849729" y="915093"/>
                  <a:pt x="860714" y="921684"/>
                  <a:pt x="868404" y="929374"/>
                </a:cubicBezTo>
                <a:cubicBezTo>
                  <a:pt x="874996" y="935965"/>
                  <a:pt x="879390" y="939260"/>
                  <a:pt x="881587" y="939260"/>
                </a:cubicBezTo>
                <a:cubicBezTo>
                  <a:pt x="883784" y="939260"/>
                  <a:pt x="889002" y="943380"/>
                  <a:pt x="897241" y="951619"/>
                </a:cubicBezTo>
                <a:cubicBezTo>
                  <a:pt x="905480" y="959858"/>
                  <a:pt x="909600" y="965076"/>
                  <a:pt x="909600" y="967274"/>
                </a:cubicBezTo>
                <a:cubicBezTo>
                  <a:pt x="909600" y="968372"/>
                  <a:pt x="913994" y="973315"/>
                  <a:pt x="922783" y="982104"/>
                </a:cubicBezTo>
                <a:cubicBezTo>
                  <a:pt x="929374" y="987597"/>
                  <a:pt x="934867" y="995836"/>
                  <a:pt x="939261" y="1006821"/>
                </a:cubicBezTo>
                <a:cubicBezTo>
                  <a:pt x="943655" y="1017807"/>
                  <a:pt x="945852" y="1027694"/>
                  <a:pt x="945852" y="1036482"/>
                </a:cubicBezTo>
                <a:cubicBezTo>
                  <a:pt x="945852" y="1043073"/>
                  <a:pt x="945028" y="1048017"/>
                  <a:pt x="943380" y="1051313"/>
                </a:cubicBezTo>
                <a:cubicBezTo>
                  <a:pt x="941733" y="1054608"/>
                  <a:pt x="938162" y="1057904"/>
                  <a:pt x="932669" y="1061200"/>
                </a:cubicBezTo>
                <a:lnTo>
                  <a:pt x="906304" y="1074382"/>
                </a:lnTo>
                <a:cubicBezTo>
                  <a:pt x="892023" y="1082072"/>
                  <a:pt x="875270" y="1086741"/>
                  <a:pt x="856046" y="1088389"/>
                </a:cubicBezTo>
                <a:cubicBezTo>
                  <a:pt x="836821" y="1090037"/>
                  <a:pt x="800294" y="1090860"/>
                  <a:pt x="746465" y="1090860"/>
                </a:cubicBezTo>
                <a:cubicBezTo>
                  <a:pt x="716804" y="1090860"/>
                  <a:pt x="690988" y="1089762"/>
                  <a:pt x="669017" y="1087565"/>
                </a:cubicBezTo>
                <a:cubicBezTo>
                  <a:pt x="647046" y="1085368"/>
                  <a:pt x="617386" y="1081523"/>
                  <a:pt x="580035" y="1076030"/>
                </a:cubicBezTo>
                <a:cubicBezTo>
                  <a:pt x="502038" y="1063946"/>
                  <a:pt x="437223" y="1041426"/>
                  <a:pt x="385592" y="1008469"/>
                </a:cubicBezTo>
                <a:cubicBezTo>
                  <a:pt x="360325" y="993089"/>
                  <a:pt x="340002" y="977160"/>
                  <a:pt x="324622" y="960682"/>
                </a:cubicBezTo>
                <a:cubicBezTo>
                  <a:pt x="309242" y="944204"/>
                  <a:pt x="288919" y="917289"/>
                  <a:pt x="263652" y="879939"/>
                </a:cubicBezTo>
                <a:close/>
                <a:moveTo>
                  <a:pt x="238935" y="851926"/>
                </a:moveTo>
                <a:cubicBezTo>
                  <a:pt x="238935" y="855221"/>
                  <a:pt x="237562" y="860440"/>
                  <a:pt x="234816" y="867580"/>
                </a:cubicBezTo>
                <a:cubicBezTo>
                  <a:pt x="232069" y="874721"/>
                  <a:pt x="229597" y="881587"/>
                  <a:pt x="227400" y="888178"/>
                </a:cubicBezTo>
                <a:cubicBezTo>
                  <a:pt x="221907" y="900262"/>
                  <a:pt x="218063" y="920585"/>
                  <a:pt x="215866" y="949147"/>
                </a:cubicBezTo>
                <a:cubicBezTo>
                  <a:pt x="215866" y="959034"/>
                  <a:pt x="214218" y="967274"/>
                  <a:pt x="210922" y="973865"/>
                </a:cubicBezTo>
                <a:lnTo>
                  <a:pt x="207626" y="985399"/>
                </a:lnTo>
                <a:cubicBezTo>
                  <a:pt x="207626" y="988695"/>
                  <a:pt x="205155" y="996660"/>
                  <a:pt x="200211" y="1009293"/>
                </a:cubicBezTo>
                <a:cubicBezTo>
                  <a:pt x="195268" y="1021926"/>
                  <a:pt x="190599" y="1031539"/>
                  <a:pt x="186205" y="1038130"/>
                </a:cubicBezTo>
                <a:cubicBezTo>
                  <a:pt x="186205" y="1038130"/>
                  <a:pt x="184557" y="1042524"/>
                  <a:pt x="181261" y="1051313"/>
                </a:cubicBezTo>
                <a:cubicBezTo>
                  <a:pt x="180163" y="1056805"/>
                  <a:pt x="176867" y="1065319"/>
                  <a:pt x="171374" y="1076854"/>
                </a:cubicBezTo>
                <a:cubicBezTo>
                  <a:pt x="165881" y="1088389"/>
                  <a:pt x="162037" y="1094156"/>
                  <a:pt x="159840" y="1094156"/>
                </a:cubicBezTo>
                <a:cubicBezTo>
                  <a:pt x="148854" y="1094156"/>
                  <a:pt x="136495" y="1092783"/>
                  <a:pt x="122763" y="1090037"/>
                </a:cubicBezTo>
                <a:cubicBezTo>
                  <a:pt x="109032" y="1087290"/>
                  <a:pt x="98321" y="1084818"/>
                  <a:pt x="90631" y="1082621"/>
                </a:cubicBezTo>
                <a:cubicBezTo>
                  <a:pt x="80744" y="1080424"/>
                  <a:pt x="73603" y="1077678"/>
                  <a:pt x="69209" y="1074382"/>
                </a:cubicBezTo>
                <a:cubicBezTo>
                  <a:pt x="60421" y="1072185"/>
                  <a:pt x="53280" y="1067242"/>
                  <a:pt x="47787" y="1059552"/>
                </a:cubicBezTo>
                <a:cubicBezTo>
                  <a:pt x="44492" y="1057355"/>
                  <a:pt x="40921" y="1054883"/>
                  <a:pt x="37076" y="1052136"/>
                </a:cubicBezTo>
                <a:cubicBezTo>
                  <a:pt x="33231" y="1049390"/>
                  <a:pt x="29661" y="1047468"/>
                  <a:pt x="26366" y="1046369"/>
                </a:cubicBezTo>
                <a:cubicBezTo>
                  <a:pt x="20873" y="1046369"/>
                  <a:pt x="16479" y="1044721"/>
                  <a:pt x="13183" y="1041426"/>
                </a:cubicBezTo>
                <a:cubicBezTo>
                  <a:pt x="12084" y="1040327"/>
                  <a:pt x="9338" y="1025497"/>
                  <a:pt x="4944" y="996934"/>
                </a:cubicBezTo>
                <a:lnTo>
                  <a:pt x="0" y="955739"/>
                </a:lnTo>
                <a:lnTo>
                  <a:pt x="18126" y="917839"/>
                </a:lnTo>
                <a:cubicBezTo>
                  <a:pt x="28013" y="894769"/>
                  <a:pt x="36253" y="881037"/>
                  <a:pt x="42844" y="876643"/>
                </a:cubicBezTo>
                <a:lnTo>
                  <a:pt x="51083" y="873348"/>
                </a:lnTo>
                <a:lnTo>
                  <a:pt x="49435" y="903008"/>
                </a:lnTo>
                <a:cubicBezTo>
                  <a:pt x="49435" y="928275"/>
                  <a:pt x="49984" y="943105"/>
                  <a:pt x="51083" y="947500"/>
                </a:cubicBezTo>
                <a:lnTo>
                  <a:pt x="54378" y="962330"/>
                </a:lnTo>
                <a:lnTo>
                  <a:pt x="72505" y="960682"/>
                </a:lnTo>
                <a:cubicBezTo>
                  <a:pt x="84589" y="958485"/>
                  <a:pt x="100243" y="954091"/>
                  <a:pt x="119468" y="947500"/>
                </a:cubicBezTo>
                <a:cubicBezTo>
                  <a:pt x="138692" y="940908"/>
                  <a:pt x="153248" y="934317"/>
                  <a:pt x="163135" y="927726"/>
                </a:cubicBezTo>
                <a:cubicBezTo>
                  <a:pt x="173022" y="922233"/>
                  <a:pt x="184557" y="913170"/>
                  <a:pt x="197739" y="900537"/>
                </a:cubicBezTo>
                <a:cubicBezTo>
                  <a:pt x="210922" y="887903"/>
                  <a:pt x="221358" y="876094"/>
                  <a:pt x="229048" y="865108"/>
                </a:cubicBezTo>
                <a:close/>
                <a:moveTo>
                  <a:pt x="684672" y="789308"/>
                </a:moveTo>
                <a:cubicBezTo>
                  <a:pt x="687418" y="789308"/>
                  <a:pt x="686045" y="792055"/>
                  <a:pt x="680552" y="797548"/>
                </a:cubicBezTo>
                <a:cubicBezTo>
                  <a:pt x="670665" y="807434"/>
                  <a:pt x="663525" y="821716"/>
                  <a:pt x="659131" y="840391"/>
                </a:cubicBezTo>
                <a:cubicBezTo>
                  <a:pt x="656933" y="851377"/>
                  <a:pt x="654462" y="859890"/>
                  <a:pt x="651715" y="865932"/>
                </a:cubicBezTo>
                <a:cubicBezTo>
                  <a:pt x="648969" y="871974"/>
                  <a:pt x="645399" y="877193"/>
                  <a:pt x="641004" y="881587"/>
                </a:cubicBezTo>
                <a:cubicBezTo>
                  <a:pt x="636610" y="885981"/>
                  <a:pt x="626174" y="902459"/>
                  <a:pt x="609696" y="931022"/>
                </a:cubicBezTo>
                <a:cubicBezTo>
                  <a:pt x="604203" y="939810"/>
                  <a:pt x="595414" y="944204"/>
                  <a:pt x="583331" y="944204"/>
                </a:cubicBezTo>
                <a:cubicBezTo>
                  <a:pt x="573444" y="944204"/>
                  <a:pt x="557515" y="940908"/>
                  <a:pt x="535544" y="934317"/>
                </a:cubicBezTo>
                <a:cubicBezTo>
                  <a:pt x="513572" y="927726"/>
                  <a:pt x="500390" y="921134"/>
                  <a:pt x="495996" y="914543"/>
                </a:cubicBezTo>
                <a:cubicBezTo>
                  <a:pt x="491602" y="909050"/>
                  <a:pt x="484461" y="903008"/>
                  <a:pt x="474574" y="896417"/>
                </a:cubicBezTo>
                <a:lnTo>
                  <a:pt x="458096" y="886530"/>
                </a:lnTo>
                <a:lnTo>
                  <a:pt x="459744" y="866756"/>
                </a:lnTo>
                <a:lnTo>
                  <a:pt x="459744" y="856869"/>
                </a:lnTo>
                <a:cubicBezTo>
                  <a:pt x="459744" y="850278"/>
                  <a:pt x="458645" y="843687"/>
                  <a:pt x="456448" y="837095"/>
                </a:cubicBezTo>
                <a:cubicBezTo>
                  <a:pt x="453152" y="829406"/>
                  <a:pt x="452603" y="823913"/>
                  <a:pt x="454800" y="820617"/>
                </a:cubicBezTo>
                <a:cubicBezTo>
                  <a:pt x="456997" y="815124"/>
                  <a:pt x="460293" y="812378"/>
                  <a:pt x="464687" y="812378"/>
                </a:cubicBezTo>
                <a:cubicBezTo>
                  <a:pt x="472377" y="812378"/>
                  <a:pt x="481715" y="818969"/>
                  <a:pt x="492700" y="832152"/>
                </a:cubicBezTo>
                <a:cubicBezTo>
                  <a:pt x="500390" y="839842"/>
                  <a:pt x="509178" y="843687"/>
                  <a:pt x="519065" y="843687"/>
                </a:cubicBezTo>
                <a:cubicBezTo>
                  <a:pt x="526755" y="843687"/>
                  <a:pt x="540487" y="842039"/>
                  <a:pt x="560261" y="838743"/>
                </a:cubicBezTo>
                <a:cubicBezTo>
                  <a:pt x="586626" y="834349"/>
                  <a:pt x="606949" y="829406"/>
                  <a:pt x="621231" y="823913"/>
                </a:cubicBezTo>
                <a:cubicBezTo>
                  <a:pt x="635512" y="818420"/>
                  <a:pt x="650891" y="810181"/>
                  <a:pt x="667370" y="799195"/>
                </a:cubicBezTo>
                <a:cubicBezTo>
                  <a:pt x="676158" y="792604"/>
                  <a:pt x="681925" y="789308"/>
                  <a:pt x="684672" y="789308"/>
                </a:cubicBezTo>
                <a:close/>
                <a:moveTo>
                  <a:pt x="912895" y="777774"/>
                </a:moveTo>
                <a:cubicBezTo>
                  <a:pt x="917290" y="779971"/>
                  <a:pt x="929374" y="781069"/>
                  <a:pt x="949148" y="781069"/>
                </a:cubicBezTo>
                <a:cubicBezTo>
                  <a:pt x="977710" y="783266"/>
                  <a:pt x="1007096" y="787661"/>
                  <a:pt x="1037306" y="794252"/>
                </a:cubicBezTo>
                <a:cubicBezTo>
                  <a:pt x="1067516" y="800843"/>
                  <a:pt x="1085368" y="806336"/>
                  <a:pt x="1090861" y="810730"/>
                </a:cubicBezTo>
                <a:cubicBezTo>
                  <a:pt x="1094156" y="814026"/>
                  <a:pt x="1096903" y="815674"/>
                  <a:pt x="1099100" y="815674"/>
                </a:cubicBezTo>
                <a:cubicBezTo>
                  <a:pt x="1104592" y="815674"/>
                  <a:pt x="1114479" y="824462"/>
                  <a:pt x="1128761" y="842039"/>
                </a:cubicBezTo>
                <a:cubicBezTo>
                  <a:pt x="1143042" y="859616"/>
                  <a:pt x="1152379" y="874446"/>
                  <a:pt x="1156774" y="886530"/>
                </a:cubicBezTo>
                <a:cubicBezTo>
                  <a:pt x="1158971" y="895318"/>
                  <a:pt x="1160069" y="901910"/>
                  <a:pt x="1160069" y="906304"/>
                </a:cubicBezTo>
                <a:cubicBezTo>
                  <a:pt x="1160069" y="928275"/>
                  <a:pt x="1152379" y="945852"/>
                  <a:pt x="1137000" y="959034"/>
                </a:cubicBezTo>
                <a:cubicBezTo>
                  <a:pt x="1132605" y="963429"/>
                  <a:pt x="1124366" y="965626"/>
                  <a:pt x="1112282" y="965626"/>
                </a:cubicBezTo>
                <a:cubicBezTo>
                  <a:pt x="1104592" y="965626"/>
                  <a:pt x="1098001" y="963978"/>
                  <a:pt x="1092508" y="960682"/>
                </a:cubicBezTo>
                <a:cubicBezTo>
                  <a:pt x="1085917" y="956288"/>
                  <a:pt x="1080424" y="954091"/>
                  <a:pt x="1076030" y="954091"/>
                </a:cubicBezTo>
                <a:cubicBezTo>
                  <a:pt x="1069439" y="954091"/>
                  <a:pt x="1066143" y="953542"/>
                  <a:pt x="1066143" y="952443"/>
                </a:cubicBezTo>
                <a:cubicBezTo>
                  <a:pt x="1062848" y="948049"/>
                  <a:pt x="1053510" y="942831"/>
                  <a:pt x="1038130" y="936789"/>
                </a:cubicBezTo>
                <a:cubicBezTo>
                  <a:pt x="1022751" y="930747"/>
                  <a:pt x="1007920" y="926627"/>
                  <a:pt x="993639" y="924430"/>
                </a:cubicBezTo>
                <a:cubicBezTo>
                  <a:pt x="984851" y="922233"/>
                  <a:pt x="975513" y="921134"/>
                  <a:pt x="965626" y="921134"/>
                </a:cubicBezTo>
                <a:cubicBezTo>
                  <a:pt x="959035" y="921134"/>
                  <a:pt x="954091" y="921684"/>
                  <a:pt x="950795" y="922782"/>
                </a:cubicBezTo>
                <a:cubicBezTo>
                  <a:pt x="943105" y="924979"/>
                  <a:pt x="938162" y="925529"/>
                  <a:pt x="935965" y="924430"/>
                </a:cubicBezTo>
                <a:cubicBezTo>
                  <a:pt x="933768" y="923331"/>
                  <a:pt x="934867" y="920585"/>
                  <a:pt x="939261" y="916191"/>
                </a:cubicBezTo>
                <a:cubicBezTo>
                  <a:pt x="942556" y="912895"/>
                  <a:pt x="944204" y="909600"/>
                  <a:pt x="944204" y="906304"/>
                </a:cubicBezTo>
                <a:cubicBezTo>
                  <a:pt x="944204" y="904107"/>
                  <a:pt x="946951" y="901360"/>
                  <a:pt x="952443" y="898065"/>
                </a:cubicBezTo>
                <a:cubicBezTo>
                  <a:pt x="957936" y="893671"/>
                  <a:pt x="963154" y="886805"/>
                  <a:pt x="968098" y="877467"/>
                </a:cubicBezTo>
                <a:cubicBezTo>
                  <a:pt x="973041" y="868129"/>
                  <a:pt x="976062" y="859616"/>
                  <a:pt x="977161" y="851926"/>
                </a:cubicBezTo>
                <a:lnTo>
                  <a:pt x="977161" y="843687"/>
                </a:lnTo>
                <a:cubicBezTo>
                  <a:pt x="977161" y="838194"/>
                  <a:pt x="973865" y="832701"/>
                  <a:pt x="967274" y="827208"/>
                </a:cubicBezTo>
                <a:lnTo>
                  <a:pt x="935965" y="805787"/>
                </a:lnTo>
                <a:cubicBezTo>
                  <a:pt x="923881" y="799195"/>
                  <a:pt x="917839" y="794252"/>
                  <a:pt x="917839" y="790956"/>
                </a:cubicBezTo>
                <a:cubicBezTo>
                  <a:pt x="918938" y="789858"/>
                  <a:pt x="918938" y="788759"/>
                  <a:pt x="917839" y="787661"/>
                </a:cubicBezTo>
                <a:cubicBezTo>
                  <a:pt x="916740" y="786562"/>
                  <a:pt x="915092" y="785463"/>
                  <a:pt x="912895" y="784365"/>
                </a:cubicBezTo>
                <a:cubicBezTo>
                  <a:pt x="910698" y="784365"/>
                  <a:pt x="909051" y="783816"/>
                  <a:pt x="907952" y="782717"/>
                </a:cubicBezTo>
                <a:cubicBezTo>
                  <a:pt x="906853" y="781619"/>
                  <a:pt x="906304" y="780520"/>
                  <a:pt x="906304" y="779421"/>
                </a:cubicBezTo>
                <a:cubicBezTo>
                  <a:pt x="906304" y="778323"/>
                  <a:pt x="908501" y="777774"/>
                  <a:pt x="912895" y="777774"/>
                </a:cubicBezTo>
                <a:close/>
                <a:moveTo>
                  <a:pt x="428821" y="599397"/>
                </a:moveTo>
                <a:cubicBezTo>
                  <a:pt x="422934" y="599397"/>
                  <a:pt x="396440" y="606125"/>
                  <a:pt x="349339" y="619583"/>
                </a:cubicBezTo>
                <a:lnTo>
                  <a:pt x="334509" y="626174"/>
                </a:lnTo>
                <a:lnTo>
                  <a:pt x="337804" y="657483"/>
                </a:lnTo>
                <a:lnTo>
                  <a:pt x="341100" y="690439"/>
                </a:lnTo>
                <a:lnTo>
                  <a:pt x="342748" y="690439"/>
                </a:lnTo>
                <a:cubicBezTo>
                  <a:pt x="348241" y="690439"/>
                  <a:pt x="355656" y="688791"/>
                  <a:pt x="364994" y="685495"/>
                </a:cubicBezTo>
                <a:cubicBezTo>
                  <a:pt x="374331" y="682200"/>
                  <a:pt x="381747" y="678904"/>
                  <a:pt x="387239" y="675609"/>
                </a:cubicBezTo>
                <a:cubicBezTo>
                  <a:pt x="392732" y="671214"/>
                  <a:pt x="399049" y="663250"/>
                  <a:pt x="406189" y="651715"/>
                </a:cubicBezTo>
                <a:cubicBezTo>
                  <a:pt x="413330" y="640180"/>
                  <a:pt x="419097" y="628371"/>
                  <a:pt x="423491" y="616287"/>
                </a:cubicBezTo>
                <a:cubicBezTo>
                  <a:pt x="426787" y="610794"/>
                  <a:pt x="428984" y="605301"/>
                  <a:pt x="430083" y="599808"/>
                </a:cubicBezTo>
                <a:cubicBezTo>
                  <a:pt x="430083" y="599534"/>
                  <a:pt x="429662" y="599397"/>
                  <a:pt x="428821" y="599397"/>
                </a:cubicBezTo>
                <a:close/>
                <a:moveTo>
                  <a:pt x="253765" y="499291"/>
                </a:moveTo>
                <a:cubicBezTo>
                  <a:pt x="252667" y="500390"/>
                  <a:pt x="251568" y="503685"/>
                  <a:pt x="250470" y="509178"/>
                </a:cubicBezTo>
                <a:lnTo>
                  <a:pt x="240583" y="563556"/>
                </a:lnTo>
                <a:cubicBezTo>
                  <a:pt x="237287" y="583330"/>
                  <a:pt x="235365" y="596787"/>
                  <a:pt x="234816" y="603928"/>
                </a:cubicBezTo>
                <a:cubicBezTo>
                  <a:pt x="234266" y="611069"/>
                  <a:pt x="235639" y="613541"/>
                  <a:pt x="238935" y="611343"/>
                </a:cubicBezTo>
                <a:cubicBezTo>
                  <a:pt x="243329" y="609146"/>
                  <a:pt x="244428" y="606400"/>
                  <a:pt x="242231" y="603104"/>
                </a:cubicBezTo>
                <a:cubicBezTo>
                  <a:pt x="241132" y="602006"/>
                  <a:pt x="242780" y="599259"/>
                  <a:pt x="247174" y="594865"/>
                </a:cubicBezTo>
                <a:cubicBezTo>
                  <a:pt x="250470" y="592668"/>
                  <a:pt x="254315" y="586626"/>
                  <a:pt x="258709" y="576739"/>
                </a:cubicBezTo>
                <a:cubicBezTo>
                  <a:pt x="260906" y="565753"/>
                  <a:pt x="262005" y="551472"/>
                  <a:pt x="262005" y="533895"/>
                </a:cubicBezTo>
                <a:cubicBezTo>
                  <a:pt x="262005" y="518516"/>
                  <a:pt x="260906" y="508629"/>
                  <a:pt x="258709" y="504235"/>
                </a:cubicBezTo>
                <a:cubicBezTo>
                  <a:pt x="256512" y="499840"/>
                  <a:pt x="254864" y="498193"/>
                  <a:pt x="253765" y="499291"/>
                </a:cubicBezTo>
                <a:close/>
                <a:moveTo>
                  <a:pt x="153248" y="350987"/>
                </a:moveTo>
                <a:cubicBezTo>
                  <a:pt x="156544" y="350987"/>
                  <a:pt x="166980" y="352635"/>
                  <a:pt x="184557" y="355930"/>
                </a:cubicBezTo>
                <a:cubicBezTo>
                  <a:pt x="207626" y="361423"/>
                  <a:pt x="221907" y="365543"/>
                  <a:pt x="227400" y="368289"/>
                </a:cubicBezTo>
                <a:cubicBezTo>
                  <a:pt x="232893" y="371035"/>
                  <a:pt x="237837" y="375704"/>
                  <a:pt x="242231" y="382296"/>
                </a:cubicBezTo>
                <a:cubicBezTo>
                  <a:pt x="247724" y="389985"/>
                  <a:pt x="250470" y="395478"/>
                  <a:pt x="250470" y="398774"/>
                </a:cubicBezTo>
                <a:cubicBezTo>
                  <a:pt x="250470" y="402069"/>
                  <a:pt x="253765" y="407013"/>
                  <a:pt x="260357" y="413604"/>
                </a:cubicBezTo>
                <a:cubicBezTo>
                  <a:pt x="264751" y="421294"/>
                  <a:pt x="267223" y="426512"/>
                  <a:pt x="267772" y="429259"/>
                </a:cubicBezTo>
                <a:cubicBezTo>
                  <a:pt x="268321" y="432005"/>
                  <a:pt x="266399" y="434477"/>
                  <a:pt x="262005" y="436674"/>
                </a:cubicBezTo>
                <a:cubicBezTo>
                  <a:pt x="258709" y="437772"/>
                  <a:pt x="256237" y="440244"/>
                  <a:pt x="254589" y="444089"/>
                </a:cubicBezTo>
                <a:cubicBezTo>
                  <a:pt x="252942" y="447934"/>
                  <a:pt x="252667" y="450955"/>
                  <a:pt x="253765" y="453152"/>
                </a:cubicBezTo>
                <a:cubicBezTo>
                  <a:pt x="254864" y="455349"/>
                  <a:pt x="295510" y="442716"/>
                  <a:pt x="375705" y="415252"/>
                </a:cubicBezTo>
                <a:cubicBezTo>
                  <a:pt x="382296" y="413055"/>
                  <a:pt x="392732" y="409210"/>
                  <a:pt x="407013" y="403717"/>
                </a:cubicBezTo>
                <a:cubicBezTo>
                  <a:pt x="421294" y="398225"/>
                  <a:pt x="429259" y="394654"/>
                  <a:pt x="430907" y="393006"/>
                </a:cubicBezTo>
                <a:cubicBezTo>
                  <a:pt x="432555" y="391359"/>
                  <a:pt x="433378" y="388338"/>
                  <a:pt x="433378" y="383943"/>
                </a:cubicBezTo>
                <a:cubicBezTo>
                  <a:pt x="435576" y="378451"/>
                  <a:pt x="437223" y="375704"/>
                  <a:pt x="438322" y="375704"/>
                </a:cubicBezTo>
                <a:cubicBezTo>
                  <a:pt x="440519" y="375704"/>
                  <a:pt x="446561" y="377352"/>
                  <a:pt x="456448" y="380648"/>
                </a:cubicBezTo>
                <a:cubicBezTo>
                  <a:pt x="466335" y="383943"/>
                  <a:pt x="481715" y="386690"/>
                  <a:pt x="502587" y="388887"/>
                </a:cubicBezTo>
                <a:cubicBezTo>
                  <a:pt x="517967" y="389985"/>
                  <a:pt x="528403" y="392183"/>
                  <a:pt x="533896" y="395478"/>
                </a:cubicBezTo>
                <a:cubicBezTo>
                  <a:pt x="539388" y="398774"/>
                  <a:pt x="545980" y="404816"/>
                  <a:pt x="553670" y="413604"/>
                </a:cubicBezTo>
                <a:cubicBezTo>
                  <a:pt x="560261" y="421294"/>
                  <a:pt x="563557" y="429533"/>
                  <a:pt x="563557" y="438322"/>
                </a:cubicBezTo>
                <a:cubicBezTo>
                  <a:pt x="563557" y="452603"/>
                  <a:pt x="556416" y="459743"/>
                  <a:pt x="542135" y="459743"/>
                </a:cubicBezTo>
                <a:cubicBezTo>
                  <a:pt x="535544" y="459743"/>
                  <a:pt x="526755" y="457546"/>
                  <a:pt x="515770" y="453152"/>
                </a:cubicBezTo>
                <a:cubicBezTo>
                  <a:pt x="512474" y="450955"/>
                  <a:pt x="506432" y="449856"/>
                  <a:pt x="497644" y="449856"/>
                </a:cubicBezTo>
                <a:cubicBezTo>
                  <a:pt x="485560" y="449856"/>
                  <a:pt x="454800" y="454251"/>
                  <a:pt x="405365" y="463039"/>
                </a:cubicBezTo>
                <a:cubicBezTo>
                  <a:pt x="381197" y="467433"/>
                  <a:pt x="356205" y="472651"/>
                  <a:pt x="330389" y="478693"/>
                </a:cubicBezTo>
                <a:cubicBezTo>
                  <a:pt x="304573" y="484735"/>
                  <a:pt x="291116" y="488306"/>
                  <a:pt x="290018" y="489404"/>
                </a:cubicBezTo>
                <a:lnTo>
                  <a:pt x="290018" y="491052"/>
                </a:lnTo>
                <a:cubicBezTo>
                  <a:pt x="290018" y="500939"/>
                  <a:pt x="294412" y="516319"/>
                  <a:pt x="303200" y="537191"/>
                </a:cubicBezTo>
                <a:cubicBezTo>
                  <a:pt x="307594" y="548177"/>
                  <a:pt x="311989" y="553669"/>
                  <a:pt x="316383" y="553669"/>
                </a:cubicBezTo>
                <a:cubicBezTo>
                  <a:pt x="319679" y="553669"/>
                  <a:pt x="340002" y="543782"/>
                  <a:pt x="377352" y="524008"/>
                </a:cubicBezTo>
                <a:cubicBezTo>
                  <a:pt x="383944" y="520713"/>
                  <a:pt x="392732" y="516593"/>
                  <a:pt x="403718" y="511650"/>
                </a:cubicBezTo>
                <a:cubicBezTo>
                  <a:pt x="414703" y="506706"/>
                  <a:pt x="424590" y="502587"/>
                  <a:pt x="433378" y="499291"/>
                </a:cubicBezTo>
                <a:cubicBezTo>
                  <a:pt x="439970" y="497094"/>
                  <a:pt x="447110" y="495996"/>
                  <a:pt x="454800" y="495996"/>
                </a:cubicBezTo>
                <a:cubicBezTo>
                  <a:pt x="472377" y="495996"/>
                  <a:pt x="491602" y="499017"/>
                  <a:pt x="512474" y="505059"/>
                </a:cubicBezTo>
                <a:cubicBezTo>
                  <a:pt x="533347" y="511101"/>
                  <a:pt x="543783" y="517417"/>
                  <a:pt x="543783" y="524008"/>
                </a:cubicBezTo>
                <a:cubicBezTo>
                  <a:pt x="543783" y="528403"/>
                  <a:pt x="545431" y="532248"/>
                  <a:pt x="548726" y="535543"/>
                </a:cubicBezTo>
                <a:cubicBezTo>
                  <a:pt x="554219" y="543233"/>
                  <a:pt x="556965" y="552571"/>
                  <a:pt x="556965" y="563556"/>
                </a:cubicBezTo>
                <a:cubicBezTo>
                  <a:pt x="556965" y="578936"/>
                  <a:pt x="552571" y="591020"/>
                  <a:pt x="543783" y="599808"/>
                </a:cubicBezTo>
                <a:cubicBezTo>
                  <a:pt x="539388" y="604203"/>
                  <a:pt x="535544" y="609696"/>
                  <a:pt x="532248" y="616287"/>
                </a:cubicBezTo>
                <a:cubicBezTo>
                  <a:pt x="526755" y="627272"/>
                  <a:pt x="523185" y="635237"/>
                  <a:pt x="521537" y="640180"/>
                </a:cubicBezTo>
                <a:cubicBezTo>
                  <a:pt x="519889" y="645124"/>
                  <a:pt x="520713" y="649793"/>
                  <a:pt x="524009" y="654187"/>
                </a:cubicBezTo>
                <a:lnTo>
                  <a:pt x="530600" y="664074"/>
                </a:lnTo>
                <a:lnTo>
                  <a:pt x="512474" y="680552"/>
                </a:lnTo>
                <a:cubicBezTo>
                  <a:pt x="485010" y="704720"/>
                  <a:pt x="431731" y="725043"/>
                  <a:pt x="352635" y="741521"/>
                </a:cubicBezTo>
                <a:cubicBezTo>
                  <a:pt x="340551" y="744817"/>
                  <a:pt x="333410" y="748113"/>
                  <a:pt x="331213" y="751408"/>
                </a:cubicBezTo>
                <a:cubicBezTo>
                  <a:pt x="330115" y="754704"/>
                  <a:pt x="328192" y="756627"/>
                  <a:pt x="325446" y="757176"/>
                </a:cubicBezTo>
                <a:cubicBezTo>
                  <a:pt x="322699" y="757725"/>
                  <a:pt x="320228" y="756901"/>
                  <a:pt x="318031" y="754704"/>
                </a:cubicBezTo>
                <a:cubicBezTo>
                  <a:pt x="315834" y="752507"/>
                  <a:pt x="312538" y="751408"/>
                  <a:pt x="308144" y="751408"/>
                </a:cubicBezTo>
                <a:cubicBezTo>
                  <a:pt x="305947" y="751408"/>
                  <a:pt x="303750" y="750859"/>
                  <a:pt x="301553" y="749761"/>
                </a:cubicBezTo>
                <a:cubicBezTo>
                  <a:pt x="299355" y="748662"/>
                  <a:pt x="298257" y="747014"/>
                  <a:pt x="298257" y="744817"/>
                </a:cubicBezTo>
                <a:cubicBezTo>
                  <a:pt x="297158" y="740423"/>
                  <a:pt x="293313" y="738226"/>
                  <a:pt x="286722" y="738226"/>
                </a:cubicBezTo>
                <a:cubicBezTo>
                  <a:pt x="281229" y="738226"/>
                  <a:pt x="275737" y="736029"/>
                  <a:pt x="270244" y="731634"/>
                </a:cubicBezTo>
                <a:cubicBezTo>
                  <a:pt x="264751" y="727240"/>
                  <a:pt x="260906" y="721198"/>
                  <a:pt x="258709" y="713508"/>
                </a:cubicBezTo>
                <a:cubicBezTo>
                  <a:pt x="257611" y="708016"/>
                  <a:pt x="253216" y="700326"/>
                  <a:pt x="245526" y="690439"/>
                </a:cubicBezTo>
                <a:cubicBezTo>
                  <a:pt x="242231" y="686045"/>
                  <a:pt x="239759" y="681650"/>
                  <a:pt x="238111" y="677256"/>
                </a:cubicBezTo>
                <a:cubicBezTo>
                  <a:pt x="236463" y="672862"/>
                  <a:pt x="235639" y="667919"/>
                  <a:pt x="235639" y="662426"/>
                </a:cubicBezTo>
                <a:cubicBezTo>
                  <a:pt x="235639" y="655835"/>
                  <a:pt x="237287" y="649243"/>
                  <a:pt x="240583" y="642652"/>
                </a:cubicBezTo>
                <a:lnTo>
                  <a:pt x="243879" y="636061"/>
                </a:lnTo>
                <a:cubicBezTo>
                  <a:pt x="243879" y="632765"/>
                  <a:pt x="242780" y="630019"/>
                  <a:pt x="240583" y="627822"/>
                </a:cubicBezTo>
                <a:cubicBezTo>
                  <a:pt x="238386" y="625625"/>
                  <a:pt x="236189" y="624526"/>
                  <a:pt x="233992" y="624526"/>
                </a:cubicBezTo>
                <a:cubicBezTo>
                  <a:pt x="229597" y="624526"/>
                  <a:pt x="227400" y="625625"/>
                  <a:pt x="227400" y="627822"/>
                </a:cubicBezTo>
                <a:cubicBezTo>
                  <a:pt x="227400" y="631117"/>
                  <a:pt x="222457" y="643750"/>
                  <a:pt x="212570" y="665721"/>
                </a:cubicBezTo>
                <a:cubicBezTo>
                  <a:pt x="203781" y="685495"/>
                  <a:pt x="194444" y="703072"/>
                  <a:pt x="184557" y="718452"/>
                </a:cubicBezTo>
                <a:cubicBezTo>
                  <a:pt x="174670" y="733832"/>
                  <a:pt x="167529" y="742071"/>
                  <a:pt x="163135" y="743169"/>
                </a:cubicBezTo>
                <a:lnTo>
                  <a:pt x="108757" y="754704"/>
                </a:lnTo>
                <a:cubicBezTo>
                  <a:pt x="105461" y="755803"/>
                  <a:pt x="100518" y="756352"/>
                  <a:pt x="93927" y="756352"/>
                </a:cubicBezTo>
                <a:cubicBezTo>
                  <a:pt x="85138" y="756352"/>
                  <a:pt x="79096" y="753880"/>
                  <a:pt x="75800" y="748937"/>
                </a:cubicBezTo>
                <a:cubicBezTo>
                  <a:pt x="72505" y="743993"/>
                  <a:pt x="70857" y="736029"/>
                  <a:pt x="70857" y="725043"/>
                </a:cubicBezTo>
                <a:cubicBezTo>
                  <a:pt x="70857" y="716255"/>
                  <a:pt x="73054" y="711861"/>
                  <a:pt x="77448" y="711861"/>
                </a:cubicBezTo>
                <a:cubicBezTo>
                  <a:pt x="81843" y="711861"/>
                  <a:pt x="93377" y="703621"/>
                  <a:pt x="112052" y="687143"/>
                </a:cubicBezTo>
                <a:cubicBezTo>
                  <a:pt x="130728" y="670665"/>
                  <a:pt x="142263" y="658581"/>
                  <a:pt x="146657" y="650891"/>
                </a:cubicBezTo>
                <a:cubicBezTo>
                  <a:pt x="152150" y="639906"/>
                  <a:pt x="160114" y="606400"/>
                  <a:pt x="170550" y="550374"/>
                </a:cubicBezTo>
                <a:cubicBezTo>
                  <a:pt x="180986" y="494348"/>
                  <a:pt x="186205" y="456997"/>
                  <a:pt x="186205" y="438322"/>
                </a:cubicBezTo>
                <a:cubicBezTo>
                  <a:pt x="186205" y="425139"/>
                  <a:pt x="184008" y="415801"/>
                  <a:pt x="179613" y="410309"/>
                </a:cubicBezTo>
                <a:cubicBezTo>
                  <a:pt x="175219" y="404816"/>
                  <a:pt x="164234" y="398225"/>
                  <a:pt x="146657" y="390535"/>
                </a:cubicBezTo>
                <a:cubicBezTo>
                  <a:pt x="133474" y="383943"/>
                  <a:pt x="123038" y="376803"/>
                  <a:pt x="115348" y="369113"/>
                </a:cubicBezTo>
                <a:lnTo>
                  <a:pt x="102166" y="355930"/>
                </a:lnTo>
                <a:lnTo>
                  <a:pt x="115348" y="355930"/>
                </a:lnTo>
                <a:cubicBezTo>
                  <a:pt x="123038" y="355930"/>
                  <a:pt x="130179" y="354832"/>
                  <a:pt x="136770" y="352635"/>
                </a:cubicBezTo>
                <a:cubicBezTo>
                  <a:pt x="141164" y="351536"/>
                  <a:pt x="146657" y="350987"/>
                  <a:pt x="153248" y="350987"/>
                </a:cubicBezTo>
                <a:close/>
                <a:moveTo>
                  <a:pt x="413605" y="59322"/>
                </a:moveTo>
                <a:cubicBezTo>
                  <a:pt x="437773" y="59322"/>
                  <a:pt x="465236" y="63167"/>
                  <a:pt x="495996" y="70857"/>
                </a:cubicBezTo>
                <a:cubicBezTo>
                  <a:pt x="521262" y="79645"/>
                  <a:pt x="534994" y="85138"/>
                  <a:pt x="537191" y="87335"/>
                </a:cubicBezTo>
                <a:cubicBezTo>
                  <a:pt x="542684" y="91729"/>
                  <a:pt x="549550" y="101891"/>
                  <a:pt x="557789" y="117820"/>
                </a:cubicBezTo>
                <a:cubicBezTo>
                  <a:pt x="566028" y="133749"/>
                  <a:pt x="570148" y="144460"/>
                  <a:pt x="570148" y="149952"/>
                </a:cubicBezTo>
                <a:cubicBezTo>
                  <a:pt x="570148" y="157642"/>
                  <a:pt x="572345" y="163684"/>
                  <a:pt x="576739" y="168078"/>
                </a:cubicBezTo>
                <a:cubicBezTo>
                  <a:pt x="580035" y="172473"/>
                  <a:pt x="583880" y="174670"/>
                  <a:pt x="588274" y="174670"/>
                </a:cubicBezTo>
                <a:lnTo>
                  <a:pt x="601457" y="173022"/>
                </a:lnTo>
                <a:cubicBezTo>
                  <a:pt x="602555" y="173022"/>
                  <a:pt x="615188" y="170825"/>
                  <a:pt x="639357" y="166430"/>
                </a:cubicBezTo>
                <a:cubicBezTo>
                  <a:pt x="645948" y="166430"/>
                  <a:pt x="651441" y="165607"/>
                  <a:pt x="655835" y="163959"/>
                </a:cubicBezTo>
                <a:cubicBezTo>
                  <a:pt x="660229" y="162311"/>
                  <a:pt x="663525" y="159290"/>
                  <a:pt x="665722" y="154896"/>
                </a:cubicBezTo>
                <a:cubicBezTo>
                  <a:pt x="671215" y="148304"/>
                  <a:pt x="678904" y="145009"/>
                  <a:pt x="688791" y="145009"/>
                </a:cubicBezTo>
                <a:cubicBezTo>
                  <a:pt x="695383" y="145009"/>
                  <a:pt x="702523" y="146657"/>
                  <a:pt x="710213" y="149952"/>
                </a:cubicBezTo>
                <a:cubicBezTo>
                  <a:pt x="712410" y="151051"/>
                  <a:pt x="716255" y="152424"/>
                  <a:pt x="721748" y="154072"/>
                </a:cubicBezTo>
                <a:cubicBezTo>
                  <a:pt x="727241" y="155720"/>
                  <a:pt x="731635" y="156544"/>
                  <a:pt x="734930" y="156544"/>
                </a:cubicBezTo>
                <a:lnTo>
                  <a:pt x="753057" y="161487"/>
                </a:lnTo>
                <a:cubicBezTo>
                  <a:pt x="754155" y="162586"/>
                  <a:pt x="761296" y="165332"/>
                  <a:pt x="774478" y="169726"/>
                </a:cubicBezTo>
                <a:cubicBezTo>
                  <a:pt x="788759" y="174120"/>
                  <a:pt x="796449" y="177416"/>
                  <a:pt x="797548" y="179613"/>
                </a:cubicBezTo>
                <a:lnTo>
                  <a:pt x="810730" y="194444"/>
                </a:lnTo>
                <a:cubicBezTo>
                  <a:pt x="823913" y="209823"/>
                  <a:pt x="830504" y="224654"/>
                  <a:pt x="830504" y="238935"/>
                </a:cubicBezTo>
                <a:lnTo>
                  <a:pt x="828856" y="260356"/>
                </a:lnTo>
                <a:cubicBezTo>
                  <a:pt x="828856" y="264751"/>
                  <a:pt x="825561" y="270243"/>
                  <a:pt x="818970" y="276835"/>
                </a:cubicBezTo>
                <a:lnTo>
                  <a:pt x="809083" y="288370"/>
                </a:lnTo>
                <a:lnTo>
                  <a:pt x="790956" y="281778"/>
                </a:lnTo>
                <a:cubicBezTo>
                  <a:pt x="777774" y="277384"/>
                  <a:pt x="757451" y="275187"/>
                  <a:pt x="729987" y="275187"/>
                </a:cubicBezTo>
                <a:cubicBezTo>
                  <a:pt x="665173" y="275187"/>
                  <a:pt x="626723" y="278483"/>
                  <a:pt x="614639" y="285074"/>
                </a:cubicBezTo>
                <a:cubicBezTo>
                  <a:pt x="611344" y="286173"/>
                  <a:pt x="609696" y="288370"/>
                  <a:pt x="609696" y="291665"/>
                </a:cubicBezTo>
                <a:cubicBezTo>
                  <a:pt x="609696" y="292764"/>
                  <a:pt x="611344" y="297707"/>
                  <a:pt x="614639" y="306496"/>
                </a:cubicBezTo>
                <a:cubicBezTo>
                  <a:pt x="617935" y="314186"/>
                  <a:pt x="620956" y="321875"/>
                  <a:pt x="623702" y="329565"/>
                </a:cubicBezTo>
                <a:cubicBezTo>
                  <a:pt x="626449" y="337255"/>
                  <a:pt x="627822" y="343297"/>
                  <a:pt x="627822" y="347691"/>
                </a:cubicBezTo>
                <a:cubicBezTo>
                  <a:pt x="627822" y="350987"/>
                  <a:pt x="630019" y="357029"/>
                  <a:pt x="634413" y="365817"/>
                </a:cubicBezTo>
                <a:cubicBezTo>
                  <a:pt x="639906" y="371310"/>
                  <a:pt x="642652" y="375704"/>
                  <a:pt x="642652" y="379000"/>
                </a:cubicBezTo>
                <a:cubicBezTo>
                  <a:pt x="642652" y="382296"/>
                  <a:pt x="645673" y="389161"/>
                  <a:pt x="651715" y="399598"/>
                </a:cubicBezTo>
                <a:cubicBezTo>
                  <a:pt x="657757" y="410034"/>
                  <a:pt x="663525" y="419097"/>
                  <a:pt x="669017" y="426787"/>
                </a:cubicBezTo>
                <a:cubicBezTo>
                  <a:pt x="675609" y="433378"/>
                  <a:pt x="678904" y="438322"/>
                  <a:pt x="678904" y="441617"/>
                </a:cubicBezTo>
                <a:cubicBezTo>
                  <a:pt x="678904" y="443814"/>
                  <a:pt x="683024" y="449856"/>
                  <a:pt x="691263" y="459743"/>
                </a:cubicBezTo>
                <a:cubicBezTo>
                  <a:pt x="699502" y="469630"/>
                  <a:pt x="704171" y="474024"/>
                  <a:pt x="705270" y="472926"/>
                </a:cubicBezTo>
                <a:cubicBezTo>
                  <a:pt x="708565" y="463039"/>
                  <a:pt x="712685" y="448758"/>
                  <a:pt x="717628" y="430082"/>
                </a:cubicBezTo>
                <a:cubicBezTo>
                  <a:pt x="722572" y="411407"/>
                  <a:pt x="725593" y="396577"/>
                  <a:pt x="726691" y="385591"/>
                </a:cubicBezTo>
                <a:cubicBezTo>
                  <a:pt x="726691" y="381197"/>
                  <a:pt x="724769" y="375979"/>
                  <a:pt x="720924" y="369937"/>
                </a:cubicBezTo>
                <a:cubicBezTo>
                  <a:pt x="717079" y="363895"/>
                  <a:pt x="712959" y="358677"/>
                  <a:pt x="708565" y="354282"/>
                </a:cubicBezTo>
                <a:cubicBezTo>
                  <a:pt x="707467" y="354282"/>
                  <a:pt x="706643" y="353733"/>
                  <a:pt x="706093" y="352635"/>
                </a:cubicBezTo>
                <a:cubicBezTo>
                  <a:pt x="705544" y="351536"/>
                  <a:pt x="705270" y="350987"/>
                  <a:pt x="705270" y="350987"/>
                </a:cubicBezTo>
                <a:cubicBezTo>
                  <a:pt x="705270" y="349888"/>
                  <a:pt x="706368" y="349339"/>
                  <a:pt x="708565" y="349339"/>
                </a:cubicBezTo>
                <a:cubicBezTo>
                  <a:pt x="715157" y="349339"/>
                  <a:pt x="729163" y="352909"/>
                  <a:pt x="750585" y="360050"/>
                </a:cubicBezTo>
                <a:cubicBezTo>
                  <a:pt x="772006" y="367190"/>
                  <a:pt x="787661" y="374056"/>
                  <a:pt x="797548" y="380648"/>
                </a:cubicBezTo>
                <a:cubicBezTo>
                  <a:pt x="816223" y="393830"/>
                  <a:pt x="825561" y="410309"/>
                  <a:pt x="825561" y="430082"/>
                </a:cubicBezTo>
                <a:cubicBezTo>
                  <a:pt x="825561" y="439969"/>
                  <a:pt x="823913" y="446561"/>
                  <a:pt x="820617" y="449856"/>
                </a:cubicBezTo>
                <a:cubicBezTo>
                  <a:pt x="819519" y="450955"/>
                  <a:pt x="815125" y="459194"/>
                  <a:pt x="807435" y="474574"/>
                </a:cubicBezTo>
                <a:cubicBezTo>
                  <a:pt x="800843" y="488855"/>
                  <a:pt x="795351" y="499291"/>
                  <a:pt x="790956" y="505882"/>
                </a:cubicBezTo>
                <a:cubicBezTo>
                  <a:pt x="783267" y="513572"/>
                  <a:pt x="777774" y="521811"/>
                  <a:pt x="774478" y="530600"/>
                </a:cubicBezTo>
                <a:lnTo>
                  <a:pt x="764591" y="545430"/>
                </a:lnTo>
                <a:lnTo>
                  <a:pt x="777774" y="561909"/>
                </a:lnTo>
                <a:cubicBezTo>
                  <a:pt x="788759" y="576190"/>
                  <a:pt x="800294" y="587450"/>
                  <a:pt x="812378" y="595689"/>
                </a:cubicBezTo>
                <a:cubicBezTo>
                  <a:pt x="824462" y="603928"/>
                  <a:pt x="839842" y="610245"/>
                  <a:pt x="858517" y="614639"/>
                </a:cubicBezTo>
                <a:lnTo>
                  <a:pt x="889826" y="624526"/>
                </a:lnTo>
                <a:lnTo>
                  <a:pt x="916191" y="617935"/>
                </a:lnTo>
                <a:cubicBezTo>
                  <a:pt x="930472" y="614639"/>
                  <a:pt x="941458" y="611069"/>
                  <a:pt x="949148" y="607224"/>
                </a:cubicBezTo>
                <a:cubicBezTo>
                  <a:pt x="956838" y="603379"/>
                  <a:pt x="966724" y="597612"/>
                  <a:pt x="978808" y="589922"/>
                </a:cubicBezTo>
                <a:cubicBezTo>
                  <a:pt x="988696" y="581133"/>
                  <a:pt x="995836" y="574267"/>
                  <a:pt x="1000230" y="569324"/>
                </a:cubicBezTo>
                <a:cubicBezTo>
                  <a:pt x="1004624" y="564380"/>
                  <a:pt x="1010666" y="555317"/>
                  <a:pt x="1018356" y="542135"/>
                </a:cubicBezTo>
                <a:cubicBezTo>
                  <a:pt x="1026046" y="527853"/>
                  <a:pt x="1030990" y="521811"/>
                  <a:pt x="1033187" y="524008"/>
                </a:cubicBezTo>
                <a:cubicBezTo>
                  <a:pt x="1034285" y="531698"/>
                  <a:pt x="1035658" y="542409"/>
                  <a:pt x="1037306" y="556141"/>
                </a:cubicBezTo>
                <a:cubicBezTo>
                  <a:pt x="1038954" y="569873"/>
                  <a:pt x="1039778" y="582781"/>
                  <a:pt x="1039778" y="594865"/>
                </a:cubicBezTo>
                <a:lnTo>
                  <a:pt x="1043074" y="611343"/>
                </a:lnTo>
                <a:cubicBezTo>
                  <a:pt x="1046369" y="620132"/>
                  <a:pt x="1045820" y="627822"/>
                  <a:pt x="1041426" y="634413"/>
                </a:cubicBezTo>
                <a:cubicBezTo>
                  <a:pt x="1038130" y="641004"/>
                  <a:pt x="1035384" y="649793"/>
                  <a:pt x="1033187" y="660778"/>
                </a:cubicBezTo>
                <a:cubicBezTo>
                  <a:pt x="1028792" y="672862"/>
                  <a:pt x="1021652" y="684946"/>
                  <a:pt x="1011765" y="697030"/>
                </a:cubicBezTo>
                <a:cubicBezTo>
                  <a:pt x="1001878" y="709114"/>
                  <a:pt x="991991" y="717353"/>
                  <a:pt x="982104" y="721748"/>
                </a:cubicBezTo>
                <a:lnTo>
                  <a:pt x="965626" y="728339"/>
                </a:lnTo>
                <a:lnTo>
                  <a:pt x="939261" y="721748"/>
                </a:lnTo>
                <a:cubicBezTo>
                  <a:pt x="926078" y="718452"/>
                  <a:pt x="906579" y="711037"/>
                  <a:pt x="880763" y="699502"/>
                </a:cubicBezTo>
                <a:cubicBezTo>
                  <a:pt x="854947" y="687967"/>
                  <a:pt x="837096" y="678904"/>
                  <a:pt x="827209" y="672313"/>
                </a:cubicBezTo>
                <a:cubicBezTo>
                  <a:pt x="805238" y="658032"/>
                  <a:pt x="783267" y="638258"/>
                  <a:pt x="761296" y="612991"/>
                </a:cubicBezTo>
                <a:cubicBezTo>
                  <a:pt x="748113" y="597612"/>
                  <a:pt x="739325" y="589922"/>
                  <a:pt x="734930" y="589922"/>
                </a:cubicBezTo>
                <a:cubicBezTo>
                  <a:pt x="731635" y="589922"/>
                  <a:pt x="725043" y="595964"/>
                  <a:pt x="715157" y="608048"/>
                </a:cubicBezTo>
                <a:cubicBezTo>
                  <a:pt x="700875" y="624526"/>
                  <a:pt x="683848" y="641279"/>
                  <a:pt x="664074" y="658306"/>
                </a:cubicBezTo>
                <a:cubicBezTo>
                  <a:pt x="644300" y="675334"/>
                  <a:pt x="628920" y="687143"/>
                  <a:pt x="617935" y="693735"/>
                </a:cubicBezTo>
                <a:cubicBezTo>
                  <a:pt x="601457" y="701424"/>
                  <a:pt x="593217" y="706368"/>
                  <a:pt x="593217" y="708565"/>
                </a:cubicBezTo>
                <a:cubicBezTo>
                  <a:pt x="589922" y="711861"/>
                  <a:pt x="583880" y="713508"/>
                  <a:pt x="575091" y="713508"/>
                </a:cubicBezTo>
                <a:cubicBezTo>
                  <a:pt x="563007" y="715706"/>
                  <a:pt x="552571" y="718452"/>
                  <a:pt x="543783" y="721748"/>
                </a:cubicBezTo>
                <a:lnTo>
                  <a:pt x="528952" y="728339"/>
                </a:lnTo>
                <a:lnTo>
                  <a:pt x="558613" y="698678"/>
                </a:lnTo>
                <a:cubicBezTo>
                  <a:pt x="571796" y="686594"/>
                  <a:pt x="587175" y="670116"/>
                  <a:pt x="604752" y="649243"/>
                </a:cubicBezTo>
                <a:cubicBezTo>
                  <a:pt x="615738" y="633864"/>
                  <a:pt x="628371" y="615463"/>
                  <a:pt x="642652" y="594041"/>
                </a:cubicBezTo>
                <a:cubicBezTo>
                  <a:pt x="656933" y="572619"/>
                  <a:pt x="665722" y="558064"/>
                  <a:pt x="669017" y="550374"/>
                </a:cubicBezTo>
                <a:cubicBezTo>
                  <a:pt x="676707" y="536093"/>
                  <a:pt x="680552" y="526755"/>
                  <a:pt x="680552" y="522361"/>
                </a:cubicBezTo>
                <a:cubicBezTo>
                  <a:pt x="680552" y="517966"/>
                  <a:pt x="677257" y="510826"/>
                  <a:pt x="670665" y="500939"/>
                </a:cubicBezTo>
                <a:lnTo>
                  <a:pt x="650891" y="467982"/>
                </a:lnTo>
                <a:lnTo>
                  <a:pt x="639357" y="446561"/>
                </a:lnTo>
                <a:lnTo>
                  <a:pt x="612991" y="398774"/>
                </a:lnTo>
                <a:cubicBezTo>
                  <a:pt x="580035" y="329565"/>
                  <a:pt x="561909" y="294961"/>
                  <a:pt x="558613" y="294961"/>
                </a:cubicBezTo>
                <a:cubicBezTo>
                  <a:pt x="552022" y="294961"/>
                  <a:pt x="542135" y="297158"/>
                  <a:pt x="528952" y="301552"/>
                </a:cubicBezTo>
                <a:lnTo>
                  <a:pt x="469631" y="314735"/>
                </a:lnTo>
                <a:cubicBezTo>
                  <a:pt x="449857" y="318030"/>
                  <a:pt x="435576" y="321326"/>
                  <a:pt x="426787" y="324622"/>
                </a:cubicBezTo>
                <a:cubicBezTo>
                  <a:pt x="409210" y="329016"/>
                  <a:pt x="392183" y="331213"/>
                  <a:pt x="375705" y="331213"/>
                </a:cubicBezTo>
                <a:cubicBezTo>
                  <a:pt x="355931" y="331213"/>
                  <a:pt x="334509" y="325720"/>
                  <a:pt x="311439" y="314735"/>
                </a:cubicBezTo>
                <a:cubicBezTo>
                  <a:pt x="297158" y="308143"/>
                  <a:pt x="280680" y="296609"/>
                  <a:pt x="262005" y="280130"/>
                </a:cubicBezTo>
                <a:cubicBezTo>
                  <a:pt x="243329" y="263652"/>
                  <a:pt x="233992" y="252117"/>
                  <a:pt x="233992" y="245526"/>
                </a:cubicBezTo>
                <a:cubicBezTo>
                  <a:pt x="233992" y="238935"/>
                  <a:pt x="232344" y="235090"/>
                  <a:pt x="229048" y="233991"/>
                </a:cubicBezTo>
                <a:cubicBezTo>
                  <a:pt x="225752" y="230696"/>
                  <a:pt x="224104" y="227949"/>
                  <a:pt x="224104" y="225752"/>
                </a:cubicBezTo>
                <a:cubicBezTo>
                  <a:pt x="224104" y="224654"/>
                  <a:pt x="226302" y="224104"/>
                  <a:pt x="230696" y="224104"/>
                </a:cubicBezTo>
                <a:cubicBezTo>
                  <a:pt x="242780" y="224104"/>
                  <a:pt x="251019" y="225752"/>
                  <a:pt x="255413" y="229048"/>
                </a:cubicBezTo>
                <a:cubicBezTo>
                  <a:pt x="256512" y="230146"/>
                  <a:pt x="265300" y="230696"/>
                  <a:pt x="281778" y="230696"/>
                </a:cubicBezTo>
                <a:cubicBezTo>
                  <a:pt x="318031" y="230696"/>
                  <a:pt x="342748" y="229048"/>
                  <a:pt x="355931" y="225752"/>
                </a:cubicBezTo>
                <a:lnTo>
                  <a:pt x="504235" y="191148"/>
                </a:lnTo>
                <a:lnTo>
                  <a:pt x="515770" y="187852"/>
                </a:lnTo>
                <a:lnTo>
                  <a:pt x="507531" y="173022"/>
                </a:lnTo>
                <a:cubicBezTo>
                  <a:pt x="500939" y="160938"/>
                  <a:pt x="491052" y="148030"/>
                  <a:pt x="477870" y="134298"/>
                </a:cubicBezTo>
                <a:cubicBezTo>
                  <a:pt x="464687" y="120566"/>
                  <a:pt x="450955" y="109855"/>
                  <a:pt x="436674" y="102165"/>
                </a:cubicBezTo>
                <a:cubicBezTo>
                  <a:pt x="414703" y="85687"/>
                  <a:pt x="402619" y="76349"/>
                  <a:pt x="400422" y="74152"/>
                </a:cubicBezTo>
                <a:cubicBezTo>
                  <a:pt x="394929" y="70857"/>
                  <a:pt x="391634" y="68110"/>
                  <a:pt x="390535" y="65913"/>
                </a:cubicBezTo>
                <a:cubicBezTo>
                  <a:pt x="389436" y="63716"/>
                  <a:pt x="390535" y="62068"/>
                  <a:pt x="393831" y="60970"/>
                </a:cubicBezTo>
                <a:cubicBezTo>
                  <a:pt x="397126" y="59871"/>
                  <a:pt x="403718" y="59322"/>
                  <a:pt x="413605" y="59322"/>
                </a:cubicBezTo>
                <a:close/>
                <a:moveTo>
                  <a:pt x="624526" y="0"/>
                </a:moveTo>
                <a:lnTo>
                  <a:pt x="662426" y="0"/>
                </a:lnTo>
                <a:cubicBezTo>
                  <a:pt x="695383" y="0"/>
                  <a:pt x="724494" y="3845"/>
                  <a:pt x="749761" y="11535"/>
                </a:cubicBezTo>
                <a:cubicBezTo>
                  <a:pt x="775027" y="19225"/>
                  <a:pt x="790407" y="29112"/>
                  <a:pt x="795900" y="41196"/>
                </a:cubicBezTo>
                <a:lnTo>
                  <a:pt x="807435" y="62618"/>
                </a:lnTo>
                <a:cubicBezTo>
                  <a:pt x="810730" y="67012"/>
                  <a:pt x="812378" y="76899"/>
                  <a:pt x="812378" y="92278"/>
                </a:cubicBezTo>
                <a:cubicBezTo>
                  <a:pt x="812378" y="99968"/>
                  <a:pt x="811280" y="106010"/>
                  <a:pt x="809083" y="110404"/>
                </a:cubicBezTo>
                <a:cubicBezTo>
                  <a:pt x="806886" y="112601"/>
                  <a:pt x="799745" y="113151"/>
                  <a:pt x="787661" y="112052"/>
                </a:cubicBezTo>
                <a:cubicBezTo>
                  <a:pt x="776675" y="109855"/>
                  <a:pt x="771182" y="110404"/>
                  <a:pt x="771182" y="113700"/>
                </a:cubicBezTo>
                <a:cubicBezTo>
                  <a:pt x="771182" y="115897"/>
                  <a:pt x="768436" y="115897"/>
                  <a:pt x="762943" y="113700"/>
                </a:cubicBezTo>
                <a:cubicBezTo>
                  <a:pt x="756352" y="111503"/>
                  <a:pt x="750310" y="110404"/>
                  <a:pt x="744817" y="110404"/>
                </a:cubicBezTo>
                <a:cubicBezTo>
                  <a:pt x="734930" y="110404"/>
                  <a:pt x="727790" y="109855"/>
                  <a:pt x="723396" y="108757"/>
                </a:cubicBezTo>
                <a:cubicBezTo>
                  <a:pt x="717903" y="107658"/>
                  <a:pt x="712959" y="108207"/>
                  <a:pt x="708565" y="110404"/>
                </a:cubicBezTo>
                <a:cubicBezTo>
                  <a:pt x="704171" y="112601"/>
                  <a:pt x="697580" y="113700"/>
                  <a:pt x="688791" y="113700"/>
                </a:cubicBezTo>
                <a:cubicBezTo>
                  <a:pt x="680003" y="113700"/>
                  <a:pt x="673412" y="113151"/>
                  <a:pt x="669017" y="112052"/>
                </a:cubicBezTo>
                <a:lnTo>
                  <a:pt x="659131" y="108757"/>
                </a:lnTo>
                <a:lnTo>
                  <a:pt x="670665" y="97222"/>
                </a:lnTo>
                <a:cubicBezTo>
                  <a:pt x="677257" y="89532"/>
                  <a:pt x="682749" y="81842"/>
                  <a:pt x="687144" y="74152"/>
                </a:cubicBezTo>
                <a:cubicBezTo>
                  <a:pt x="691538" y="66462"/>
                  <a:pt x="693186" y="60420"/>
                  <a:pt x="692087" y="56026"/>
                </a:cubicBezTo>
                <a:cubicBezTo>
                  <a:pt x="692087" y="52731"/>
                  <a:pt x="685496" y="47787"/>
                  <a:pt x="672313" y="41196"/>
                </a:cubicBezTo>
                <a:cubicBezTo>
                  <a:pt x="663525" y="36801"/>
                  <a:pt x="656384" y="32682"/>
                  <a:pt x="650891" y="28837"/>
                </a:cubicBezTo>
                <a:cubicBezTo>
                  <a:pt x="645399" y="24992"/>
                  <a:pt x="639906" y="19774"/>
                  <a:pt x="634413" y="13183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8000"/>
                  <a:lumOff val="82000"/>
                </a:schemeClr>
              </a:gs>
              <a:gs pos="88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000" spc="-300" dirty="0">
              <a:gradFill>
                <a:gsLst>
                  <a:gs pos="0">
                    <a:schemeClr val="accent3">
                      <a:lumMod val="18000"/>
                      <a:lumOff val="82000"/>
                    </a:schemeClr>
                  </a:gs>
                  <a:gs pos="88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82221B6-6943-8245-6C9F-238ECBBE67C6}"/>
              </a:ext>
            </a:extLst>
          </p:cNvPr>
          <p:cNvSpPr txBox="1"/>
          <p:nvPr/>
        </p:nvSpPr>
        <p:spPr>
          <a:xfrm>
            <a:off x="3152513" y="1674320"/>
            <a:ext cx="1156544" cy="882811"/>
          </a:xfrm>
          <a:custGeom>
            <a:avLst/>
            <a:gdLst>
              <a:gd name="connsiteX0" fmla="*/ 753294 w 1156544"/>
              <a:gd name="connsiteY0" fmla="*/ 462759 h 882811"/>
              <a:gd name="connsiteX1" fmla="*/ 795299 w 1156544"/>
              <a:gd name="connsiteY1" fmla="*/ 467659 h 882811"/>
              <a:gd name="connsiteX2" fmla="*/ 833104 w 1156544"/>
              <a:gd name="connsiteY2" fmla="*/ 483761 h 882811"/>
              <a:gd name="connsiteX3" fmla="*/ 861107 w 1156544"/>
              <a:gd name="connsiteY3" fmla="*/ 493563 h 882811"/>
              <a:gd name="connsiteX4" fmla="*/ 889811 w 1156544"/>
              <a:gd name="connsiteY4" fmla="*/ 507564 h 882811"/>
              <a:gd name="connsiteX5" fmla="*/ 903113 w 1156544"/>
              <a:gd name="connsiteY5" fmla="*/ 531367 h 882811"/>
              <a:gd name="connsiteX6" fmla="*/ 905913 w 1156544"/>
              <a:gd name="connsiteY6" fmla="*/ 546769 h 882811"/>
              <a:gd name="connsiteX7" fmla="*/ 897512 w 1156544"/>
              <a:gd name="connsiteY7" fmla="*/ 571973 h 882811"/>
              <a:gd name="connsiteX8" fmla="*/ 889111 w 1156544"/>
              <a:gd name="connsiteY8" fmla="*/ 587374 h 882811"/>
              <a:gd name="connsiteX9" fmla="*/ 858307 w 1156544"/>
              <a:gd name="connsiteY9" fmla="*/ 609777 h 882811"/>
              <a:gd name="connsiteX10" fmla="*/ 842905 w 1156544"/>
              <a:gd name="connsiteY10" fmla="*/ 604176 h 882811"/>
              <a:gd name="connsiteX11" fmla="*/ 824703 w 1156544"/>
              <a:gd name="connsiteY11" fmla="*/ 594375 h 882811"/>
              <a:gd name="connsiteX12" fmla="*/ 795299 w 1156544"/>
              <a:gd name="connsiteY12" fmla="*/ 541169 h 882811"/>
              <a:gd name="connsiteX13" fmla="*/ 781297 w 1156544"/>
              <a:gd name="connsiteY13" fmla="*/ 515965 h 882811"/>
              <a:gd name="connsiteX14" fmla="*/ 770096 w 1156544"/>
              <a:gd name="connsiteY14" fmla="*/ 488662 h 882811"/>
              <a:gd name="connsiteX15" fmla="*/ 757494 w 1156544"/>
              <a:gd name="connsiteY15" fmla="*/ 472560 h 882811"/>
              <a:gd name="connsiteX16" fmla="*/ 750494 w 1156544"/>
              <a:gd name="connsiteY16" fmla="*/ 465559 h 882811"/>
              <a:gd name="connsiteX17" fmla="*/ 753294 w 1156544"/>
              <a:gd name="connsiteY17" fmla="*/ 462759 h 882811"/>
              <a:gd name="connsiteX18" fmla="*/ 631829 w 1156544"/>
              <a:gd name="connsiteY18" fmla="*/ 417603 h 882811"/>
              <a:gd name="connsiteX19" fmla="*/ 627278 w 1156544"/>
              <a:gd name="connsiteY19" fmla="*/ 419353 h 882811"/>
              <a:gd name="connsiteX20" fmla="*/ 611876 w 1156544"/>
              <a:gd name="connsiteY20" fmla="*/ 424954 h 882811"/>
              <a:gd name="connsiteX21" fmla="*/ 568471 w 1156544"/>
              <a:gd name="connsiteY21" fmla="*/ 440356 h 882811"/>
              <a:gd name="connsiteX22" fmla="*/ 540467 w 1156544"/>
              <a:gd name="connsiteY22" fmla="*/ 448757 h 882811"/>
              <a:gd name="connsiteX23" fmla="*/ 522265 w 1156544"/>
              <a:gd name="connsiteY23" fmla="*/ 450157 h 882811"/>
              <a:gd name="connsiteX24" fmla="*/ 505463 w 1156544"/>
              <a:gd name="connsiteY24" fmla="*/ 452957 h 882811"/>
              <a:gd name="connsiteX25" fmla="*/ 504063 w 1156544"/>
              <a:gd name="connsiteY25" fmla="*/ 485161 h 882811"/>
              <a:gd name="connsiteX26" fmla="*/ 505463 w 1156544"/>
              <a:gd name="connsiteY26" fmla="*/ 517366 h 882811"/>
              <a:gd name="connsiteX27" fmla="*/ 539067 w 1156544"/>
              <a:gd name="connsiteY27" fmla="*/ 506864 h 882811"/>
              <a:gd name="connsiteX28" fmla="*/ 585273 w 1156544"/>
              <a:gd name="connsiteY28" fmla="*/ 489362 h 882811"/>
              <a:gd name="connsiteX29" fmla="*/ 610476 w 1156544"/>
              <a:gd name="connsiteY29" fmla="*/ 486562 h 882811"/>
              <a:gd name="connsiteX30" fmla="*/ 621677 w 1156544"/>
              <a:gd name="connsiteY30" fmla="*/ 486562 h 882811"/>
              <a:gd name="connsiteX31" fmla="*/ 634279 w 1156544"/>
              <a:gd name="connsiteY31" fmla="*/ 483761 h 882811"/>
              <a:gd name="connsiteX32" fmla="*/ 637079 w 1156544"/>
              <a:gd name="connsiteY32" fmla="*/ 450157 h 882811"/>
              <a:gd name="connsiteX33" fmla="*/ 634279 w 1156544"/>
              <a:gd name="connsiteY33" fmla="*/ 417953 h 882811"/>
              <a:gd name="connsiteX34" fmla="*/ 631829 w 1156544"/>
              <a:gd name="connsiteY34" fmla="*/ 417603 h 882811"/>
              <a:gd name="connsiteX35" fmla="*/ 219827 w 1156544"/>
              <a:gd name="connsiteY35" fmla="*/ 345144 h 882811"/>
              <a:gd name="connsiteX36" fmla="*/ 243630 w 1156544"/>
              <a:gd name="connsiteY36" fmla="*/ 349344 h 882811"/>
              <a:gd name="connsiteX37" fmla="*/ 275834 w 1156544"/>
              <a:gd name="connsiteY37" fmla="*/ 352145 h 882811"/>
              <a:gd name="connsiteX38" fmla="*/ 302438 w 1156544"/>
              <a:gd name="connsiteY38" fmla="*/ 356345 h 882811"/>
              <a:gd name="connsiteX39" fmla="*/ 322040 w 1156544"/>
              <a:gd name="connsiteY39" fmla="*/ 360546 h 882811"/>
              <a:gd name="connsiteX40" fmla="*/ 326941 w 1156544"/>
              <a:gd name="connsiteY40" fmla="*/ 366147 h 882811"/>
              <a:gd name="connsiteX41" fmla="*/ 326241 w 1156544"/>
              <a:gd name="connsiteY41" fmla="*/ 375948 h 882811"/>
              <a:gd name="connsiteX42" fmla="*/ 317840 w 1156544"/>
              <a:gd name="connsiteY42" fmla="*/ 399751 h 882811"/>
              <a:gd name="connsiteX43" fmla="*/ 298237 w 1156544"/>
              <a:gd name="connsiteY43" fmla="*/ 439656 h 882811"/>
              <a:gd name="connsiteX44" fmla="*/ 267433 w 1156544"/>
              <a:gd name="connsiteY44" fmla="*/ 536968 h 882811"/>
              <a:gd name="connsiteX45" fmla="*/ 256932 w 1156544"/>
              <a:gd name="connsiteY45" fmla="*/ 598576 h 882811"/>
              <a:gd name="connsiteX46" fmla="*/ 252031 w 1156544"/>
              <a:gd name="connsiteY46" fmla="*/ 665784 h 882811"/>
              <a:gd name="connsiteX47" fmla="*/ 253431 w 1156544"/>
              <a:gd name="connsiteY47" fmla="*/ 678386 h 882811"/>
              <a:gd name="connsiteX48" fmla="*/ 259032 w 1156544"/>
              <a:gd name="connsiteY48" fmla="*/ 672785 h 882811"/>
              <a:gd name="connsiteX49" fmla="*/ 317840 w 1156544"/>
              <a:gd name="connsiteY49" fmla="*/ 599276 h 882811"/>
              <a:gd name="connsiteX50" fmla="*/ 385048 w 1156544"/>
              <a:gd name="connsiteY50" fmla="*/ 503364 h 882811"/>
              <a:gd name="connsiteX51" fmla="*/ 391349 w 1156544"/>
              <a:gd name="connsiteY51" fmla="*/ 494263 h 882811"/>
              <a:gd name="connsiteX52" fmla="*/ 394849 w 1156544"/>
              <a:gd name="connsiteY52" fmla="*/ 496363 h 882811"/>
              <a:gd name="connsiteX53" fmla="*/ 397650 w 1156544"/>
              <a:gd name="connsiteY53" fmla="*/ 517366 h 882811"/>
              <a:gd name="connsiteX54" fmla="*/ 391349 w 1156544"/>
              <a:gd name="connsiteY54" fmla="*/ 572673 h 882811"/>
              <a:gd name="connsiteX55" fmla="*/ 378047 w 1156544"/>
              <a:gd name="connsiteY55" fmla="*/ 612577 h 882811"/>
              <a:gd name="connsiteX56" fmla="*/ 373847 w 1156544"/>
              <a:gd name="connsiteY56" fmla="*/ 622379 h 882811"/>
              <a:gd name="connsiteX57" fmla="*/ 364045 w 1156544"/>
              <a:gd name="connsiteY57" fmla="*/ 648282 h 882811"/>
              <a:gd name="connsiteX58" fmla="*/ 351444 w 1156544"/>
              <a:gd name="connsiteY58" fmla="*/ 671385 h 882811"/>
              <a:gd name="connsiteX59" fmla="*/ 331841 w 1156544"/>
              <a:gd name="connsiteY59" fmla="*/ 702189 h 882811"/>
              <a:gd name="connsiteX60" fmla="*/ 316439 w 1156544"/>
              <a:gd name="connsiteY60" fmla="*/ 728792 h 882811"/>
              <a:gd name="connsiteX61" fmla="*/ 310839 w 1156544"/>
              <a:gd name="connsiteY61" fmla="*/ 737193 h 882811"/>
              <a:gd name="connsiteX62" fmla="*/ 305238 w 1156544"/>
              <a:gd name="connsiteY62" fmla="*/ 749795 h 882811"/>
              <a:gd name="connsiteX63" fmla="*/ 292636 w 1156544"/>
              <a:gd name="connsiteY63" fmla="*/ 769397 h 882811"/>
              <a:gd name="connsiteX64" fmla="*/ 273034 w 1156544"/>
              <a:gd name="connsiteY64" fmla="*/ 794600 h 882811"/>
              <a:gd name="connsiteX65" fmla="*/ 259032 w 1156544"/>
              <a:gd name="connsiteY65" fmla="*/ 810002 h 882811"/>
              <a:gd name="connsiteX66" fmla="*/ 242230 w 1156544"/>
              <a:gd name="connsiteY66" fmla="*/ 804401 h 882811"/>
              <a:gd name="connsiteX67" fmla="*/ 225428 w 1156544"/>
              <a:gd name="connsiteY67" fmla="*/ 793200 h 882811"/>
              <a:gd name="connsiteX68" fmla="*/ 217027 w 1156544"/>
              <a:gd name="connsiteY68" fmla="*/ 780599 h 882811"/>
              <a:gd name="connsiteX69" fmla="*/ 210026 w 1156544"/>
              <a:gd name="connsiteY69" fmla="*/ 769397 h 882811"/>
              <a:gd name="connsiteX70" fmla="*/ 205826 w 1156544"/>
              <a:gd name="connsiteY70" fmla="*/ 763796 h 882811"/>
              <a:gd name="connsiteX71" fmla="*/ 197425 w 1156544"/>
              <a:gd name="connsiteY71" fmla="*/ 755395 h 882811"/>
              <a:gd name="connsiteX72" fmla="*/ 190424 w 1156544"/>
              <a:gd name="connsiteY72" fmla="*/ 748394 h 882811"/>
              <a:gd name="connsiteX73" fmla="*/ 186223 w 1156544"/>
              <a:gd name="connsiteY73" fmla="*/ 745594 h 882811"/>
              <a:gd name="connsiteX74" fmla="*/ 190424 w 1156544"/>
              <a:gd name="connsiteY74" fmla="*/ 742794 h 882811"/>
              <a:gd name="connsiteX75" fmla="*/ 193224 w 1156544"/>
              <a:gd name="connsiteY75" fmla="*/ 739993 h 882811"/>
              <a:gd name="connsiteX76" fmla="*/ 190424 w 1156544"/>
              <a:gd name="connsiteY76" fmla="*/ 735793 h 882811"/>
              <a:gd name="connsiteX77" fmla="*/ 184823 w 1156544"/>
              <a:gd name="connsiteY77" fmla="*/ 731592 h 882811"/>
              <a:gd name="connsiteX78" fmla="*/ 176422 w 1156544"/>
              <a:gd name="connsiteY78" fmla="*/ 723191 h 882811"/>
              <a:gd name="connsiteX79" fmla="*/ 183423 w 1156544"/>
              <a:gd name="connsiteY79" fmla="*/ 711990 h 882811"/>
              <a:gd name="connsiteX80" fmla="*/ 193224 w 1156544"/>
              <a:gd name="connsiteY80" fmla="*/ 704989 h 882811"/>
              <a:gd name="connsiteX81" fmla="*/ 196024 w 1156544"/>
              <a:gd name="connsiteY81" fmla="*/ 634980 h 882811"/>
              <a:gd name="connsiteX82" fmla="*/ 203025 w 1156544"/>
              <a:gd name="connsiteY82" fmla="*/ 535568 h 882811"/>
              <a:gd name="connsiteX83" fmla="*/ 214227 w 1156544"/>
              <a:gd name="connsiteY83" fmla="*/ 441756 h 882811"/>
              <a:gd name="connsiteX84" fmla="*/ 213527 w 1156544"/>
              <a:gd name="connsiteY84" fmla="*/ 441056 h 882811"/>
              <a:gd name="connsiteX85" fmla="*/ 212826 w 1156544"/>
              <a:gd name="connsiteY85" fmla="*/ 440356 h 882811"/>
              <a:gd name="connsiteX86" fmla="*/ 194624 w 1156544"/>
              <a:gd name="connsiteY86" fmla="*/ 450157 h 882811"/>
              <a:gd name="connsiteX87" fmla="*/ 84010 w 1156544"/>
              <a:gd name="connsiteY87" fmla="*/ 504764 h 882811"/>
              <a:gd name="connsiteX88" fmla="*/ 77009 w 1156544"/>
              <a:gd name="connsiteY88" fmla="*/ 504764 h 882811"/>
              <a:gd name="connsiteX89" fmla="*/ 53206 w 1156544"/>
              <a:gd name="connsiteY89" fmla="*/ 499163 h 882811"/>
              <a:gd name="connsiteX90" fmla="*/ 27303 w 1156544"/>
              <a:gd name="connsiteY90" fmla="*/ 486562 h 882811"/>
              <a:gd name="connsiteX91" fmla="*/ 9801 w 1156544"/>
              <a:gd name="connsiteY91" fmla="*/ 468359 h 882811"/>
              <a:gd name="connsiteX92" fmla="*/ 0 w 1156544"/>
              <a:gd name="connsiteY92" fmla="*/ 451557 h 882811"/>
              <a:gd name="connsiteX93" fmla="*/ 7000 w 1156544"/>
              <a:gd name="connsiteY93" fmla="*/ 446657 h 882811"/>
              <a:gd name="connsiteX94" fmla="*/ 16802 w 1156544"/>
              <a:gd name="connsiteY94" fmla="*/ 445957 h 882811"/>
              <a:gd name="connsiteX95" fmla="*/ 37805 w 1156544"/>
              <a:gd name="connsiteY95" fmla="*/ 441056 h 882811"/>
              <a:gd name="connsiteX96" fmla="*/ 63008 w 1156544"/>
              <a:gd name="connsiteY96" fmla="*/ 429154 h 882811"/>
              <a:gd name="connsiteX97" fmla="*/ 141418 w 1156544"/>
              <a:gd name="connsiteY97" fmla="*/ 389950 h 882811"/>
              <a:gd name="connsiteX98" fmla="*/ 181322 w 1156544"/>
              <a:gd name="connsiteY98" fmla="*/ 369647 h 882811"/>
              <a:gd name="connsiteX99" fmla="*/ 196024 w 1156544"/>
              <a:gd name="connsiteY99" fmla="*/ 357746 h 882811"/>
              <a:gd name="connsiteX100" fmla="*/ 205826 w 1156544"/>
              <a:gd name="connsiteY100" fmla="*/ 350745 h 882811"/>
              <a:gd name="connsiteX101" fmla="*/ 215627 w 1156544"/>
              <a:gd name="connsiteY101" fmla="*/ 346544 h 882811"/>
              <a:gd name="connsiteX102" fmla="*/ 219827 w 1156544"/>
              <a:gd name="connsiteY102" fmla="*/ 345144 h 882811"/>
              <a:gd name="connsiteX103" fmla="*/ 615902 w 1156544"/>
              <a:gd name="connsiteY103" fmla="*/ 199351 h 882811"/>
              <a:gd name="connsiteX104" fmla="*/ 634979 w 1156544"/>
              <a:gd name="connsiteY104" fmla="*/ 200226 h 882811"/>
              <a:gd name="connsiteX105" fmla="*/ 663683 w 1156544"/>
              <a:gd name="connsiteY105" fmla="*/ 205126 h 882811"/>
              <a:gd name="connsiteX106" fmla="*/ 677684 w 1156544"/>
              <a:gd name="connsiteY106" fmla="*/ 206527 h 882811"/>
              <a:gd name="connsiteX107" fmla="*/ 700787 w 1156544"/>
              <a:gd name="connsiteY107" fmla="*/ 210727 h 882811"/>
              <a:gd name="connsiteX108" fmla="*/ 714089 w 1156544"/>
              <a:gd name="connsiteY108" fmla="*/ 220528 h 882811"/>
              <a:gd name="connsiteX109" fmla="*/ 716889 w 1156544"/>
              <a:gd name="connsiteY109" fmla="*/ 240131 h 882811"/>
              <a:gd name="connsiteX110" fmla="*/ 709889 w 1156544"/>
              <a:gd name="connsiteY110" fmla="*/ 310140 h 882811"/>
              <a:gd name="connsiteX111" fmla="*/ 702888 w 1156544"/>
              <a:gd name="connsiteY111" fmla="*/ 347944 h 882811"/>
              <a:gd name="connsiteX112" fmla="*/ 695887 w 1156544"/>
              <a:gd name="connsiteY112" fmla="*/ 413052 h 882811"/>
              <a:gd name="connsiteX113" fmla="*/ 690286 w 1156544"/>
              <a:gd name="connsiteY113" fmla="*/ 548169 h 882811"/>
              <a:gd name="connsiteX114" fmla="*/ 680485 w 1156544"/>
              <a:gd name="connsiteY114" fmla="*/ 660183 h 882811"/>
              <a:gd name="connsiteX115" fmla="*/ 679085 w 1156544"/>
              <a:gd name="connsiteY115" fmla="*/ 688187 h 882811"/>
              <a:gd name="connsiteX116" fmla="*/ 680485 w 1156544"/>
              <a:gd name="connsiteY116" fmla="*/ 732993 h 882811"/>
              <a:gd name="connsiteX117" fmla="*/ 684685 w 1156544"/>
              <a:gd name="connsiteY117" fmla="*/ 804401 h 882811"/>
              <a:gd name="connsiteX118" fmla="*/ 687486 w 1156544"/>
              <a:gd name="connsiteY118" fmla="*/ 839406 h 882811"/>
              <a:gd name="connsiteX119" fmla="*/ 688886 w 1156544"/>
              <a:gd name="connsiteY119" fmla="*/ 845006 h 882811"/>
              <a:gd name="connsiteX120" fmla="*/ 672084 w 1156544"/>
              <a:gd name="connsiteY120" fmla="*/ 873010 h 882811"/>
              <a:gd name="connsiteX121" fmla="*/ 655282 w 1156544"/>
              <a:gd name="connsiteY121" fmla="*/ 882811 h 882811"/>
              <a:gd name="connsiteX122" fmla="*/ 637079 w 1156544"/>
              <a:gd name="connsiteY122" fmla="*/ 866009 h 882811"/>
              <a:gd name="connsiteX123" fmla="*/ 607676 w 1156544"/>
              <a:gd name="connsiteY123" fmla="*/ 835205 h 882811"/>
              <a:gd name="connsiteX124" fmla="*/ 573372 w 1156544"/>
              <a:gd name="connsiteY124" fmla="*/ 796000 h 882811"/>
              <a:gd name="connsiteX125" fmla="*/ 557269 w 1156544"/>
              <a:gd name="connsiteY125" fmla="*/ 769397 h 882811"/>
              <a:gd name="connsiteX126" fmla="*/ 571271 w 1156544"/>
              <a:gd name="connsiteY126" fmla="*/ 766597 h 882811"/>
              <a:gd name="connsiteX127" fmla="*/ 595074 w 1156544"/>
              <a:gd name="connsiteY127" fmla="*/ 761696 h 882811"/>
              <a:gd name="connsiteX128" fmla="*/ 611876 w 1156544"/>
              <a:gd name="connsiteY128" fmla="*/ 753995 h 882811"/>
              <a:gd name="connsiteX129" fmla="*/ 618877 w 1156544"/>
              <a:gd name="connsiteY129" fmla="*/ 727392 h 882811"/>
              <a:gd name="connsiteX130" fmla="*/ 627278 w 1156544"/>
              <a:gd name="connsiteY130" fmla="*/ 653183 h 882811"/>
              <a:gd name="connsiteX131" fmla="*/ 632879 w 1156544"/>
              <a:gd name="connsiteY131" fmla="*/ 597175 h 882811"/>
              <a:gd name="connsiteX132" fmla="*/ 631479 w 1156544"/>
              <a:gd name="connsiteY132" fmla="*/ 577573 h 882811"/>
              <a:gd name="connsiteX133" fmla="*/ 597174 w 1156544"/>
              <a:gd name="connsiteY133" fmla="*/ 609077 h 882811"/>
              <a:gd name="connsiteX134" fmla="*/ 565671 w 1156544"/>
              <a:gd name="connsiteY134" fmla="*/ 641981 h 882811"/>
              <a:gd name="connsiteX135" fmla="*/ 554469 w 1156544"/>
              <a:gd name="connsiteY135" fmla="*/ 648982 h 882811"/>
              <a:gd name="connsiteX136" fmla="*/ 536267 w 1156544"/>
              <a:gd name="connsiteY136" fmla="*/ 661584 h 882811"/>
              <a:gd name="connsiteX137" fmla="*/ 498462 w 1156544"/>
              <a:gd name="connsiteY137" fmla="*/ 683986 h 882811"/>
              <a:gd name="connsiteX138" fmla="*/ 473259 w 1156544"/>
              <a:gd name="connsiteY138" fmla="*/ 699388 h 882811"/>
              <a:gd name="connsiteX139" fmla="*/ 456457 w 1156544"/>
              <a:gd name="connsiteY139" fmla="*/ 707789 h 882811"/>
              <a:gd name="connsiteX140" fmla="*/ 442455 w 1156544"/>
              <a:gd name="connsiteY140" fmla="*/ 713390 h 882811"/>
              <a:gd name="connsiteX141" fmla="*/ 431254 w 1156544"/>
              <a:gd name="connsiteY141" fmla="*/ 718991 h 882811"/>
              <a:gd name="connsiteX142" fmla="*/ 470459 w 1156544"/>
              <a:gd name="connsiteY142" fmla="*/ 676985 h 882811"/>
              <a:gd name="connsiteX143" fmla="*/ 523665 w 1156544"/>
              <a:gd name="connsiteY143" fmla="*/ 623779 h 882811"/>
              <a:gd name="connsiteX144" fmla="*/ 539067 w 1156544"/>
              <a:gd name="connsiteY144" fmla="*/ 604176 h 882811"/>
              <a:gd name="connsiteX145" fmla="*/ 567771 w 1156544"/>
              <a:gd name="connsiteY145" fmla="*/ 562171 h 882811"/>
              <a:gd name="connsiteX146" fmla="*/ 585273 w 1156544"/>
              <a:gd name="connsiteY146" fmla="*/ 529967 h 882811"/>
              <a:gd name="connsiteX147" fmla="*/ 562870 w 1156544"/>
              <a:gd name="connsiteY147" fmla="*/ 536968 h 882811"/>
              <a:gd name="connsiteX148" fmla="*/ 515264 w 1156544"/>
              <a:gd name="connsiteY148" fmla="*/ 556571 h 882811"/>
              <a:gd name="connsiteX149" fmla="*/ 506163 w 1156544"/>
              <a:gd name="connsiteY149" fmla="*/ 562871 h 882811"/>
              <a:gd name="connsiteX150" fmla="*/ 501262 w 1156544"/>
              <a:gd name="connsiteY150" fmla="*/ 573372 h 882811"/>
              <a:gd name="connsiteX151" fmla="*/ 483060 w 1156544"/>
              <a:gd name="connsiteY151" fmla="*/ 594375 h 882811"/>
              <a:gd name="connsiteX152" fmla="*/ 463458 w 1156544"/>
              <a:gd name="connsiteY152" fmla="*/ 588774 h 882811"/>
              <a:gd name="connsiteX153" fmla="*/ 439655 w 1156544"/>
              <a:gd name="connsiteY153" fmla="*/ 578973 h 882811"/>
              <a:gd name="connsiteX154" fmla="*/ 415852 w 1156544"/>
              <a:gd name="connsiteY154" fmla="*/ 563571 h 882811"/>
              <a:gd name="connsiteX155" fmla="*/ 403250 w 1156544"/>
              <a:gd name="connsiteY155" fmla="*/ 545369 h 882811"/>
              <a:gd name="connsiteX156" fmla="*/ 413051 w 1156544"/>
              <a:gd name="connsiteY156" fmla="*/ 545369 h 882811"/>
              <a:gd name="connsiteX157" fmla="*/ 418652 w 1156544"/>
              <a:gd name="connsiteY157" fmla="*/ 546769 h 882811"/>
              <a:gd name="connsiteX158" fmla="*/ 432654 w 1156544"/>
              <a:gd name="connsiteY158" fmla="*/ 543969 h 882811"/>
              <a:gd name="connsiteX159" fmla="*/ 443155 w 1156544"/>
              <a:gd name="connsiteY159" fmla="*/ 540469 h 882811"/>
              <a:gd name="connsiteX160" fmla="*/ 446656 w 1156544"/>
              <a:gd name="connsiteY160" fmla="*/ 529967 h 882811"/>
              <a:gd name="connsiteX161" fmla="*/ 453657 w 1156544"/>
              <a:gd name="connsiteY161" fmla="*/ 356345 h 882811"/>
              <a:gd name="connsiteX162" fmla="*/ 450856 w 1156544"/>
              <a:gd name="connsiteY162" fmla="*/ 291937 h 882811"/>
              <a:gd name="connsiteX163" fmla="*/ 450856 w 1156544"/>
              <a:gd name="connsiteY163" fmla="*/ 286337 h 882811"/>
              <a:gd name="connsiteX164" fmla="*/ 481660 w 1156544"/>
              <a:gd name="connsiteY164" fmla="*/ 310140 h 882811"/>
              <a:gd name="connsiteX165" fmla="*/ 488661 w 1156544"/>
              <a:gd name="connsiteY165" fmla="*/ 324141 h 882811"/>
              <a:gd name="connsiteX166" fmla="*/ 529266 w 1156544"/>
              <a:gd name="connsiteY166" fmla="*/ 301739 h 882811"/>
              <a:gd name="connsiteX167" fmla="*/ 565671 w 1156544"/>
              <a:gd name="connsiteY167" fmla="*/ 289137 h 882811"/>
              <a:gd name="connsiteX168" fmla="*/ 595074 w 1156544"/>
              <a:gd name="connsiteY168" fmla="*/ 289137 h 882811"/>
              <a:gd name="connsiteX169" fmla="*/ 613276 w 1156544"/>
              <a:gd name="connsiteY169" fmla="*/ 291937 h 882811"/>
              <a:gd name="connsiteX170" fmla="*/ 628678 w 1156544"/>
              <a:gd name="connsiteY170" fmla="*/ 296138 h 882811"/>
              <a:gd name="connsiteX171" fmla="*/ 618177 w 1156544"/>
              <a:gd name="connsiteY171" fmla="*/ 310140 h 882811"/>
              <a:gd name="connsiteX172" fmla="*/ 602075 w 1156544"/>
              <a:gd name="connsiteY172" fmla="*/ 319941 h 882811"/>
              <a:gd name="connsiteX173" fmla="*/ 582473 w 1156544"/>
              <a:gd name="connsiteY173" fmla="*/ 325542 h 882811"/>
              <a:gd name="connsiteX174" fmla="*/ 553769 w 1156544"/>
              <a:gd name="connsiteY174" fmla="*/ 332542 h 882811"/>
              <a:gd name="connsiteX175" fmla="*/ 516664 w 1156544"/>
              <a:gd name="connsiteY175" fmla="*/ 335343 h 882811"/>
              <a:gd name="connsiteX176" fmla="*/ 499862 w 1156544"/>
              <a:gd name="connsiteY176" fmla="*/ 332542 h 882811"/>
              <a:gd name="connsiteX177" fmla="*/ 495662 w 1156544"/>
              <a:gd name="connsiteY177" fmla="*/ 331142 h 882811"/>
              <a:gd name="connsiteX178" fmla="*/ 495662 w 1156544"/>
              <a:gd name="connsiteY178" fmla="*/ 347944 h 882811"/>
              <a:gd name="connsiteX179" fmla="*/ 499862 w 1156544"/>
              <a:gd name="connsiteY179" fmla="*/ 392750 h 882811"/>
              <a:gd name="connsiteX180" fmla="*/ 504063 w 1156544"/>
              <a:gd name="connsiteY180" fmla="*/ 424954 h 882811"/>
              <a:gd name="connsiteX181" fmla="*/ 520865 w 1156544"/>
              <a:gd name="connsiteY181" fmla="*/ 417953 h 882811"/>
              <a:gd name="connsiteX182" fmla="*/ 558670 w 1156544"/>
              <a:gd name="connsiteY182" fmla="*/ 394850 h 882811"/>
              <a:gd name="connsiteX183" fmla="*/ 597874 w 1156544"/>
              <a:gd name="connsiteY183" fmla="*/ 392750 h 882811"/>
              <a:gd name="connsiteX184" fmla="*/ 638480 w 1156544"/>
              <a:gd name="connsiteY184" fmla="*/ 392750 h 882811"/>
              <a:gd name="connsiteX185" fmla="*/ 639880 w 1156544"/>
              <a:gd name="connsiteY185" fmla="*/ 328342 h 882811"/>
              <a:gd name="connsiteX186" fmla="*/ 636379 w 1156544"/>
              <a:gd name="connsiteY186" fmla="*/ 240131 h 882811"/>
              <a:gd name="connsiteX187" fmla="*/ 616077 w 1156544"/>
              <a:gd name="connsiteY187" fmla="*/ 212127 h 882811"/>
              <a:gd name="connsiteX188" fmla="*/ 607676 w 1156544"/>
              <a:gd name="connsiteY188" fmla="*/ 200926 h 882811"/>
              <a:gd name="connsiteX189" fmla="*/ 615902 w 1156544"/>
              <a:gd name="connsiteY189" fmla="*/ 199351 h 882811"/>
              <a:gd name="connsiteX190" fmla="*/ 159620 w 1156544"/>
              <a:gd name="connsiteY190" fmla="*/ 125316 h 882811"/>
              <a:gd name="connsiteX191" fmla="*/ 194624 w 1156544"/>
              <a:gd name="connsiteY191" fmla="*/ 129517 h 882811"/>
              <a:gd name="connsiteX192" fmla="*/ 257632 w 1156544"/>
              <a:gd name="connsiteY192" fmla="*/ 143519 h 882811"/>
              <a:gd name="connsiteX193" fmla="*/ 274434 w 1156544"/>
              <a:gd name="connsiteY193" fmla="*/ 150520 h 882811"/>
              <a:gd name="connsiteX194" fmla="*/ 302438 w 1156544"/>
              <a:gd name="connsiteY194" fmla="*/ 158921 h 882811"/>
              <a:gd name="connsiteX195" fmla="*/ 334642 w 1156544"/>
              <a:gd name="connsiteY195" fmla="*/ 170822 h 882811"/>
              <a:gd name="connsiteX196" fmla="*/ 347243 w 1156544"/>
              <a:gd name="connsiteY196" fmla="*/ 188324 h 882811"/>
              <a:gd name="connsiteX197" fmla="*/ 348643 w 1156544"/>
              <a:gd name="connsiteY197" fmla="*/ 198126 h 882811"/>
              <a:gd name="connsiteX198" fmla="*/ 330441 w 1156544"/>
              <a:gd name="connsiteY198" fmla="*/ 230330 h 882811"/>
              <a:gd name="connsiteX199" fmla="*/ 312239 w 1156544"/>
              <a:gd name="connsiteY199" fmla="*/ 248532 h 882811"/>
              <a:gd name="connsiteX200" fmla="*/ 295437 w 1156544"/>
              <a:gd name="connsiteY200" fmla="*/ 264634 h 882811"/>
              <a:gd name="connsiteX201" fmla="*/ 281435 w 1156544"/>
              <a:gd name="connsiteY201" fmla="*/ 275135 h 882811"/>
              <a:gd name="connsiteX202" fmla="*/ 261832 w 1156544"/>
              <a:gd name="connsiteY202" fmla="*/ 287737 h 882811"/>
              <a:gd name="connsiteX203" fmla="*/ 242930 w 1156544"/>
              <a:gd name="connsiteY203" fmla="*/ 297538 h 882811"/>
              <a:gd name="connsiteX204" fmla="*/ 210026 w 1156544"/>
              <a:gd name="connsiteY204" fmla="*/ 297538 h 882811"/>
              <a:gd name="connsiteX205" fmla="*/ 198825 w 1156544"/>
              <a:gd name="connsiteY205" fmla="*/ 283536 h 882811"/>
              <a:gd name="connsiteX206" fmla="*/ 210026 w 1156544"/>
              <a:gd name="connsiteY206" fmla="*/ 227529 h 882811"/>
              <a:gd name="connsiteX207" fmla="*/ 201625 w 1156544"/>
              <a:gd name="connsiteY207" fmla="*/ 184124 h 882811"/>
              <a:gd name="connsiteX208" fmla="*/ 175022 w 1156544"/>
              <a:gd name="connsiteY208" fmla="*/ 150520 h 882811"/>
              <a:gd name="connsiteX209" fmla="*/ 155419 w 1156544"/>
              <a:gd name="connsiteY209" fmla="*/ 126717 h 882811"/>
              <a:gd name="connsiteX210" fmla="*/ 159620 w 1156544"/>
              <a:gd name="connsiteY210" fmla="*/ 125316 h 882811"/>
              <a:gd name="connsiteX211" fmla="*/ 901713 w 1156544"/>
              <a:gd name="connsiteY211" fmla="*/ 73510 h 882811"/>
              <a:gd name="connsiteX212" fmla="*/ 928316 w 1156544"/>
              <a:gd name="connsiteY212" fmla="*/ 76310 h 882811"/>
              <a:gd name="connsiteX213" fmla="*/ 967521 w 1156544"/>
              <a:gd name="connsiteY213" fmla="*/ 84011 h 882811"/>
              <a:gd name="connsiteX214" fmla="*/ 1006726 w 1156544"/>
              <a:gd name="connsiteY214" fmla="*/ 101513 h 882811"/>
              <a:gd name="connsiteX215" fmla="*/ 1040330 w 1156544"/>
              <a:gd name="connsiteY215" fmla="*/ 128117 h 882811"/>
              <a:gd name="connsiteX216" fmla="*/ 1047331 w 1156544"/>
              <a:gd name="connsiteY216" fmla="*/ 142119 h 882811"/>
              <a:gd name="connsiteX217" fmla="*/ 1048731 w 1156544"/>
              <a:gd name="connsiteY217" fmla="*/ 168722 h 882811"/>
              <a:gd name="connsiteX218" fmla="*/ 1045930 w 1156544"/>
              <a:gd name="connsiteY218" fmla="*/ 207927 h 882811"/>
              <a:gd name="connsiteX219" fmla="*/ 1040330 w 1156544"/>
              <a:gd name="connsiteY219" fmla="*/ 248532 h 882811"/>
              <a:gd name="connsiteX220" fmla="*/ 1038930 w 1156544"/>
              <a:gd name="connsiteY220" fmla="*/ 268134 h 882811"/>
              <a:gd name="connsiteX221" fmla="*/ 1041730 w 1156544"/>
              <a:gd name="connsiteY221" fmla="*/ 279336 h 882811"/>
              <a:gd name="connsiteX222" fmla="*/ 1052931 w 1156544"/>
              <a:gd name="connsiteY222" fmla="*/ 280736 h 882811"/>
              <a:gd name="connsiteX223" fmla="*/ 1065533 w 1156544"/>
              <a:gd name="connsiteY223" fmla="*/ 280736 h 882811"/>
              <a:gd name="connsiteX224" fmla="*/ 1115939 w 1156544"/>
              <a:gd name="connsiteY224" fmla="*/ 293337 h 882811"/>
              <a:gd name="connsiteX225" fmla="*/ 1153744 w 1156544"/>
              <a:gd name="connsiteY225" fmla="*/ 315740 h 882811"/>
              <a:gd name="connsiteX226" fmla="*/ 1156544 w 1156544"/>
              <a:gd name="connsiteY226" fmla="*/ 324141 h 882811"/>
              <a:gd name="connsiteX227" fmla="*/ 1145343 w 1156544"/>
              <a:gd name="connsiteY227" fmla="*/ 335343 h 882811"/>
              <a:gd name="connsiteX228" fmla="*/ 1135542 w 1156544"/>
              <a:gd name="connsiteY228" fmla="*/ 339543 h 882811"/>
              <a:gd name="connsiteX229" fmla="*/ 1071134 w 1156544"/>
              <a:gd name="connsiteY229" fmla="*/ 343744 h 882811"/>
              <a:gd name="connsiteX230" fmla="*/ 1041730 w 1156544"/>
              <a:gd name="connsiteY230" fmla="*/ 346544 h 882811"/>
              <a:gd name="connsiteX231" fmla="*/ 1037529 w 1156544"/>
              <a:gd name="connsiteY231" fmla="*/ 451557 h 882811"/>
              <a:gd name="connsiteX232" fmla="*/ 1033329 w 1156544"/>
              <a:gd name="connsiteY232" fmla="*/ 560771 h 882811"/>
              <a:gd name="connsiteX233" fmla="*/ 1030528 w 1156544"/>
              <a:gd name="connsiteY233" fmla="*/ 664384 h 882811"/>
              <a:gd name="connsiteX234" fmla="*/ 1023528 w 1156544"/>
              <a:gd name="connsiteY234" fmla="*/ 746994 h 882811"/>
              <a:gd name="connsiteX235" fmla="*/ 1017927 w 1156544"/>
              <a:gd name="connsiteY235" fmla="*/ 786199 h 882811"/>
              <a:gd name="connsiteX236" fmla="*/ 1009526 w 1156544"/>
              <a:gd name="connsiteY236" fmla="*/ 816303 h 882811"/>
              <a:gd name="connsiteX237" fmla="*/ 987123 w 1156544"/>
              <a:gd name="connsiteY237" fmla="*/ 835205 h 882811"/>
              <a:gd name="connsiteX238" fmla="*/ 968921 w 1156544"/>
              <a:gd name="connsiteY238" fmla="*/ 847807 h 882811"/>
              <a:gd name="connsiteX239" fmla="*/ 966121 w 1156544"/>
              <a:gd name="connsiteY239" fmla="*/ 850607 h 882811"/>
              <a:gd name="connsiteX240" fmla="*/ 954219 w 1156544"/>
              <a:gd name="connsiteY240" fmla="*/ 842206 h 882811"/>
              <a:gd name="connsiteX241" fmla="*/ 943718 w 1156544"/>
              <a:gd name="connsiteY241" fmla="*/ 825404 h 882811"/>
              <a:gd name="connsiteX242" fmla="*/ 938817 w 1156544"/>
              <a:gd name="connsiteY242" fmla="*/ 816303 h 882811"/>
              <a:gd name="connsiteX243" fmla="*/ 928316 w 1156544"/>
              <a:gd name="connsiteY243" fmla="*/ 801601 h 882811"/>
              <a:gd name="connsiteX244" fmla="*/ 908713 w 1156544"/>
              <a:gd name="connsiteY244" fmla="*/ 772197 h 882811"/>
              <a:gd name="connsiteX245" fmla="*/ 890511 w 1156544"/>
              <a:gd name="connsiteY245" fmla="*/ 752595 h 882811"/>
              <a:gd name="connsiteX246" fmla="*/ 875109 w 1156544"/>
              <a:gd name="connsiteY246" fmla="*/ 741394 h 882811"/>
              <a:gd name="connsiteX247" fmla="*/ 876509 w 1156544"/>
              <a:gd name="connsiteY247" fmla="*/ 741394 h 882811"/>
              <a:gd name="connsiteX248" fmla="*/ 898912 w 1156544"/>
              <a:gd name="connsiteY248" fmla="*/ 744194 h 882811"/>
              <a:gd name="connsiteX249" fmla="*/ 932516 w 1156544"/>
              <a:gd name="connsiteY249" fmla="*/ 748394 h 882811"/>
              <a:gd name="connsiteX250" fmla="*/ 951419 w 1156544"/>
              <a:gd name="connsiteY250" fmla="*/ 694488 h 882811"/>
              <a:gd name="connsiteX251" fmla="*/ 960520 w 1156544"/>
              <a:gd name="connsiteY251" fmla="*/ 592975 h 882811"/>
              <a:gd name="connsiteX252" fmla="*/ 963320 w 1156544"/>
              <a:gd name="connsiteY252" fmla="*/ 469760 h 882811"/>
              <a:gd name="connsiteX253" fmla="*/ 964720 w 1156544"/>
              <a:gd name="connsiteY253" fmla="*/ 371747 h 882811"/>
              <a:gd name="connsiteX254" fmla="*/ 960520 w 1156544"/>
              <a:gd name="connsiteY254" fmla="*/ 356345 h 882811"/>
              <a:gd name="connsiteX255" fmla="*/ 953519 w 1156544"/>
              <a:gd name="connsiteY255" fmla="*/ 354945 h 882811"/>
              <a:gd name="connsiteX256" fmla="*/ 918515 w 1156544"/>
              <a:gd name="connsiteY256" fmla="*/ 366147 h 882811"/>
              <a:gd name="connsiteX257" fmla="*/ 868108 w 1156544"/>
              <a:gd name="connsiteY257" fmla="*/ 387149 h 882811"/>
              <a:gd name="connsiteX258" fmla="*/ 828903 w 1156544"/>
              <a:gd name="connsiteY258" fmla="*/ 398351 h 882811"/>
              <a:gd name="connsiteX259" fmla="*/ 798100 w 1156544"/>
              <a:gd name="connsiteY259" fmla="*/ 391350 h 882811"/>
              <a:gd name="connsiteX260" fmla="*/ 772196 w 1156544"/>
              <a:gd name="connsiteY260" fmla="*/ 375248 h 882811"/>
              <a:gd name="connsiteX261" fmla="*/ 751894 w 1156544"/>
              <a:gd name="connsiteY261" fmla="*/ 352145 h 882811"/>
              <a:gd name="connsiteX262" fmla="*/ 751894 w 1156544"/>
              <a:gd name="connsiteY262" fmla="*/ 349344 h 882811"/>
              <a:gd name="connsiteX263" fmla="*/ 764495 w 1156544"/>
              <a:gd name="connsiteY263" fmla="*/ 347944 h 882811"/>
              <a:gd name="connsiteX264" fmla="*/ 817702 w 1156544"/>
              <a:gd name="connsiteY264" fmla="*/ 333943 h 882811"/>
              <a:gd name="connsiteX265" fmla="*/ 879310 w 1156544"/>
              <a:gd name="connsiteY265" fmla="*/ 315040 h 882811"/>
              <a:gd name="connsiteX266" fmla="*/ 943718 w 1156544"/>
              <a:gd name="connsiteY266" fmla="*/ 298938 h 882811"/>
              <a:gd name="connsiteX267" fmla="*/ 961220 w 1156544"/>
              <a:gd name="connsiteY267" fmla="*/ 291937 h 882811"/>
              <a:gd name="connsiteX268" fmla="*/ 961920 w 1156544"/>
              <a:gd name="connsiteY268" fmla="*/ 273735 h 882811"/>
              <a:gd name="connsiteX269" fmla="*/ 957719 w 1156544"/>
              <a:gd name="connsiteY269" fmla="*/ 209327 h 882811"/>
              <a:gd name="connsiteX270" fmla="*/ 943718 w 1156544"/>
              <a:gd name="connsiteY270" fmla="*/ 111315 h 882811"/>
              <a:gd name="connsiteX271" fmla="*/ 922715 w 1156544"/>
              <a:gd name="connsiteY271" fmla="*/ 97313 h 882811"/>
              <a:gd name="connsiteX272" fmla="*/ 898912 w 1156544"/>
              <a:gd name="connsiteY272" fmla="*/ 83311 h 882811"/>
              <a:gd name="connsiteX273" fmla="*/ 894712 w 1156544"/>
              <a:gd name="connsiteY273" fmla="*/ 74910 h 882811"/>
              <a:gd name="connsiteX274" fmla="*/ 901713 w 1156544"/>
              <a:gd name="connsiteY274" fmla="*/ 73510 h 882811"/>
              <a:gd name="connsiteX275" fmla="*/ 575472 w 1156544"/>
              <a:gd name="connsiteY275" fmla="*/ 701 h 882811"/>
              <a:gd name="connsiteX276" fmla="*/ 582473 w 1156544"/>
              <a:gd name="connsiteY276" fmla="*/ 701 h 882811"/>
              <a:gd name="connsiteX277" fmla="*/ 603475 w 1156544"/>
              <a:gd name="connsiteY277" fmla="*/ 4901 h 882811"/>
              <a:gd name="connsiteX278" fmla="*/ 627278 w 1156544"/>
              <a:gd name="connsiteY278" fmla="*/ 9102 h 882811"/>
              <a:gd name="connsiteX279" fmla="*/ 656682 w 1156544"/>
              <a:gd name="connsiteY279" fmla="*/ 18903 h 882811"/>
              <a:gd name="connsiteX280" fmla="*/ 693086 w 1156544"/>
              <a:gd name="connsiteY280" fmla="*/ 38506 h 882811"/>
              <a:gd name="connsiteX281" fmla="*/ 707088 w 1156544"/>
              <a:gd name="connsiteY281" fmla="*/ 59508 h 882811"/>
              <a:gd name="connsiteX282" fmla="*/ 701487 w 1156544"/>
              <a:gd name="connsiteY282" fmla="*/ 72110 h 882811"/>
              <a:gd name="connsiteX283" fmla="*/ 690286 w 1156544"/>
              <a:gd name="connsiteY283" fmla="*/ 80511 h 882811"/>
              <a:gd name="connsiteX284" fmla="*/ 677684 w 1156544"/>
              <a:gd name="connsiteY284" fmla="*/ 90312 h 882811"/>
              <a:gd name="connsiteX285" fmla="*/ 659482 w 1156544"/>
              <a:gd name="connsiteY285" fmla="*/ 112715 h 882811"/>
              <a:gd name="connsiteX286" fmla="*/ 638480 w 1156544"/>
              <a:gd name="connsiteY286" fmla="*/ 130917 h 882811"/>
              <a:gd name="connsiteX287" fmla="*/ 623078 w 1156544"/>
              <a:gd name="connsiteY287" fmla="*/ 143519 h 882811"/>
              <a:gd name="connsiteX288" fmla="*/ 609076 w 1156544"/>
              <a:gd name="connsiteY288" fmla="*/ 153320 h 882811"/>
              <a:gd name="connsiteX289" fmla="*/ 553069 w 1156544"/>
              <a:gd name="connsiteY289" fmla="*/ 188324 h 882811"/>
              <a:gd name="connsiteX290" fmla="*/ 532066 w 1156544"/>
              <a:gd name="connsiteY290" fmla="*/ 198126 h 882811"/>
              <a:gd name="connsiteX291" fmla="*/ 523665 w 1156544"/>
              <a:gd name="connsiteY291" fmla="*/ 200926 h 882811"/>
              <a:gd name="connsiteX292" fmla="*/ 515264 w 1156544"/>
              <a:gd name="connsiteY292" fmla="*/ 205126 h 882811"/>
              <a:gd name="connsiteX293" fmla="*/ 495662 w 1156544"/>
              <a:gd name="connsiteY293" fmla="*/ 212127 h 882811"/>
              <a:gd name="connsiteX294" fmla="*/ 484460 w 1156544"/>
              <a:gd name="connsiteY294" fmla="*/ 216328 h 882811"/>
              <a:gd name="connsiteX295" fmla="*/ 474659 w 1156544"/>
              <a:gd name="connsiteY295" fmla="*/ 220528 h 882811"/>
              <a:gd name="connsiteX296" fmla="*/ 459257 w 1156544"/>
              <a:gd name="connsiteY296" fmla="*/ 226129 h 882811"/>
              <a:gd name="connsiteX297" fmla="*/ 443155 w 1156544"/>
              <a:gd name="connsiteY297" fmla="*/ 231730 h 882811"/>
              <a:gd name="connsiteX298" fmla="*/ 432654 w 1156544"/>
              <a:gd name="connsiteY298" fmla="*/ 230330 h 882811"/>
              <a:gd name="connsiteX299" fmla="*/ 442455 w 1156544"/>
              <a:gd name="connsiteY299" fmla="*/ 216328 h 882811"/>
              <a:gd name="connsiteX300" fmla="*/ 455057 w 1156544"/>
              <a:gd name="connsiteY300" fmla="*/ 200926 h 882811"/>
              <a:gd name="connsiteX301" fmla="*/ 476059 w 1156544"/>
              <a:gd name="connsiteY301" fmla="*/ 179923 h 882811"/>
              <a:gd name="connsiteX302" fmla="*/ 572671 w 1156544"/>
              <a:gd name="connsiteY302" fmla="*/ 42706 h 882811"/>
              <a:gd name="connsiteX303" fmla="*/ 579672 w 1156544"/>
              <a:gd name="connsiteY303" fmla="*/ 27304 h 882811"/>
              <a:gd name="connsiteX304" fmla="*/ 568471 w 1156544"/>
              <a:gd name="connsiteY304" fmla="*/ 13303 h 882811"/>
              <a:gd name="connsiteX305" fmla="*/ 565671 w 1156544"/>
              <a:gd name="connsiteY305" fmla="*/ 2101 h 882811"/>
              <a:gd name="connsiteX306" fmla="*/ 575472 w 1156544"/>
              <a:gd name="connsiteY306" fmla="*/ 701 h 882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</a:cxnLst>
            <a:rect l="l" t="t" r="r" b="b"/>
            <a:pathLst>
              <a:path w="1156544" h="882811">
                <a:moveTo>
                  <a:pt x="753294" y="462759"/>
                </a:moveTo>
                <a:cubicBezTo>
                  <a:pt x="770096" y="462759"/>
                  <a:pt x="784098" y="464392"/>
                  <a:pt x="795299" y="467659"/>
                </a:cubicBezTo>
                <a:cubicBezTo>
                  <a:pt x="806501" y="470926"/>
                  <a:pt x="819102" y="476294"/>
                  <a:pt x="833104" y="483761"/>
                </a:cubicBezTo>
                <a:cubicBezTo>
                  <a:pt x="843372" y="489362"/>
                  <a:pt x="852706" y="492629"/>
                  <a:pt x="861107" y="493563"/>
                </a:cubicBezTo>
                <a:cubicBezTo>
                  <a:pt x="874176" y="497296"/>
                  <a:pt x="883743" y="501964"/>
                  <a:pt x="889811" y="507564"/>
                </a:cubicBezTo>
                <a:cubicBezTo>
                  <a:pt x="895878" y="513165"/>
                  <a:pt x="900312" y="521099"/>
                  <a:pt x="903113" y="531367"/>
                </a:cubicBezTo>
                <a:cubicBezTo>
                  <a:pt x="904979" y="538835"/>
                  <a:pt x="905913" y="543969"/>
                  <a:pt x="905913" y="546769"/>
                </a:cubicBezTo>
                <a:cubicBezTo>
                  <a:pt x="905913" y="555170"/>
                  <a:pt x="903113" y="563571"/>
                  <a:pt x="897512" y="571973"/>
                </a:cubicBezTo>
                <a:cubicBezTo>
                  <a:pt x="891911" y="578506"/>
                  <a:pt x="889111" y="583641"/>
                  <a:pt x="889111" y="587374"/>
                </a:cubicBezTo>
                <a:lnTo>
                  <a:pt x="858307" y="609777"/>
                </a:lnTo>
                <a:lnTo>
                  <a:pt x="842905" y="604176"/>
                </a:lnTo>
                <a:cubicBezTo>
                  <a:pt x="832637" y="600443"/>
                  <a:pt x="826570" y="597175"/>
                  <a:pt x="824703" y="594375"/>
                </a:cubicBezTo>
                <a:cubicBezTo>
                  <a:pt x="814435" y="573839"/>
                  <a:pt x="804634" y="556104"/>
                  <a:pt x="795299" y="541169"/>
                </a:cubicBezTo>
                <a:cubicBezTo>
                  <a:pt x="788765" y="530900"/>
                  <a:pt x="784098" y="522499"/>
                  <a:pt x="781297" y="515965"/>
                </a:cubicBezTo>
                <a:cubicBezTo>
                  <a:pt x="778497" y="506631"/>
                  <a:pt x="774763" y="497530"/>
                  <a:pt x="770096" y="488662"/>
                </a:cubicBezTo>
                <a:cubicBezTo>
                  <a:pt x="765429" y="479794"/>
                  <a:pt x="761228" y="474427"/>
                  <a:pt x="757494" y="472560"/>
                </a:cubicBezTo>
                <a:cubicBezTo>
                  <a:pt x="752827" y="469760"/>
                  <a:pt x="750494" y="467426"/>
                  <a:pt x="750494" y="465559"/>
                </a:cubicBezTo>
                <a:cubicBezTo>
                  <a:pt x="750494" y="463692"/>
                  <a:pt x="751427" y="462759"/>
                  <a:pt x="753294" y="462759"/>
                </a:cubicBezTo>
                <a:close/>
                <a:moveTo>
                  <a:pt x="631829" y="417603"/>
                </a:moveTo>
                <a:cubicBezTo>
                  <a:pt x="630662" y="417836"/>
                  <a:pt x="629145" y="418420"/>
                  <a:pt x="627278" y="419353"/>
                </a:cubicBezTo>
                <a:cubicBezTo>
                  <a:pt x="623544" y="423087"/>
                  <a:pt x="618410" y="424954"/>
                  <a:pt x="611876" y="424954"/>
                </a:cubicBezTo>
                <a:lnTo>
                  <a:pt x="568471" y="440356"/>
                </a:lnTo>
                <a:cubicBezTo>
                  <a:pt x="556336" y="444090"/>
                  <a:pt x="547001" y="446890"/>
                  <a:pt x="540467" y="448757"/>
                </a:cubicBezTo>
                <a:cubicBezTo>
                  <a:pt x="533933" y="450624"/>
                  <a:pt x="527866" y="451091"/>
                  <a:pt x="522265" y="450157"/>
                </a:cubicBezTo>
                <a:cubicBezTo>
                  <a:pt x="512931" y="449224"/>
                  <a:pt x="507330" y="450157"/>
                  <a:pt x="505463" y="452957"/>
                </a:cubicBezTo>
                <a:cubicBezTo>
                  <a:pt x="504530" y="460425"/>
                  <a:pt x="504063" y="471160"/>
                  <a:pt x="504063" y="485161"/>
                </a:cubicBezTo>
                <a:cubicBezTo>
                  <a:pt x="504063" y="499163"/>
                  <a:pt x="504530" y="509898"/>
                  <a:pt x="505463" y="517366"/>
                </a:cubicBezTo>
                <a:cubicBezTo>
                  <a:pt x="506396" y="518299"/>
                  <a:pt x="517598" y="514798"/>
                  <a:pt x="539067" y="506864"/>
                </a:cubicBezTo>
                <a:cubicBezTo>
                  <a:pt x="560537" y="498930"/>
                  <a:pt x="575938" y="493096"/>
                  <a:pt x="585273" y="489362"/>
                </a:cubicBezTo>
                <a:cubicBezTo>
                  <a:pt x="587140" y="487495"/>
                  <a:pt x="595541" y="486562"/>
                  <a:pt x="610476" y="486562"/>
                </a:cubicBezTo>
                <a:lnTo>
                  <a:pt x="621677" y="486562"/>
                </a:lnTo>
                <a:cubicBezTo>
                  <a:pt x="628211" y="486562"/>
                  <a:pt x="632412" y="485628"/>
                  <a:pt x="634279" y="483761"/>
                </a:cubicBezTo>
                <a:cubicBezTo>
                  <a:pt x="636146" y="481895"/>
                  <a:pt x="637079" y="470693"/>
                  <a:pt x="637079" y="450157"/>
                </a:cubicBezTo>
                <a:cubicBezTo>
                  <a:pt x="637079" y="428688"/>
                  <a:pt x="636146" y="417953"/>
                  <a:pt x="634279" y="417953"/>
                </a:cubicBezTo>
                <a:cubicBezTo>
                  <a:pt x="633812" y="417486"/>
                  <a:pt x="632996" y="417370"/>
                  <a:pt x="631829" y="417603"/>
                </a:cubicBezTo>
                <a:close/>
                <a:moveTo>
                  <a:pt x="219827" y="345144"/>
                </a:moveTo>
                <a:cubicBezTo>
                  <a:pt x="221694" y="346077"/>
                  <a:pt x="229629" y="347478"/>
                  <a:pt x="243630" y="349344"/>
                </a:cubicBezTo>
                <a:cubicBezTo>
                  <a:pt x="255765" y="349344"/>
                  <a:pt x="266500" y="350278"/>
                  <a:pt x="275834" y="352145"/>
                </a:cubicBezTo>
                <a:cubicBezTo>
                  <a:pt x="292636" y="354945"/>
                  <a:pt x="301504" y="356345"/>
                  <a:pt x="302438" y="356345"/>
                </a:cubicBezTo>
                <a:cubicBezTo>
                  <a:pt x="313639" y="358212"/>
                  <a:pt x="320173" y="359612"/>
                  <a:pt x="322040" y="360546"/>
                </a:cubicBezTo>
                <a:cubicBezTo>
                  <a:pt x="324840" y="362413"/>
                  <a:pt x="326474" y="364280"/>
                  <a:pt x="326941" y="366147"/>
                </a:cubicBezTo>
                <a:cubicBezTo>
                  <a:pt x="327407" y="368013"/>
                  <a:pt x="327174" y="371281"/>
                  <a:pt x="326241" y="375948"/>
                </a:cubicBezTo>
                <a:cubicBezTo>
                  <a:pt x="326241" y="382482"/>
                  <a:pt x="323440" y="390416"/>
                  <a:pt x="317840" y="399751"/>
                </a:cubicBezTo>
                <a:cubicBezTo>
                  <a:pt x="309438" y="413752"/>
                  <a:pt x="302904" y="427054"/>
                  <a:pt x="298237" y="439656"/>
                </a:cubicBezTo>
                <a:cubicBezTo>
                  <a:pt x="293570" y="452257"/>
                  <a:pt x="283302" y="484695"/>
                  <a:pt x="267433" y="536968"/>
                </a:cubicBezTo>
                <a:cubicBezTo>
                  <a:pt x="263700" y="547236"/>
                  <a:pt x="260199" y="567772"/>
                  <a:pt x="256932" y="598576"/>
                </a:cubicBezTo>
                <a:cubicBezTo>
                  <a:pt x="253665" y="629379"/>
                  <a:pt x="252031" y="651782"/>
                  <a:pt x="252031" y="665784"/>
                </a:cubicBezTo>
                <a:lnTo>
                  <a:pt x="253431" y="678386"/>
                </a:lnTo>
                <a:lnTo>
                  <a:pt x="259032" y="672785"/>
                </a:lnTo>
                <a:cubicBezTo>
                  <a:pt x="265566" y="668118"/>
                  <a:pt x="285169" y="643615"/>
                  <a:pt x="317840" y="599276"/>
                </a:cubicBezTo>
                <a:cubicBezTo>
                  <a:pt x="350510" y="554937"/>
                  <a:pt x="372913" y="522966"/>
                  <a:pt x="385048" y="503364"/>
                </a:cubicBezTo>
                <a:cubicBezTo>
                  <a:pt x="387848" y="498696"/>
                  <a:pt x="389949" y="495663"/>
                  <a:pt x="391349" y="494263"/>
                </a:cubicBezTo>
                <a:cubicBezTo>
                  <a:pt x="392749" y="492862"/>
                  <a:pt x="393916" y="493563"/>
                  <a:pt x="394849" y="496363"/>
                </a:cubicBezTo>
                <a:cubicBezTo>
                  <a:pt x="396716" y="501964"/>
                  <a:pt x="397650" y="508964"/>
                  <a:pt x="397650" y="517366"/>
                </a:cubicBezTo>
                <a:cubicBezTo>
                  <a:pt x="397650" y="534168"/>
                  <a:pt x="395549" y="552603"/>
                  <a:pt x="391349" y="572673"/>
                </a:cubicBezTo>
                <a:cubicBezTo>
                  <a:pt x="387148" y="592742"/>
                  <a:pt x="382714" y="606043"/>
                  <a:pt x="378047" y="612577"/>
                </a:cubicBezTo>
                <a:cubicBezTo>
                  <a:pt x="375247" y="618178"/>
                  <a:pt x="373847" y="621445"/>
                  <a:pt x="373847" y="622379"/>
                </a:cubicBezTo>
                <a:cubicBezTo>
                  <a:pt x="372913" y="627979"/>
                  <a:pt x="369646" y="636614"/>
                  <a:pt x="364045" y="648282"/>
                </a:cubicBezTo>
                <a:cubicBezTo>
                  <a:pt x="358445" y="659950"/>
                  <a:pt x="354244" y="667651"/>
                  <a:pt x="351444" y="671385"/>
                </a:cubicBezTo>
                <a:cubicBezTo>
                  <a:pt x="345843" y="679786"/>
                  <a:pt x="339309" y="690054"/>
                  <a:pt x="331841" y="702189"/>
                </a:cubicBezTo>
                <a:cubicBezTo>
                  <a:pt x="324374" y="714323"/>
                  <a:pt x="319240" y="723191"/>
                  <a:pt x="316439" y="728792"/>
                </a:cubicBezTo>
                <a:cubicBezTo>
                  <a:pt x="316439" y="728792"/>
                  <a:pt x="314572" y="731592"/>
                  <a:pt x="310839" y="737193"/>
                </a:cubicBezTo>
                <a:cubicBezTo>
                  <a:pt x="307105" y="742794"/>
                  <a:pt x="305238" y="746994"/>
                  <a:pt x="305238" y="749795"/>
                </a:cubicBezTo>
                <a:cubicBezTo>
                  <a:pt x="305238" y="752595"/>
                  <a:pt x="301037" y="759129"/>
                  <a:pt x="292636" y="769397"/>
                </a:cubicBezTo>
                <a:cubicBezTo>
                  <a:pt x="284235" y="775931"/>
                  <a:pt x="277701" y="784332"/>
                  <a:pt x="273034" y="794600"/>
                </a:cubicBezTo>
                <a:cubicBezTo>
                  <a:pt x="268367" y="804868"/>
                  <a:pt x="263700" y="810002"/>
                  <a:pt x="259032" y="810002"/>
                </a:cubicBezTo>
                <a:cubicBezTo>
                  <a:pt x="257165" y="810002"/>
                  <a:pt x="251565" y="808135"/>
                  <a:pt x="242230" y="804401"/>
                </a:cubicBezTo>
                <a:cubicBezTo>
                  <a:pt x="231962" y="799734"/>
                  <a:pt x="226361" y="796000"/>
                  <a:pt x="225428" y="793200"/>
                </a:cubicBezTo>
                <a:lnTo>
                  <a:pt x="217027" y="780599"/>
                </a:lnTo>
                <a:cubicBezTo>
                  <a:pt x="212360" y="774064"/>
                  <a:pt x="210026" y="770330"/>
                  <a:pt x="210026" y="769397"/>
                </a:cubicBezTo>
                <a:cubicBezTo>
                  <a:pt x="210026" y="766597"/>
                  <a:pt x="208626" y="764730"/>
                  <a:pt x="205826" y="763796"/>
                </a:cubicBezTo>
                <a:cubicBezTo>
                  <a:pt x="203958" y="763796"/>
                  <a:pt x="201158" y="760996"/>
                  <a:pt x="197425" y="755395"/>
                </a:cubicBezTo>
                <a:cubicBezTo>
                  <a:pt x="195557" y="750728"/>
                  <a:pt x="193224" y="748394"/>
                  <a:pt x="190424" y="748394"/>
                </a:cubicBezTo>
                <a:cubicBezTo>
                  <a:pt x="187623" y="748394"/>
                  <a:pt x="186223" y="747461"/>
                  <a:pt x="186223" y="745594"/>
                </a:cubicBezTo>
                <a:cubicBezTo>
                  <a:pt x="186223" y="743727"/>
                  <a:pt x="187623" y="742794"/>
                  <a:pt x="190424" y="742794"/>
                </a:cubicBezTo>
                <a:cubicBezTo>
                  <a:pt x="192291" y="742794"/>
                  <a:pt x="193224" y="741860"/>
                  <a:pt x="193224" y="739993"/>
                </a:cubicBezTo>
                <a:cubicBezTo>
                  <a:pt x="193224" y="739060"/>
                  <a:pt x="192291" y="737660"/>
                  <a:pt x="190424" y="735793"/>
                </a:cubicBezTo>
                <a:cubicBezTo>
                  <a:pt x="188557" y="733926"/>
                  <a:pt x="186690" y="732526"/>
                  <a:pt x="184823" y="731592"/>
                </a:cubicBezTo>
                <a:cubicBezTo>
                  <a:pt x="179222" y="728792"/>
                  <a:pt x="176422" y="725992"/>
                  <a:pt x="176422" y="723191"/>
                </a:cubicBezTo>
                <a:cubicBezTo>
                  <a:pt x="176422" y="720391"/>
                  <a:pt x="178756" y="716657"/>
                  <a:pt x="183423" y="711990"/>
                </a:cubicBezTo>
                <a:lnTo>
                  <a:pt x="193224" y="704989"/>
                </a:lnTo>
                <a:lnTo>
                  <a:pt x="196024" y="634980"/>
                </a:lnTo>
                <a:cubicBezTo>
                  <a:pt x="197891" y="584574"/>
                  <a:pt x="200225" y="551436"/>
                  <a:pt x="203025" y="535568"/>
                </a:cubicBezTo>
                <a:cubicBezTo>
                  <a:pt x="212360" y="477694"/>
                  <a:pt x="216094" y="446423"/>
                  <a:pt x="214227" y="441756"/>
                </a:cubicBezTo>
                <a:cubicBezTo>
                  <a:pt x="214227" y="441756"/>
                  <a:pt x="213993" y="441523"/>
                  <a:pt x="213527" y="441056"/>
                </a:cubicBezTo>
                <a:cubicBezTo>
                  <a:pt x="213060" y="440589"/>
                  <a:pt x="212826" y="440356"/>
                  <a:pt x="212826" y="440356"/>
                </a:cubicBezTo>
                <a:cubicBezTo>
                  <a:pt x="210960" y="440356"/>
                  <a:pt x="204892" y="443623"/>
                  <a:pt x="194624" y="450157"/>
                </a:cubicBezTo>
                <a:cubicBezTo>
                  <a:pt x="143284" y="483761"/>
                  <a:pt x="106413" y="501964"/>
                  <a:pt x="84010" y="504764"/>
                </a:cubicBezTo>
                <a:lnTo>
                  <a:pt x="77009" y="504764"/>
                </a:lnTo>
                <a:cubicBezTo>
                  <a:pt x="71409" y="504764"/>
                  <a:pt x="63474" y="502897"/>
                  <a:pt x="53206" y="499163"/>
                </a:cubicBezTo>
                <a:cubicBezTo>
                  <a:pt x="42005" y="494496"/>
                  <a:pt x="33371" y="490296"/>
                  <a:pt x="27303" y="486562"/>
                </a:cubicBezTo>
                <a:cubicBezTo>
                  <a:pt x="21236" y="482828"/>
                  <a:pt x="15402" y="476760"/>
                  <a:pt x="9801" y="468359"/>
                </a:cubicBezTo>
                <a:cubicBezTo>
                  <a:pt x="3267" y="460892"/>
                  <a:pt x="0" y="455291"/>
                  <a:pt x="0" y="451557"/>
                </a:cubicBezTo>
                <a:cubicBezTo>
                  <a:pt x="0" y="448757"/>
                  <a:pt x="2333" y="447124"/>
                  <a:pt x="7000" y="446657"/>
                </a:cubicBezTo>
                <a:cubicBezTo>
                  <a:pt x="11668" y="446190"/>
                  <a:pt x="14935" y="445957"/>
                  <a:pt x="16802" y="445957"/>
                </a:cubicBezTo>
                <a:cubicBezTo>
                  <a:pt x="24270" y="445023"/>
                  <a:pt x="31270" y="443390"/>
                  <a:pt x="37805" y="441056"/>
                </a:cubicBezTo>
                <a:cubicBezTo>
                  <a:pt x="44339" y="438723"/>
                  <a:pt x="52740" y="434755"/>
                  <a:pt x="63008" y="429154"/>
                </a:cubicBezTo>
                <a:lnTo>
                  <a:pt x="141418" y="389950"/>
                </a:lnTo>
                <a:cubicBezTo>
                  <a:pt x="159153" y="381548"/>
                  <a:pt x="172455" y="374781"/>
                  <a:pt x="181322" y="369647"/>
                </a:cubicBezTo>
                <a:cubicBezTo>
                  <a:pt x="190190" y="364513"/>
                  <a:pt x="195091" y="360546"/>
                  <a:pt x="196024" y="357746"/>
                </a:cubicBezTo>
                <a:cubicBezTo>
                  <a:pt x="196024" y="353078"/>
                  <a:pt x="199291" y="350745"/>
                  <a:pt x="205826" y="350745"/>
                </a:cubicBezTo>
                <a:cubicBezTo>
                  <a:pt x="212360" y="348878"/>
                  <a:pt x="215627" y="347478"/>
                  <a:pt x="215627" y="346544"/>
                </a:cubicBezTo>
                <a:cubicBezTo>
                  <a:pt x="215627" y="345611"/>
                  <a:pt x="217027" y="345144"/>
                  <a:pt x="219827" y="345144"/>
                </a:cubicBezTo>
                <a:close/>
                <a:moveTo>
                  <a:pt x="615902" y="199351"/>
                </a:moveTo>
                <a:cubicBezTo>
                  <a:pt x="620452" y="199234"/>
                  <a:pt x="626811" y="199526"/>
                  <a:pt x="634979" y="200226"/>
                </a:cubicBezTo>
                <a:cubicBezTo>
                  <a:pt x="651315" y="201626"/>
                  <a:pt x="660882" y="203260"/>
                  <a:pt x="663683" y="205126"/>
                </a:cubicBezTo>
                <a:cubicBezTo>
                  <a:pt x="665549" y="206060"/>
                  <a:pt x="670217" y="206527"/>
                  <a:pt x="677684" y="206527"/>
                </a:cubicBezTo>
                <a:cubicBezTo>
                  <a:pt x="685152" y="206527"/>
                  <a:pt x="692853" y="207927"/>
                  <a:pt x="700787" y="210727"/>
                </a:cubicBezTo>
                <a:cubicBezTo>
                  <a:pt x="708722" y="213527"/>
                  <a:pt x="713156" y="216795"/>
                  <a:pt x="714089" y="220528"/>
                </a:cubicBezTo>
                <a:cubicBezTo>
                  <a:pt x="715956" y="226129"/>
                  <a:pt x="716889" y="232663"/>
                  <a:pt x="716889" y="240131"/>
                </a:cubicBezTo>
                <a:cubicBezTo>
                  <a:pt x="716889" y="258800"/>
                  <a:pt x="714556" y="282136"/>
                  <a:pt x="709889" y="310140"/>
                </a:cubicBezTo>
                <a:cubicBezTo>
                  <a:pt x="709889" y="311073"/>
                  <a:pt x="707555" y="323675"/>
                  <a:pt x="702888" y="347944"/>
                </a:cubicBezTo>
                <a:cubicBezTo>
                  <a:pt x="700087" y="361013"/>
                  <a:pt x="697754" y="382715"/>
                  <a:pt x="695887" y="413052"/>
                </a:cubicBezTo>
                <a:cubicBezTo>
                  <a:pt x="694020" y="443390"/>
                  <a:pt x="692153" y="488429"/>
                  <a:pt x="690286" y="548169"/>
                </a:cubicBezTo>
                <a:cubicBezTo>
                  <a:pt x="688419" y="591108"/>
                  <a:pt x="685152" y="628446"/>
                  <a:pt x="680485" y="660183"/>
                </a:cubicBezTo>
                <a:cubicBezTo>
                  <a:pt x="679551" y="668584"/>
                  <a:pt x="679085" y="677919"/>
                  <a:pt x="679085" y="688187"/>
                </a:cubicBezTo>
                <a:lnTo>
                  <a:pt x="680485" y="732993"/>
                </a:lnTo>
                <a:cubicBezTo>
                  <a:pt x="683285" y="777798"/>
                  <a:pt x="684685" y="801601"/>
                  <a:pt x="684685" y="804401"/>
                </a:cubicBezTo>
                <a:cubicBezTo>
                  <a:pt x="684685" y="825871"/>
                  <a:pt x="685619" y="837539"/>
                  <a:pt x="687486" y="839406"/>
                </a:cubicBezTo>
                <a:cubicBezTo>
                  <a:pt x="688419" y="840339"/>
                  <a:pt x="688886" y="842206"/>
                  <a:pt x="688886" y="845006"/>
                </a:cubicBezTo>
                <a:cubicBezTo>
                  <a:pt x="688886" y="854341"/>
                  <a:pt x="683285" y="863675"/>
                  <a:pt x="672084" y="873010"/>
                </a:cubicBezTo>
                <a:cubicBezTo>
                  <a:pt x="663683" y="879544"/>
                  <a:pt x="658082" y="882811"/>
                  <a:pt x="655282" y="882811"/>
                </a:cubicBezTo>
                <a:cubicBezTo>
                  <a:pt x="651548" y="882811"/>
                  <a:pt x="645480" y="877211"/>
                  <a:pt x="637079" y="866009"/>
                </a:cubicBezTo>
                <a:cubicBezTo>
                  <a:pt x="627745" y="852941"/>
                  <a:pt x="617944" y="842673"/>
                  <a:pt x="607676" y="835205"/>
                </a:cubicBezTo>
                <a:cubicBezTo>
                  <a:pt x="597408" y="825871"/>
                  <a:pt x="585973" y="812802"/>
                  <a:pt x="573372" y="796000"/>
                </a:cubicBezTo>
                <a:cubicBezTo>
                  <a:pt x="560770" y="779198"/>
                  <a:pt x="555403" y="770330"/>
                  <a:pt x="557269" y="769397"/>
                </a:cubicBezTo>
                <a:cubicBezTo>
                  <a:pt x="559136" y="767530"/>
                  <a:pt x="563804" y="766597"/>
                  <a:pt x="571271" y="766597"/>
                </a:cubicBezTo>
                <a:cubicBezTo>
                  <a:pt x="579672" y="765663"/>
                  <a:pt x="587607" y="764030"/>
                  <a:pt x="595074" y="761696"/>
                </a:cubicBezTo>
                <a:cubicBezTo>
                  <a:pt x="602542" y="759362"/>
                  <a:pt x="608142" y="756796"/>
                  <a:pt x="611876" y="753995"/>
                </a:cubicBezTo>
                <a:cubicBezTo>
                  <a:pt x="615610" y="750261"/>
                  <a:pt x="617944" y="741394"/>
                  <a:pt x="618877" y="727392"/>
                </a:cubicBezTo>
                <a:cubicBezTo>
                  <a:pt x="618877" y="717124"/>
                  <a:pt x="621677" y="692387"/>
                  <a:pt x="627278" y="653183"/>
                </a:cubicBezTo>
                <a:cubicBezTo>
                  <a:pt x="630079" y="628913"/>
                  <a:pt x="631945" y="610244"/>
                  <a:pt x="632879" y="597175"/>
                </a:cubicBezTo>
                <a:cubicBezTo>
                  <a:pt x="633812" y="584107"/>
                  <a:pt x="633346" y="577573"/>
                  <a:pt x="631479" y="577573"/>
                </a:cubicBezTo>
                <a:cubicBezTo>
                  <a:pt x="629612" y="577573"/>
                  <a:pt x="618177" y="588075"/>
                  <a:pt x="597174" y="609077"/>
                </a:cubicBezTo>
                <a:cubicBezTo>
                  <a:pt x="576172" y="630080"/>
                  <a:pt x="565671" y="641048"/>
                  <a:pt x="565671" y="641981"/>
                </a:cubicBezTo>
                <a:lnTo>
                  <a:pt x="554469" y="648982"/>
                </a:lnTo>
                <a:cubicBezTo>
                  <a:pt x="547001" y="652716"/>
                  <a:pt x="540934" y="656916"/>
                  <a:pt x="536267" y="661584"/>
                </a:cubicBezTo>
                <a:cubicBezTo>
                  <a:pt x="527866" y="669985"/>
                  <a:pt x="515264" y="677452"/>
                  <a:pt x="498462" y="683986"/>
                </a:cubicBezTo>
                <a:cubicBezTo>
                  <a:pt x="489127" y="688654"/>
                  <a:pt x="480726" y="693788"/>
                  <a:pt x="473259" y="699388"/>
                </a:cubicBezTo>
                <a:cubicBezTo>
                  <a:pt x="465791" y="704989"/>
                  <a:pt x="460190" y="707789"/>
                  <a:pt x="456457" y="707789"/>
                </a:cubicBezTo>
                <a:cubicBezTo>
                  <a:pt x="452723" y="707789"/>
                  <a:pt x="448056" y="709656"/>
                  <a:pt x="442455" y="713390"/>
                </a:cubicBezTo>
                <a:cubicBezTo>
                  <a:pt x="436854" y="717124"/>
                  <a:pt x="433121" y="718991"/>
                  <a:pt x="431254" y="718991"/>
                </a:cubicBezTo>
                <a:cubicBezTo>
                  <a:pt x="427520" y="718991"/>
                  <a:pt x="440588" y="704989"/>
                  <a:pt x="470459" y="676985"/>
                </a:cubicBezTo>
                <a:cubicBezTo>
                  <a:pt x="470459" y="676985"/>
                  <a:pt x="488194" y="659250"/>
                  <a:pt x="523665" y="623779"/>
                </a:cubicBezTo>
                <a:cubicBezTo>
                  <a:pt x="532066" y="612577"/>
                  <a:pt x="537200" y="606043"/>
                  <a:pt x="539067" y="604176"/>
                </a:cubicBezTo>
                <a:cubicBezTo>
                  <a:pt x="545601" y="596709"/>
                  <a:pt x="555169" y="582707"/>
                  <a:pt x="567771" y="562171"/>
                </a:cubicBezTo>
                <a:cubicBezTo>
                  <a:pt x="580372" y="541635"/>
                  <a:pt x="586206" y="530900"/>
                  <a:pt x="585273" y="529967"/>
                </a:cubicBezTo>
                <a:lnTo>
                  <a:pt x="562870" y="536968"/>
                </a:lnTo>
                <a:lnTo>
                  <a:pt x="515264" y="556571"/>
                </a:lnTo>
                <a:cubicBezTo>
                  <a:pt x="511530" y="558437"/>
                  <a:pt x="508497" y="560538"/>
                  <a:pt x="506163" y="562871"/>
                </a:cubicBezTo>
                <a:cubicBezTo>
                  <a:pt x="503829" y="565205"/>
                  <a:pt x="502196" y="568705"/>
                  <a:pt x="501262" y="573372"/>
                </a:cubicBezTo>
                <a:cubicBezTo>
                  <a:pt x="497529" y="587374"/>
                  <a:pt x="491461" y="594375"/>
                  <a:pt x="483060" y="594375"/>
                </a:cubicBezTo>
                <a:cubicBezTo>
                  <a:pt x="477459" y="594375"/>
                  <a:pt x="470925" y="592508"/>
                  <a:pt x="463458" y="588774"/>
                </a:cubicBezTo>
                <a:lnTo>
                  <a:pt x="439655" y="578973"/>
                </a:lnTo>
                <a:cubicBezTo>
                  <a:pt x="434054" y="578040"/>
                  <a:pt x="426120" y="572906"/>
                  <a:pt x="415852" y="563571"/>
                </a:cubicBezTo>
                <a:cubicBezTo>
                  <a:pt x="405584" y="554237"/>
                  <a:pt x="401383" y="548169"/>
                  <a:pt x="403250" y="545369"/>
                </a:cubicBezTo>
                <a:cubicBezTo>
                  <a:pt x="404184" y="542569"/>
                  <a:pt x="407451" y="542569"/>
                  <a:pt x="413051" y="545369"/>
                </a:cubicBezTo>
                <a:lnTo>
                  <a:pt x="418652" y="546769"/>
                </a:lnTo>
                <a:cubicBezTo>
                  <a:pt x="420519" y="546769"/>
                  <a:pt x="425186" y="545836"/>
                  <a:pt x="432654" y="543969"/>
                </a:cubicBezTo>
                <a:cubicBezTo>
                  <a:pt x="438255" y="543035"/>
                  <a:pt x="441755" y="541869"/>
                  <a:pt x="443155" y="540469"/>
                </a:cubicBezTo>
                <a:cubicBezTo>
                  <a:pt x="444555" y="539068"/>
                  <a:pt x="445722" y="535568"/>
                  <a:pt x="446656" y="529967"/>
                </a:cubicBezTo>
                <a:cubicBezTo>
                  <a:pt x="451323" y="482361"/>
                  <a:pt x="453657" y="424487"/>
                  <a:pt x="453657" y="356345"/>
                </a:cubicBezTo>
                <a:cubicBezTo>
                  <a:pt x="453657" y="318074"/>
                  <a:pt x="452723" y="296605"/>
                  <a:pt x="450856" y="291937"/>
                </a:cubicBezTo>
                <a:cubicBezTo>
                  <a:pt x="449923" y="288204"/>
                  <a:pt x="449923" y="286337"/>
                  <a:pt x="450856" y="286337"/>
                </a:cubicBezTo>
                <a:cubicBezTo>
                  <a:pt x="466725" y="286337"/>
                  <a:pt x="476993" y="294271"/>
                  <a:pt x="481660" y="310140"/>
                </a:cubicBezTo>
                <a:cubicBezTo>
                  <a:pt x="485394" y="319474"/>
                  <a:pt x="487727" y="324141"/>
                  <a:pt x="488661" y="324141"/>
                </a:cubicBezTo>
                <a:cubicBezTo>
                  <a:pt x="492395" y="325075"/>
                  <a:pt x="505930" y="317607"/>
                  <a:pt x="529266" y="301739"/>
                </a:cubicBezTo>
                <a:cubicBezTo>
                  <a:pt x="535800" y="297071"/>
                  <a:pt x="547935" y="292871"/>
                  <a:pt x="565671" y="289137"/>
                </a:cubicBezTo>
                <a:cubicBezTo>
                  <a:pt x="583406" y="285403"/>
                  <a:pt x="593207" y="285403"/>
                  <a:pt x="595074" y="289137"/>
                </a:cubicBezTo>
                <a:cubicBezTo>
                  <a:pt x="596941" y="291004"/>
                  <a:pt x="603008" y="291937"/>
                  <a:pt x="613276" y="291937"/>
                </a:cubicBezTo>
                <a:cubicBezTo>
                  <a:pt x="623544" y="291937"/>
                  <a:pt x="628678" y="293337"/>
                  <a:pt x="628678" y="296138"/>
                </a:cubicBezTo>
                <a:cubicBezTo>
                  <a:pt x="628678" y="298938"/>
                  <a:pt x="625178" y="303605"/>
                  <a:pt x="618177" y="310140"/>
                </a:cubicBezTo>
                <a:cubicBezTo>
                  <a:pt x="611176" y="316674"/>
                  <a:pt x="605809" y="319941"/>
                  <a:pt x="602075" y="319941"/>
                </a:cubicBezTo>
                <a:cubicBezTo>
                  <a:pt x="600208" y="319941"/>
                  <a:pt x="593674" y="321808"/>
                  <a:pt x="582473" y="325542"/>
                </a:cubicBezTo>
                <a:cubicBezTo>
                  <a:pt x="576872" y="328342"/>
                  <a:pt x="567304" y="330675"/>
                  <a:pt x="553769" y="332542"/>
                </a:cubicBezTo>
                <a:cubicBezTo>
                  <a:pt x="540234" y="334409"/>
                  <a:pt x="527866" y="335343"/>
                  <a:pt x="516664" y="335343"/>
                </a:cubicBezTo>
                <a:cubicBezTo>
                  <a:pt x="507330" y="335343"/>
                  <a:pt x="501729" y="334409"/>
                  <a:pt x="499862" y="332542"/>
                </a:cubicBezTo>
                <a:cubicBezTo>
                  <a:pt x="498929" y="331609"/>
                  <a:pt x="497529" y="331142"/>
                  <a:pt x="495662" y="331142"/>
                </a:cubicBezTo>
                <a:cubicBezTo>
                  <a:pt x="494728" y="331142"/>
                  <a:pt x="494728" y="336743"/>
                  <a:pt x="495662" y="347944"/>
                </a:cubicBezTo>
                <a:cubicBezTo>
                  <a:pt x="498462" y="361946"/>
                  <a:pt x="499862" y="376881"/>
                  <a:pt x="499862" y="392750"/>
                </a:cubicBezTo>
                <a:cubicBezTo>
                  <a:pt x="501729" y="413286"/>
                  <a:pt x="503129" y="424020"/>
                  <a:pt x="504063" y="424954"/>
                </a:cubicBezTo>
                <a:cubicBezTo>
                  <a:pt x="504996" y="425887"/>
                  <a:pt x="510597" y="423554"/>
                  <a:pt x="520865" y="417953"/>
                </a:cubicBezTo>
                <a:cubicBezTo>
                  <a:pt x="541401" y="403951"/>
                  <a:pt x="554002" y="396250"/>
                  <a:pt x="558670" y="394850"/>
                </a:cubicBezTo>
                <a:cubicBezTo>
                  <a:pt x="563337" y="393450"/>
                  <a:pt x="576405" y="392750"/>
                  <a:pt x="597874" y="392750"/>
                </a:cubicBezTo>
                <a:lnTo>
                  <a:pt x="638480" y="392750"/>
                </a:lnTo>
                <a:lnTo>
                  <a:pt x="639880" y="328342"/>
                </a:lnTo>
                <a:cubicBezTo>
                  <a:pt x="640813" y="284470"/>
                  <a:pt x="639646" y="255066"/>
                  <a:pt x="636379" y="240131"/>
                </a:cubicBezTo>
                <a:cubicBezTo>
                  <a:pt x="633112" y="225196"/>
                  <a:pt x="626345" y="215861"/>
                  <a:pt x="616077" y="212127"/>
                </a:cubicBezTo>
                <a:cubicBezTo>
                  <a:pt x="606742" y="207460"/>
                  <a:pt x="603942" y="203726"/>
                  <a:pt x="607676" y="200926"/>
                </a:cubicBezTo>
                <a:cubicBezTo>
                  <a:pt x="608609" y="199992"/>
                  <a:pt x="611351" y="199467"/>
                  <a:pt x="615902" y="199351"/>
                </a:cubicBezTo>
                <a:close/>
                <a:moveTo>
                  <a:pt x="159620" y="125316"/>
                </a:moveTo>
                <a:cubicBezTo>
                  <a:pt x="165220" y="128117"/>
                  <a:pt x="176889" y="129517"/>
                  <a:pt x="194624" y="129517"/>
                </a:cubicBezTo>
                <a:cubicBezTo>
                  <a:pt x="219827" y="132317"/>
                  <a:pt x="240830" y="136985"/>
                  <a:pt x="257632" y="143519"/>
                </a:cubicBezTo>
                <a:cubicBezTo>
                  <a:pt x="260432" y="145386"/>
                  <a:pt x="266033" y="147719"/>
                  <a:pt x="274434" y="150520"/>
                </a:cubicBezTo>
                <a:cubicBezTo>
                  <a:pt x="275368" y="151453"/>
                  <a:pt x="284702" y="154253"/>
                  <a:pt x="302438" y="158921"/>
                </a:cubicBezTo>
                <a:cubicBezTo>
                  <a:pt x="317373" y="162655"/>
                  <a:pt x="328108" y="166622"/>
                  <a:pt x="334642" y="170822"/>
                </a:cubicBezTo>
                <a:cubicBezTo>
                  <a:pt x="341176" y="175023"/>
                  <a:pt x="345376" y="180857"/>
                  <a:pt x="347243" y="188324"/>
                </a:cubicBezTo>
                <a:cubicBezTo>
                  <a:pt x="348177" y="190191"/>
                  <a:pt x="348643" y="193458"/>
                  <a:pt x="348643" y="198126"/>
                </a:cubicBezTo>
                <a:cubicBezTo>
                  <a:pt x="348643" y="207460"/>
                  <a:pt x="342576" y="218195"/>
                  <a:pt x="330441" y="230330"/>
                </a:cubicBezTo>
                <a:cubicBezTo>
                  <a:pt x="318306" y="242464"/>
                  <a:pt x="312239" y="248532"/>
                  <a:pt x="312239" y="248532"/>
                </a:cubicBezTo>
                <a:cubicBezTo>
                  <a:pt x="307572" y="254133"/>
                  <a:pt x="301971" y="259500"/>
                  <a:pt x="295437" y="264634"/>
                </a:cubicBezTo>
                <a:cubicBezTo>
                  <a:pt x="288903" y="269768"/>
                  <a:pt x="284235" y="273268"/>
                  <a:pt x="281435" y="275135"/>
                </a:cubicBezTo>
                <a:cubicBezTo>
                  <a:pt x="280502" y="275135"/>
                  <a:pt x="273967" y="279336"/>
                  <a:pt x="261832" y="287737"/>
                </a:cubicBezTo>
                <a:cubicBezTo>
                  <a:pt x="253431" y="293337"/>
                  <a:pt x="247131" y="296605"/>
                  <a:pt x="242930" y="297538"/>
                </a:cubicBezTo>
                <a:cubicBezTo>
                  <a:pt x="238730" y="298471"/>
                  <a:pt x="227762" y="298471"/>
                  <a:pt x="210026" y="297538"/>
                </a:cubicBezTo>
                <a:cubicBezTo>
                  <a:pt x="196024" y="297538"/>
                  <a:pt x="192291" y="292871"/>
                  <a:pt x="198825" y="283536"/>
                </a:cubicBezTo>
                <a:cubicBezTo>
                  <a:pt x="206292" y="270468"/>
                  <a:pt x="210026" y="251799"/>
                  <a:pt x="210026" y="227529"/>
                </a:cubicBezTo>
                <a:cubicBezTo>
                  <a:pt x="210026" y="209794"/>
                  <a:pt x="207226" y="195325"/>
                  <a:pt x="201625" y="184124"/>
                </a:cubicBezTo>
                <a:cubicBezTo>
                  <a:pt x="198825" y="179457"/>
                  <a:pt x="189957" y="168255"/>
                  <a:pt x="175022" y="150520"/>
                </a:cubicBezTo>
                <a:cubicBezTo>
                  <a:pt x="161953" y="137451"/>
                  <a:pt x="155419" y="129517"/>
                  <a:pt x="155419" y="126717"/>
                </a:cubicBezTo>
                <a:cubicBezTo>
                  <a:pt x="155419" y="125783"/>
                  <a:pt x="156819" y="125316"/>
                  <a:pt x="159620" y="125316"/>
                </a:cubicBezTo>
                <a:close/>
                <a:moveTo>
                  <a:pt x="901713" y="73510"/>
                </a:moveTo>
                <a:cubicBezTo>
                  <a:pt x="909180" y="73510"/>
                  <a:pt x="918048" y="74443"/>
                  <a:pt x="928316" y="76310"/>
                </a:cubicBezTo>
                <a:cubicBezTo>
                  <a:pt x="947918" y="79111"/>
                  <a:pt x="960987" y="81678"/>
                  <a:pt x="967521" y="84011"/>
                </a:cubicBezTo>
                <a:cubicBezTo>
                  <a:pt x="974055" y="86345"/>
                  <a:pt x="987123" y="92179"/>
                  <a:pt x="1006726" y="101513"/>
                </a:cubicBezTo>
                <a:cubicBezTo>
                  <a:pt x="1022594" y="108981"/>
                  <a:pt x="1033796" y="117849"/>
                  <a:pt x="1040330" y="128117"/>
                </a:cubicBezTo>
                <a:cubicBezTo>
                  <a:pt x="1044063" y="132784"/>
                  <a:pt x="1046397" y="137451"/>
                  <a:pt x="1047331" y="142119"/>
                </a:cubicBezTo>
                <a:cubicBezTo>
                  <a:pt x="1048264" y="146786"/>
                  <a:pt x="1048731" y="155654"/>
                  <a:pt x="1048731" y="168722"/>
                </a:cubicBezTo>
                <a:cubicBezTo>
                  <a:pt x="1048731" y="185524"/>
                  <a:pt x="1047797" y="198592"/>
                  <a:pt x="1045930" y="207927"/>
                </a:cubicBezTo>
                <a:cubicBezTo>
                  <a:pt x="1042197" y="215394"/>
                  <a:pt x="1040330" y="228929"/>
                  <a:pt x="1040330" y="248532"/>
                </a:cubicBezTo>
                <a:cubicBezTo>
                  <a:pt x="1039396" y="254133"/>
                  <a:pt x="1038930" y="260667"/>
                  <a:pt x="1038930" y="268134"/>
                </a:cubicBezTo>
                <a:cubicBezTo>
                  <a:pt x="1038930" y="274669"/>
                  <a:pt x="1039863" y="278402"/>
                  <a:pt x="1041730" y="279336"/>
                </a:cubicBezTo>
                <a:cubicBezTo>
                  <a:pt x="1043597" y="280269"/>
                  <a:pt x="1047331" y="280736"/>
                  <a:pt x="1052931" y="280736"/>
                </a:cubicBezTo>
                <a:cubicBezTo>
                  <a:pt x="1058532" y="280736"/>
                  <a:pt x="1062732" y="280736"/>
                  <a:pt x="1065533" y="280736"/>
                </a:cubicBezTo>
                <a:cubicBezTo>
                  <a:pt x="1078601" y="280736"/>
                  <a:pt x="1095403" y="284936"/>
                  <a:pt x="1115939" y="293337"/>
                </a:cubicBezTo>
                <a:cubicBezTo>
                  <a:pt x="1136475" y="301739"/>
                  <a:pt x="1149078" y="309206"/>
                  <a:pt x="1153744" y="315740"/>
                </a:cubicBezTo>
                <a:cubicBezTo>
                  <a:pt x="1155611" y="319474"/>
                  <a:pt x="1156544" y="322274"/>
                  <a:pt x="1156544" y="324141"/>
                </a:cubicBezTo>
                <a:cubicBezTo>
                  <a:pt x="1156544" y="329742"/>
                  <a:pt x="1152810" y="333476"/>
                  <a:pt x="1145343" y="335343"/>
                </a:cubicBezTo>
                <a:cubicBezTo>
                  <a:pt x="1139743" y="337210"/>
                  <a:pt x="1136475" y="338610"/>
                  <a:pt x="1135542" y="339543"/>
                </a:cubicBezTo>
                <a:cubicBezTo>
                  <a:pt x="1129942" y="344211"/>
                  <a:pt x="1108472" y="345611"/>
                  <a:pt x="1071134" y="343744"/>
                </a:cubicBezTo>
                <a:cubicBezTo>
                  <a:pt x="1053398" y="343744"/>
                  <a:pt x="1043597" y="344677"/>
                  <a:pt x="1041730" y="346544"/>
                </a:cubicBezTo>
                <a:cubicBezTo>
                  <a:pt x="1038930" y="347478"/>
                  <a:pt x="1037529" y="382482"/>
                  <a:pt x="1037529" y="451557"/>
                </a:cubicBezTo>
                <a:cubicBezTo>
                  <a:pt x="1037529" y="519699"/>
                  <a:pt x="1036129" y="556104"/>
                  <a:pt x="1033329" y="560771"/>
                </a:cubicBezTo>
                <a:cubicBezTo>
                  <a:pt x="1031462" y="564505"/>
                  <a:pt x="1030528" y="599042"/>
                  <a:pt x="1030528" y="664384"/>
                </a:cubicBezTo>
                <a:cubicBezTo>
                  <a:pt x="1030528" y="697055"/>
                  <a:pt x="1028195" y="724591"/>
                  <a:pt x="1023528" y="746994"/>
                </a:cubicBezTo>
                <a:lnTo>
                  <a:pt x="1017927" y="786199"/>
                </a:lnTo>
                <a:cubicBezTo>
                  <a:pt x="1016060" y="800201"/>
                  <a:pt x="1013260" y="810235"/>
                  <a:pt x="1009526" y="816303"/>
                </a:cubicBezTo>
                <a:cubicBezTo>
                  <a:pt x="1005792" y="822370"/>
                  <a:pt x="998325" y="828671"/>
                  <a:pt x="987123" y="835205"/>
                </a:cubicBezTo>
                <a:cubicBezTo>
                  <a:pt x="974988" y="841739"/>
                  <a:pt x="968921" y="845940"/>
                  <a:pt x="968921" y="847807"/>
                </a:cubicBezTo>
                <a:cubicBezTo>
                  <a:pt x="968921" y="849674"/>
                  <a:pt x="967987" y="850607"/>
                  <a:pt x="966121" y="850607"/>
                </a:cubicBezTo>
                <a:cubicBezTo>
                  <a:pt x="963320" y="850607"/>
                  <a:pt x="959353" y="847807"/>
                  <a:pt x="954219" y="842206"/>
                </a:cubicBezTo>
                <a:cubicBezTo>
                  <a:pt x="949085" y="836605"/>
                  <a:pt x="945585" y="831005"/>
                  <a:pt x="943718" y="825404"/>
                </a:cubicBezTo>
                <a:cubicBezTo>
                  <a:pt x="942784" y="823537"/>
                  <a:pt x="941151" y="820503"/>
                  <a:pt x="938817" y="816303"/>
                </a:cubicBezTo>
                <a:cubicBezTo>
                  <a:pt x="936483" y="812102"/>
                  <a:pt x="932983" y="807202"/>
                  <a:pt x="928316" y="801601"/>
                </a:cubicBezTo>
                <a:cubicBezTo>
                  <a:pt x="923649" y="796000"/>
                  <a:pt x="917114" y="786199"/>
                  <a:pt x="908713" y="772197"/>
                </a:cubicBezTo>
                <a:cubicBezTo>
                  <a:pt x="904046" y="761929"/>
                  <a:pt x="897979" y="755395"/>
                  <a:pt x="890511" y="752595"/>
                </a:cubicBezTo>
                <a:cubicBezTo>
                  <a:pt x="880243" y="745127"/>
                  <a:pt x="875109" y="741394"/>
                  <a:pt x="875109" y="741394"/>
                </a:cubicBezTo>
                <a:lnTo>
                  <a:pt x="876509" y="741394"/>
                </a:lnTo>
                <a:lnTo>
                  <a:pt x="898912" y="744194"/>
                </a:lnTo>
                <a:lnTo>
                  <a:pt x="932516" y="748394"/>
                </a:lnTo>
                <a:cubicBezTo>
                  <a:pt x="939051" y="745594"/>
                  <a:pt x="945351" y="727625"/>
                  <a:pt x="951419" y="694488"/>
                </a:cubicBezTo>
                <a:cubicBezTo>
                  <a:pt x="957486" y="661350"/>
                  <a:pt x="960520" y="627513"/>
                  <a:pt x="960520" y="592975"/>
                </a:cubicBezTo>
                <a:lnTo>
                  <a:pt x="963320" y="469760"/>
                </a:lnTo>
                <a:cubicBezTo>
                  <a:pt x="966121" y="419353"/>
                  <a:pt x="966587" y="386682"/>
                  <a:pt x="964720" y="371747"/>
                </a:cubicBezTo>
                <a:cubicBezTo>
                  <a:pt x="962853" y="363346"/>
                  <a:pt x="961453" y="358212"/>
                  <a:pt x="960520" y="356345"/>
                </a:cubicBezTo>
                <a:cubicBezTo>
                  <a:pt x="959586" y="354478"/>
                  <a:pt x="957253" y="354012"/>
                  <a:pt x="953519" y="354945"/>
                </a:cubicBezTo>
                <a:cubicBezTo>
                  <a:pt x="947918" y="355879"/>
                  <a:pt x="936250" y="359612"/>
                  <a:pt x="918515" y="366147"/>
                </a:cubicBezTo>
                <a:cubicBezTo>
                  <a:pt x="900779" y="372681"/>
                  <a:pt x="883977" y="379682"/>
                  <a:pt x="868108" y="387149"/>
                </a:cubicBezTo>
                <a:cubicBezTo>
                  <a:pt x="851306" y="394617"/>
                  <a:pt x="838238" y="398351"/>
                  <a:pt x="828903" y="398351"/>
                </a:cubicBezTo>
                <a:cubicBezTo>
                  <a:pt x="820502" y="398351"/>
                  <a:pt x="810234" y="396017"/>
                  <a:pt x="798100" y="391350"/>
                </a:cubicBezTo>
                <a:cubicBezTo>
                  <a:pt x="790632" y="388549"/>
                  <a:pt x="781998" y="383182"/>
                  <a:pt x="772196" y="375248"/>
                </a:cubicBezTo>
                <a:cubicBezTo>
                  <a:pt x="762395" y="367313"/>
                  <a:pt x="755628" y="359612"/>
                  <a:pt x="751894" y="352145"/>
                </a:cubicBezTo>
                <a:lnTo>
                  <a:pt x="751894" y="349344"/>
                </a:lnTo>
                <a:cubicBezTo>
                  <a:pt x="751894" y="348411"/>
                  <a:pt x="756094" y="347944"/>
                  <a:pt x="764495" y="347944"/>
                </a:cubicBezTo>
                <a:cubicBezTo>
                  <a:pt x="772896" y="347944"/>
                  <a:pt x="790632" y="343277"/>
                  <a:pt x="817702" y="333943"/>
                </a:cubicBezTo>
                <a:cubicBezTo>
                  <a:pt x="833570" y="328342"/>
                  <a:pt x="854106" y="322041"/>
                  <a:pt x="879310" y="315040"/>
                </a:cubicBezTo>
                <a:cubicBezTo>
                  <a:pt x="904513" y="308039"/>
                  <a:pt x="925982" y="302672"/>
                  <a:pt x="943718" y="298938"/>
                </a:cubicBezTo>
                <a:cubicBezTo>
                  <a:pt x="953986" y="297071"/>
                  <a:pt x="959820" y="294738"/>
                  <a:pt x="961220" y="291937"/>
                </a:cubicBezTo>
                <a:cubicBezTo>
                  <a:pt x="962620" y="289137"/>
                  <a:pt x="962853" y="283070"/>
                  <a:pt x="961920" y="273735"/>
                </a:cubicBezTo>
                <a:lnTo>
                  <a:pt x="957719" y="209327"/>
                </a:lnTo>
                <a:cubicBezTo>
                  <a:pt x="953986" y="157054"/>
                  <a:pt x="949318" y="124383"/>
                  <a:pt x="943718" y="111315"/>
                </a:cubicBezTo>
                <a:cubicBezTo>
                  <a:pt x="939984" y="105714"/>
                  <a:pt x="932983" y="101047"/>
                  <a:pt x="922715" y="97313"/>
                </a:cubicBezTo>
                <a:cubicBezTo>
                  <a:pt x="912447" y="92646"/>
                  <a:pt x="904513" y="87978"/>
                  <a:pt x="898912" y="83311"/>
                </a:cubicBezTo>
                <a:cubicBezTo>
                  <a:pt x="893311" y="78644"/>
                  <a:pt x="891911" y="75844"/>
                  <a:pt x="894712" y="74910"/>
                </a:cubicBezTo>
                <a:cubicBezTo>
                  <a:pt x="896579" y="73977"/>
                  <a:pt x="898912" y="73510"/>
                  <a:pt x="901713" y="73510"/>
                </a:cubicBezTo>
                <a:close/>
                <a:moveTo>
                  <a:pt x="575472" y="701"/>
                </a:moveTo>
                <a:cubicBezTo>
                  <a:pt x="576405" y="-233"/>
                  <a:pt x="578739" y="-233"/>
                  <a:pt x="582473" y="701"/>
                </a:cubicBezTo>
                <a:cubicBezTo>
                  <a:pt x="583406" y="1634"/>
                  <a:pt x="590407" y="3035"/>
                  <a:pt x="603475" y="4901"/>
                </a:cubicBezTo>
                <a:cubicBezTo>
                  <a:pt x="617477" y="6768"/>
                  <a:pt x="625411" y="8168"/>
                  <a:pt x="627278" y="9102"/>
                </a:cubicBezTo>
                <a:lnTo>
                  <a:pt x="656682" y="18903"/>
                </a:lnTo>
                <a:cubicBezTo>
                  <a:pt x="670684" y="23570"/>
                  <a:pt x="682819" y="30105"/>
                  <a:pt x="693086" y="38506"/>
                </a:cubicBezTo>
                <a:cubicBezTo>
                  <a:pt x="702421" y="47840"/>
                  <a:pt x="707088" y="54841"/>
                  <a:pt x="707088" y="59508"/>
                </a:cubicBezTo>
                <a:cubicBezTo>
                  <a:pt x="707088" y="64175"/>
                  <a:pt x="705221" y="68376"/>
                  <a:pt x="701487" y="72110"/>
                </a:cubicBezTo>
                <a:cubicBezTo>
                  <a:pt x="695887" y="77711"/>
                  <a:pt x="692153" y="80511"/>
                  <a:pt x="690286" y="80511"/>
                </a:cubicBezTo>
                <a:cubicBezTo>
                  <a:pt x="686552" y="80511"/>
                  <a:pt x="682352" y="83778"/>
                  <a:pt x="677684" y="90312"/>
                </a:cubicBezTo>
                <a:cubicBezTo>
                  <a:pt x="673951" y="96846"/>
                  <a:pt x="667883" y="104314"/>
                  <a:pt x="659482" y="112715"/>
                </a:cubicBezTo>
                <a:cubicBezTo>
                  <a:pt x="651081" y="121116"/>
                  <a:pt x="644080" y="127183"/>
                  <a:pt x="638480" y="130917"/>
                </a:cubicBezTo>
                <a:lnTo>
                  <a:pt x="623078" y="143519"/>
                </a:lnTo>
                <a:lnTo>
                  <a:pt x="609076" y="153320"/>
                </a:lnTo>
                <a:cubicBezTo>
                  <a:pt x="601608" y="157054"/>
                  <a:pt x="582939" y="168722"/>
                  <a:pt x="553069" y="188324"/>
                </a:cubicBezTo>
                <a:cubicBezTo>
                  <a:pt x="541868" y="194859"/>
                  <a:pt x="534867" y="198126"/>
                  <a:pt x="532066" y="198126"/>
                </a:cubicBezTo>
                <a:cubicBezTo>
                  <a:pt x="529266" y="198126"/>
                  <a:pt x="526466" y="199059"/>
                  <a:pt x="523665" y="200926"/>
                </a:cubicBezTo>
                <a:cubicBezTo>
                  <a:pt x="520865" y="202793"/>
                  <a:pt x="518064" y="204193"/>
                  <a:pt x="515264" y="205126"/>
                </a:cubicBezTo>
                <a:cubicBezTo>
                  <a:pt x="507797" y="209794"/>
                  <a:pt x="501262" y="212127"/>
                  <a:pt x="495662" y="212127"/>
                </a:cubicBezTo>
                <a:cubicBezTo>
                  <a:pt x="490994" y="212127"/>
                  <a:pt x="487261" y="213527"/>
                  <a:pt x="484460" y="216328"/>
                </a:cubicBezTo>
                <a:cubicBezTo>
                  <a:pt x="481660" y="219128"/>
                  <a:pt x="478393" y="220528"/>
                  <a:pt x="474659" y="220528"/>
                </a:cubicBezTo>
                <a:cubicBezTo>
                  <a:pt x="471859" y="220528"/>
                  <a:pt x="466725" y="222395"/>
                  <a:pt x="459257" y="226129"/>
                </a:cubicBezTo>
                <a:cubicBezTo>
                  <a:pt x="455523" y="228929"/>
                  <a:pt x="450156" y="230796"/>
                  <a:pt x="443155" y="231730"/>
                </a:cubicBezTo>
                <a:cubicBezTo>
                  <a:pt x="436154" y="232663"/>
                  <a:pt x="432654" y="232196"/>
                  <a:pt x="432654" y="230330"/>
                </a:cubicBezTo>
                <a:cubicBezTo>
                  <a:pt x="434521" y="227529"/>
                  <a:pt x="437788" y="222862"/>
                  <a:pt x="442455" y="216328"/>
                </a:cubicBezTo>
                <a:cubicBezTo>
                  <a:pt x="447122" y="209794"/>
                  <a:pt x="451323" y="204660"/>
                  <a:pt x="455057" y="200926"/>
                </a:cubicBezTo>
                <a:cubicBezTo>
                  <a:pt x="455057" y="200926"/>
                  <a:pt x="462058" y="193925"/>
                  <a:pt x="476059" y="179923"/>
                </a:cubicBezTo>
                <a:cubicBezTo>
                  <a:pt x="516198" y="134184"/>
                  <a:pt x="548401" y="88445"/>
                  <a:pt x="572671" y="42706"/>
                </a:cubicBezTo>
                <a:cubicBezTo>
                  <a:pt x="577338" y="35239"/>
                  <a:pt x="579672" y="30105"/>
                  <a:pt x="579672" y="27304"/>
                </a:cubicBezTo>
                <a:cubicBezTo>
                  <a:pt x="579672" y="23570"/>
                  <a:pt x="575938" y="18903"/>
                  <a:pt x="568471" y="13303"/>
                </a:cubicBezTo>
                <a:cubicBezTo>
                  <a:pt x="555403" y="3968"/>
                  <a:pt x="554469" y="234"/>
                  <a:pt x="565671" y="2101"/>
                </a:cubicBezTo>
                <a:cubicBezTo>
                  <a:pt x="570338" y="3035"/>
                  <a:pt x="573605" y="2568"/>
                  <a:pt x="575472" y="701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8000"/>
                  <a:lumOff val="82000"/>
                </a:schemeClr>
              </a:gs>
              <a:gs pos="88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1000" spc="-300" dirty="0">
              <a:gradFill>
                <a:gsLst>
                  <a:gs pos="0">
                    <a:schemeClr val="accent3">
                      <a:lumMod val="18000"/>
                      <a:lumOff val="82000"/>
                    </a:schemeClr>
                  </a:gs>
                  <a:gs pos="88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158812B-BD85-C8EC-E8AD-47F541BC95FD}"/>
              </a:ext>
            </a:extLst>
          </p:cNvPr>
          <p:cNvSpPr txBox="1"/>
          <p:nvPr/>
        </p:nvSpPr>
        <p:spPr>
          <a:xfrm>
            <a:off x="4323768" y="1610566"/>
            <a:ext cx="1291894" cy="933115"/>
          </a:xfrm>
          <a:custGeom>
            <a:avLst/>
            <a:gdLst>
              <a:gd name="connsiteX0" fmla="*/ 299313 w 1291894"/>
              <a:gd name="connsiteY0" fmla="*/ 191860 h 933115"/>
              <a:gd name="connsiteX1" fmla="*/ 318401 w 1291894"/>
              <a:gd name="connsiteY1" fmla="*/ 198223 h 933115"/>
              <a:gd name="connsiteX2" fmla="*/ 329535 w 1291894"/>
              <a:gd name="connsiteY2" fmla="*/ 201404 h 933115"/>
              <a:gd name="connsiteX3" fmla="*/ 340670 w 1291894"/>
              <a:gd name="connsiteY3" fmla="*/ 199814 h 933115"/>
              <a:gd name="connsiteX4" fmla="*/ 351806 w 1291894"/>
              <a:gd name="connsiteY4" fmla="*/ 196632 h 933115"/>
              <a:gd name="connsiteX5" fmla="*/ 364530 w 1291894"/>
              <a:gd name="connsiteY5" fmla="*/ 201404 h 933115"/>
              <a:gd name="connsiteX6" fmla="*/ 383618 w 1291894"/>
              <a:gd name="connsiteY6" fmla="*/ 207767 h 933115"/>
              <a:gd name="connsiteX7" fmla="*/ 399526 w 1291894"/>
              <a:gd name="connsiteY7" fmla="*/ 212539 h 933115"/>
              <a:gd name="connsiteX8" fmla="*/ 429748 w 1291894"/>
              <a:gd name="connsiteY8" fmla="*/ 228446 h 933115"/>
              <a:gd name="connsiteX9" fmla="*/ 450427 w 1291894"/>
              <a:gd name="connsiteY9" fmla="*/ 244352 h 933115"/>
              <a:gd name="connsiteX10" fmla="*/ 465538 w 1291894"/>
              <a:gd name="connsiteY10" fmla="*/ 260259 h 933115"/>
              <a:gd name="connsiteX11" fmla="*/ 485422 w 1291894"/>
              <a:gd name="connsiteY11" fmla="*/ 269803 h 933115"/>
              <a:gd name="connsiteX12" fmla="*/ 491784 w 1291894"/>
              <a:gd name="connsiteY12" fmla="*/ 277757 h 933115"/>
              <a:gd name="connsiteX13" fmla="*/ 491784 w 1291894"/>
              <a:gd name="connsiteY13" fmla="*/ 280938 h 933115"/>
              <a:gd name="connsiteX14" fmla="*/ 479059 w 1291894"/>
              <a:gd name="connsiteY14" fmla="*/ 303207 h 933115"/>
              <a:gd name="connsiteX15" fmla="*/ 461561 w 1291894"/>
              <a:gd name="connsiteY15" fmla="*/ 327068 h 933115"/>
              <a:gd name="connsiteX16" fmla="*/ 452017 w 1291894"/>
              <a:gd name="connsiteY16" fmla="*/ 339793 h 933115"/>
              <a:gd name="connsiteX17" fmla="*/ 444064 w 1291894"/>
              <a:gd name="connsiteY17" fmla="*/ 354109 h 933115"/>
              <a:gd name="connsiteX18" fmla="*/ 439292 w 1291894"/>
              <a:gd name="connsiteY18" fmla="*/ 362062 h 933115"/>
              <a:gd name="connsiteX19" fmla="*/ 428157 w 1291894"/>
              <a:gd name="connsiteY19" fmla="*/ 376378 h 933115"/>
              <a:gd name="connsiteX20" fmla="*/ 404297 w 1291894"/>
              <a:gd name="connsiteY20" fmla="*/ 408192 h 933115"/>
              <a:gd name="connsiteX21" fmla="*/ 394753 w 1291894"/>
              <a:gd name="connsiteY21" fmla="*/ 424099 h 933115"/>
              <a:gd name="connsiteX22" fmla="*/ 362940 w 1291894"/>
              <a:gd name="connsiteY22" fmla="*/ 476591 h 933115"/>
              <a:gd name="connsiteX23" fmla="*/ 340670 w 1291894"/>
              <a:gd name="connsiteY23" fmla="*/ 513177 h 933115"/>
              <a:gd name="connsiteX24" fmla="*/ 321582 w 1291894"/>
              <a:gd name="connsiteY24" fmla="*/ 541809 h 933115"/>
              <a:gd name="connsiteX25" fmla="*/ 313629 w 1291894"/>
              <a:gd name="connsiteY25" fmla="*/ 554534 h 933115"/>
              <a:gd name="connsiteX26" fmla="*/ 350214 w 1291894"/>
              <a:gd name="connsiteY26" fmla="*/ 591120 h 933115"/>
              <a:gd name="connsiteX27" fmla="*/ 386800 w 1291894"/>
              <a:gd name="connsiteY27" fmla="*/ 619752 h 933115"/>
              <a:gd name="connsiteX28" fmla="*/ 412250 w 1291894"/>
              <a:gd name="connsiteY28" fmla="*/ 640431 h 933115"/>
              <a:gd name="connsiteX29" fmla="*/ 427362 w 1291894"/>
              <a:gd name="connsiteY29" fmla="*/ 654747 h 933115"/>
              <a:gd name="connsiteX30" fmla="*/ 434520 w 1291894"/>
              <a:gd name="connsiteY30" fmla="*/ 672244 h 933115"/>
              <a:gd name="connsiteX31" fmla="*/ 405889 w 1291894"/>
              <a:gd name="connsiteY31" fmla="*/ 718374 h 933115"/>
              <a:gd name="connsiteX32" fmla="*/ 377256 w 1291894"/>
              <a:gd name="connsiteY32" fmla="*/ 735871 h 933115"/>
              <a:gd name="connsiteX33" fmla="*/ 354986 w 1291894"/>
              <a:gd name="connsiteY33" fmla="*/ 715192 h 933115"/>
              <a:gd name="connsiteX34" fmla="*/ 339079 w 1291894"/>
              <a:gd name="connsiteY34" fmla="*/ 704058 h 933115"/>
              <a:gd name="connsiteX35" fmla="*/ 302494 w 1291894"/>
              <a:gd name="connsiteY35" fmla="*/ 686560 h 933115"/>
              <a:gd name="connsiteX36" fmla="*/ 248411 w 1291894"/>
              <a:gd name="connsiteY36" fmla="*/ 649975 h 933115"/>
              <a:gd name="connsiteX37" fmla="*/ 234095 w 1291894"/>
              <a:gd name="connsiteY37" fmla="*/ 642021 h 933115"/>
              <a:gd name="connsiteX38" fmla="*/ 224551 w 1291894"/>
              <a:gd name="connsiteY38" fmla="*/ 649975 h 933115"/>
              <a:gd name="connsiteX39" fmla="*/ 197510 w 1291894"/>
              <a:gd name="connsiteY39" fmla="*/ 669063 h 933115"/>
              <a:gd name="connsiteX40" fmla="*/ 164105 w 1291894"/>
              <a:gd name="connsiteY40" fmla="*/ 696104 h 933115"/>
              <a:gd name="connsiteX41" fmla="*/ 122748 w 1291894"/>
              <a:gd name="connsiteY41" fmla="*/ 723146 h 933115"/>
              <a:gd name="connsiteX42" fmla="*/ 97297 w 1291894"/>
              <a:gd name="connsiteY42" fmla="*/ 737462 h 933115"/>
              <a:gd name="connsiteX43" fmla="*/ 36851 w 1291894"/>
              <a:gd name="connsiteY43" fmla="*/ 766094 h 933115"/>
              <a:gd name="connsiteX44" fmla="*/ 22535 w 1291894"/>
              <a:gd name="connsiteY44" fmla="*/ 770866 h 933115"/>
              <a:gd name="connsiteX45" fmla="*/ 10605 w 1291894"/>
              <a:gd name="connsiteY45" fmla="*/ 773252 h 933115"/>
              <a:gd name="connsiteX46" fmla="*/ 266 w 1291894"/>
              <a:gd name="connsiteY46" fmla="*/ 769275 h 933115"/>
              <a:gd name="connsiteX47" fmla="*/ 6628 w 1291894"/>
              <a:gd name="connsiteY47" fmla="*/ 758140 h 933115"/>
              <a:gd name="connsiteX48" fmla="*/ 79799 w 1291894"/>
              <a:gd name="connsiteY48" fmla="*/ 688946 h 933115"/>
              <a:gd name="connsiteX49" fmla="*/ 157743 w 1291894"/>
              <a:gd name="connsiteY49" fmla="*/ 599073 h 933115"/>
              <a:gd name="connsiteX50" fmla="*/ 165696 w 1291894"/>
              <a:gd name="connsiteY50" fmla="*/ 585552 h 933115"/>
              <a:gd name="connsiteX51" fmla="*/ 164105 w 1291894"/>
              <a:gd name="connsiteY51" fmla="*/ 576804 h 933115"/>
              <a:gd name="connsiteX52" fmla="*/ 137064 w 1291894"/>
              <a:gd name="connsiteY52" fmla="*/ 556920 h 933115"/>
              <a:gd name="connsiteX53" fmla="*/ 98888 w 1291894"/>
              <a:gd name="connsiteY53" fmla="*/ 535446 h 933115"/>
              <a:gd name="connsiteX54" fmla="*/ 47986 w 1291894"/>
              <a:gd name="connsiteY54" fmla="*/ 500451 h 933115"/>
              <a:gd name="connsiteX55" fmla="*/ 32079 w 1291894"/>
              <a:gd name="connsiteY55" fmla="*/ 481363 h 933115"/>
              <a:gd name="connsiteX56" fmla="*/ 28898 w 1291894"/>
              <a:gd name="connsiteY56" fmla="*/ 478182 h 933115"/>
              <a:gd name="connsiteX57" fmla="*/ 46395 w 1291894"/>
              <a:gd name="connsiteY57" fmla="*/ 478182 h 933115"/>
              <a:gd name="connsiteX58" fmla="*/ 98888 w 1291894"/>
              <a:gd name="connsiteY58" fmla="*/ 489316 h 933115"/>
              <a:gd name="connsiteX59" fmla="*/ 138654 w 1291894"/>
              <a:gd name="connsiteY59" fmla="*/ 498861 h 933115"/>
              <a:gd name="connsiteX60" fmla="*/ 180012 w 1291894"/>
              <a:gd name="connsiteY60" fmla="*/ 511586 h 933115"/>
              <a:gd name="connsiteX61" fmla="*/ 210235 w 1291894"/>
              <a:gd name="connsiteY61" fmla="*/ 522721 h 933115"/>
              <a:gd name="connsiteX62" fmla="*/ 224551 w 1291894"/>
              <a:gd name="connsiteY62" fmla="*/ 503633 h 933115"/>
              <a:gd name="connsiteX63" fmla="*/ 243640 w 1291894"/>
              <a:gd name="connsiteY63" fmla="*/ 473410 h 933115"/>
              <a:gd name="connsiteX64" fmla="*/ 251593 w 1291894"/>
              <a:gd name="connsiteY64" fmla="*/ 460684 h 933115"/>
              <a:gd name="connsiteX65" fmla="*/ 256364 w 1291894"/>
              <a:gd name="connsiteY65" fmla="*/ 451140 h 933115"/>
              <a:gd name="connsiteX66" fmla="*/ 284996 w 1291894"/>
              <a:gd name="connsiteY66" fmla="*/ 383537 h 933115"/>
              <a:gd name="connsiteX67" fmla="*/ 307266 w 1291894"/>
              <a:gd name="connsiteY67" fmla="*/ 311161 h 933115"/>
              <a:gd name="connsiteX68" fmla="*/ 308857 w 1291894"/>
              <a:gd name="connsiteY68" fmla="*/ 302412 h 933115"/>
              <a:gd name="connsiteX69" fmla="*/ 299313 w 1291894"/>
              <a:gd name="connsiteY69" fmla="*/ 303207 h 933115"/>
              <a:gd name="connsiteX70" fmla="*/ 280224 w 1291894"/>
              <a:gd name="connsiteY70" fmla="*/ 311161 h 933115"/>
              <a:gd name="connsiteX71" fmla="*/ 270680 w 1291894"/>
              <a:gd name="connsiteY71" fmla="*/ 317524 h 933115"/>
              <a:gd name="connsiteX72" fmla="*/ 253183 w 1291894"/>
              <a:gd name="connsiteY72" fmla="*/ 327068 h 933115"/>
              <a:gd name="connsiteX73" fmla="*/ 230914 w 1291894"/>
              <a:gd name="connsiteY73" fmla="*/ 341384 h 933115"/>
              <a:gd name="connsiteX74" fmla="*/ 216597 w 1291894"/>
              <a:gd name="connsiteY74" fmla="*/ 354109 h 933115"/>
              <a:gd name="connsiteX75" fmla="*/ 197510 w 1291894"/>
              <a:gd name="connsiteY75" fmla="*/ 365244 h 933115"/>
              <a:gd name="connsiteX76" fmla="*/ 176831 w 1291894"/>
              <a:gd name="connsiteY76" fmla="*/ 373197 h 933115"/>
              <a:gd name="connsiteX77" fmla="*/ 149789 w 1291894"/>
              <a:gd name="connsiteY77" fmla="*/ 379560 h 933115"/>
              <a:gd name="connsiteX78" fmla="*/ 124338 w 1291894"/>
              <a:gd name="connsiteY78" fmla="*/ 373197 h 933115"/>
              <a:gd name="connsiteX79" fmla="*/ 114794 w 1291894"/>
              <a:gd name="connsiteY79" fmla="*/ 366834 h 933115"/>
              <a:gd name="connsiteX80" fmla="*/ 95706 w 1291894"/>
              <a:gd name="connsiteY80" fmla="*/ 354109 h 933115"/>
              <a:gd name="connsiteX81" fmla="*/ 57530 w 1291894"/>
              <a:gd name="connsiteY81" fmla="*/ 320705 h 933115"/>
              <a:gd name="connsiteX82" fmla="*/ 36851 w 1291894"/>
              <a:gd name="connsiteY82" fmla="*/ 298435 h 933115"/>
              <a:gd name="connsiteX83" fmla="*/ 46395 w 1291894"/>
              <a:gd name="connsiteY83" fmla="*/ 295254 h 933115"/>
              <a:gd name="connsiteX84" fmla="*/ 91730 w 1291894"/>
              <a:gd name="connsiteY84" fmla="*/ 284915 h 933115"/>
              <a:gd name="connsiteX85" fmla="*/ 159333 w 1291894"/>
              <a:gd name="connsiteY85" fmla="*/ 260259 h 933115"/>
              <a:gd name="connsiteX86" fmla="*/ 281815 w 1291894"/>
              <a:gd name="connsiteY86" fmla="*/ 218902 h 933115"/>
              <a:gd name="connsiteX87" fmla="*/ 298518 w 1291894"/>
              <a:gd name="connsiteY87" fmla="*/ 210948 h 933115"/>
              <a:gd name="connsiteX88" fmla="*/ 294541 w 1291894"/>
              <a:gd name="connsiteY88" fmla="*/ 198223 h 933115"/>
              <a:gd name="connsiteX89" fmla="*/ 292950 w 1291894"/>
              <a:gd name="connsiteY89" fmla="*/ 193451 h 933115"/>
              <a:gd name="connsiteX90" fmla="*/ 299313 w 1291894"/>
              <a:gd name="connsiteY90" fmla="*/ 191860 h 933115"/>
              <a:gd name="connsiteX91" fmla="*/ 523598 w 1291894"/>
              <a:gd name="connsiteY91" fmla="*/ 64606 h 933115"/>
              <a:gd name="connsiteX92" fmla="*/ 553822 w 1291894"/>
              <a:gd name="connsiteY92" fmla="*/ 69378 h 933115"/>
              <a:gd name="connsiteX93" fmla="*/ 603927 w 1291894"/>
              <a:gd name="connsiteY93" fmla="*/ 86080 h 933115"/>
              <a:gd name="connsiteX94" fmla="*/ 649261 w 1291894"/>
              <a:gd name="connsiteY94" fmla="*/ 117099 h 933115"/>
              <a:gd name="connsiteX95" fmla="*/ 684257 w 1291894"/>
              <a:gd name="connsiteY95" fmla="*/ 151298 h 933115"/>
              <a:gd name="connsiteX96" fmla="*/ 682665 w 1291894"/>
              <a:gd name="connsiteY96" fmla="*/ 166409 h 933115"/>
              <a:gd name="connsiteX97" fmla="*/ 677893 w 1291894"/>
              <a:gd name="connsiteY97" fmla="*/ 182316 h 933115"/>
              <a:gd name="connsiteX98" fmla="*/ 673121 w 1291894"/>
              <a:gd name="connsiteY98" fmla="*/ 202995 h 933115"/>
              <a:gd name="connsiteX99" fmla="*/ 669941 w 1291894"/>
              <a:gd name="connsiteY99" fmla="*/ 220492 h 933115"/>
              <a:gd name="connsiteX100" fmla="*/ 673121 w 1291894"/>
              <a:gd name="connsiteY100" fmla="*/ 230036 h 933115"/>
              <a:gd name="connsiteX101" fmla="*/ 669941 w 1291894"/>
              <a:gd name="connsiteY101" fmla="*/ 253897 h 933115"/>
              <a:gd name="connsiteX102" fmla="*/ 665168 w 1291894"/>
              <a:gd name="connsiteY102" fmla="*/ 276166 h 933115"/>
              <a:gd name="connsiteX103" fmla="*/ 652442 w 1291894"/>
              <a:gd name="connsiteY103" fmla="*/ 323886 h 933115"/>
              <a:gd name="connsiteX104" fmla="*/ 649261 w 1291894"/>
              <a:gd name="connsiteY104" fmla="*/ 389104 h 933115"/>
              <a:gd name="connsiteX105" fmla="*/ 657214 w 1291894"/>
              <a:gd name="connsiteY105" fmla="*/ 586348 h 933115"/>
              <a:gd name="connsiteX106" fmla="*/ 658805 w 1291894"/>
              <a:gd name="connsiteY106" fmla="*/ 616570 h 933115"/>
              <a:gd name="connsiteX107" fmla="*/ 666758 w 1291894"/>
              <a:gd name="connsiteY107" fmla="*/ 605436 h 933115"/>
              <a:gd name="connsiteX108" fmla="*/ 696186 w 1291894"/>
              <a:gd name="connsiteY108" fmla="*/ 523516 h 933115"/>
              <a:gd name="connsiteX109" fmla="*/ 719251 w 1291894"/>
              <a:gd name="connsiteY109" fmla="*/ 420917 h 933115"/>
              <a:gd name="connsiteX110" fmla="*/ 720841 w 1291894"/>
              <a:gd name="connsiteY110" fmla="*/ 400239 h 933115"/>
              <a:gd name="connsiteX111" fmla="*/ 706525 w 1291894"/>
              <a:gd name="connsiteY111" fmla="*/ 403420 h 933115"/>
              <a:gd name="connsiteX112" fmla="*/ 698572 w 1291894"/>
              <a:gd name="connsiteY112" fmla="*/ 403420 h 933115"/>
              <a:gd name="connsiteX113" fmla="*/ 677893 w 1291894"/>
              <a:gd name="connsiteY113" fmla="*/ 395467 h 933115"/>
              <a:gd name="connsiteX114" fmla="*/ 663577 w 1291894"/>
              <a:gd name="connsiteY114" fmla="*/ 385923 h 933115"/>
              <a:gd name="connsiteX115" fmla="*/ 676304 w 1291894"/>
              <a:gd name="connsiteY115" fmla="*/ 374788 h 933115"/>
              <a:gd name="connsiteX116" fmla="*/ 690619 w 1291894"/>
              <a:gd name="connsiteY116" fmla="*/ 360472 h 933115"/>
              <a:gd name="connsiteX117" fmla="*/ 696981 w 1291894"/>
              <a:gd name="connsiteY117" fmla="*/ 350928 h 933115"/>
              <a:gd name="connsiteX118" fmla="*/ 711297 w 1291894"/>
              <a:gd name="connsiteY118" fmla="*/ 349337 h 933115"/>
              <a:gd name="connsiteX119" fmla="*/ 744702 w 1291894"/>
              <a:gd name="connsiteY119" fmla="*/ 354109 h 933115"/>
              <a:gd name="connsiteX120" fmla="*/ 821054 w 1291894"/>
              <a:gd name="connsiteY120" fmla="*/ 371606 h 933115"/>
              <a:gd name="connsiteX121" fmla="*/ 824235 w 1291894"/>
              <a:gd name="connsiteY121" fmla="*/ 385923 h 933115"/>
              <a:gd name="connsiteX122" fmla="*/ 815487 w 1291894"/>
              <a:gd name="connsiteY122" fmla="*/ 437620 h 933115"/>
              <a:gd name="connsiteX123" fmla="*/ 792423 w 1291894"/>
              <a:gd name="connsiteY123" fmla="*/ 500451 h 933115"/>
              <a:gd name="connsiteX124" fmla="*/ 779696 w 1291894"/>
              <a:gd name="connsiteY124" fmla="*/ 530674 h 933115"/>
              <a:gd name="connsiteX125" fmla="*/ 770152 w 1291894"/>
              <a:gd name="connsiteY125" fmla="*/ 552943 h 933115"/>
              <a:gd name="connsiteX126" fmla="*/ 757427 w 1291894"/>
              <a:gd name="connsiteY126" fmla="*/ 584757 h 933115"/>
              <a:gd name="connsiteX127" fmla="*/ 746293 w 1291894"/>
              <a:gd name="connsiteY127" fmla="*/ 611798 h 933115"/>
              <a:gd name="connsiteX128" fmla="*/ 744702 w 1291894"/>
              <a:gd name="connsiteY128" fmla="*/ 619752 h 933115"/>
              <a:gd name="connsiteX129" fmla="*/ 771743 w 1291894"/>
              <a:gd name="connsiteY129" fmla="*/ 624524 h 933115"/>
              <a:gd name="connsiteX130" fmla="*/ 809124 w 1291894"/>
              <a:gd name="connsiteY130" fmla="*/ 629296 h 933115"/>
              <a:gd name="connsiteX131" fmla="*/ 830598 w 1291894"/>
              <a:gd name="connsiteY131" fmla="*/ 643612 h 933115"/>
              <a:gd name="connsiteX132" fmla="*/ 848095 w 1291894"/>
              <a:gd name="connsiteY132" fmla="*/ 657928 h 933115"/>
              <a:gd name="connsiteX133" fmla="*/ 856049 w 1291894"/>
              <a:gd name="connsiteY133" fmla="*/ 667472 h 933115"/>
              <a:gd name="connsiteX134" fmla="*/ 860025 w 1291894"/>
              <a:gd name="connsiteY134" fmla="*/ 675425 h 933115"/>
              <a:gd name="connsiteX135" fmla="*/ 858435 w 1291894"/>
              <a:gd name="connsiteY135" fmla="*/ 680197 h 933115"/>
              <a:gd name="connsiteX136" fmla="*/ 856049 w 1291894"/>
              <a:gd name="connsiteY136" fmla="*/ 683379 h 933115"/>
              <a:gd name="connsiteX137" fmla="*/ 841733 w 1291894"/>
              <a:gd name="connsiteY137" fmla="*/ 719964 h 933115"/>
              <a:gd name="connsiteX138" fmla="*/ 835370 w 1291894"/>
              <a:gd name="connsiteY138" fmla="*/ 745415 h 933115"/>
              <a:gd name="connsiteX139" fmla="*/ 821849 w 1291894"/>
              <a:gd name="connsiteY139" fmla="*/ 779615 h 933115"/>
              <a:gd name="connsiteX140" fmla="*/ 821054 w 1291894"/>
              <a:gd name="connsiteY140" fmla="*/ 802679 h 933115"/>
              <a:gd name="connsiteX141" fmla="*/ 827417 w 1291894"/>
              <a:gd name="connsiteY141" fmla="*/ 823358 h 933115"/>
              <a:gd name="connsiteX142" fmla="*/ 865593 w 1291894"/>
              <a:gd name="connsiteY142" fmla="*/ 850400 h 933115"/>
              <a:gd name="connsiteX143" fmla="*/ 905360 w 1291894"/>
              <a:gd name="connsiteY143" fmla="*/ 863125 h 933115"/>
              <a:gd name="connsiteX144" fmla="*/ 959443 w 1291894"/>
              <a:gd name="connsiteY144" fmla="*/ 867897 h 933115"/>
              <a:gd name="connsiteX145" fmla="*/ 1050111 w 1291894"/>
              <a:gd name="connsiteY145" fmla="*/ 858353 h 933115"/>
              <a:gd name="connsiteX146" fmla="*/ 1092264 w 1291894"/>
              <a:gd name="connsiteY146" fmla="*/ 848014 h 933115"/>
              <a:gd name="connsiteX147" fmla="*/ 1123282 w 1291894"/>
              <a:gd name="connsiteY147" fmla="*/ 834493 h 933115"/>
              <a:gd name="connsiteX148" fmla="*/ 1165435 w 1291894"/>
              <a:gd name="connsiteY148" fmla="*/ 805065 h 933115"/>
              <a:gd name="connsiteX149" fmla="*/ 1191681 w 1291894"/>
              <a:gd name="connsiteY149" fmla="*/ 766094 h 933115"/>
              <a:gd name="connsiteX150" fmla="*/ 1210769 w 1291894"/>
              <a:gd name="connsiteY150" fmla="*/ 726327 h 933115"/>
              <a:gd name="connsiteX151" fmla="*/ 1226676 w 1291894"/>
              <a:gd name="connsiteY151" fmla="*/ 692923 h 933115"/>
              <a:gd name="connsiteX152" fmla="*/ 1245764 w 1291894"/>
              <a:gd name="connsiteY152" fmla="*/ 648384 h 933115"/>
              <a:gd name="connsiteX153" fmla="*/ 1255308 w 1291894"/>
              <a:gd name="connsiteY153" fmla="*/ 626114 h 933115"/>
              <a:gd name="connsiteX154" fmla="*/ 1258490 w 1291894"/>
              <a:gd name="connsiteY154" fmla="*/ 638840 h 933115"/>
              <a:gd name="connsiteX155" fmla="*/ 1269624 w 1291894"/>
              <a:gd name="connsiteY155" fmla="*/ 664291 h 933115"/>
              <a:gd name="connsiteX156" fmla="*/ 1279168 w 1291894"/>
              <a:gd name="connsiteY156" fmla="*/ 697695 h 933115"/>
              <a:gd name="connsiteX157" fmla="*/ 1290303 w 1291894"/>
              <a:gd name="connsiteY157" fmla="*/ 839265 h 933115"/>
              <a:gd name="connsiteX158" fmla="*/ 1291894 w 1291894"/>
              <a:gd name="connsiteY158" fmla="*/ 847218 h 933115"/>
              <a:gd name="connsiteX159" fmla="*/ 1285531 w 1291894"/>
              <a:gd name="connsiteY159" fmla="*/ 864716 h 933115"/>
              <a:gd name="connsiteX160" fmla="*/ 1275987 w 1291894"/>
              <a:gd name="connsiteY160" fmla="*/ 890167 h 933115"/>
              <a:gd name="connsiteX161" fmla="*/ 1256899 w 1291894"/>
              <a:gd name="connsiteY161" fmla="*/ 910845 h 933115"/>
              <a:gd name="connsiteX162" fmla="*/ 1244174 w 1291894"/>
              <a:gd name="connsiteY162" fmla="*/ 917208 h 933115"/>
              <a:gd name="connsiteX163" fmla="*/ 1221109 w 1291894"/>
              <a:gd name="connsiteY163" fmla="*/ 927547 h 933115"/>
              <a:gd name="connsiteX164" fmla="*/ 1193272 w 1291894"/>
              <a:gd name="connsiteY164" fmla="*/ 933115 h 933115"/>
              <a:gd name="connsiteX165" fmla="*/ 1145552 w 1291894"/>
              <a:gd name="connsiteY165" fmla="*/ 929933 h 933115"/>
              <a:gd name="connsiteX166" fmla="*/ 1107376 w 1291894"/>
              <a:gd name="connsiteY166" fmla="*/ 928343 h 933115"/>
              <a:gd name="connsiteX167" fmla="*/ 1035795 w 1291894"/>
              <a:gd name="connsiteY167" fmla="*/ 933115 h 933115"/>
              <a:gd name="connsiteX168" fmla="*/ 954672 w 1291894"/>
              <a:gd name="connsiteY168" fmla="*/ 929933 h 933115"/>
              <a:gd name="connsiteX169" fmla="*/ 918085 w 1291894"/>
              <a:gd name="connsiteY169" fmla="*/ 925161 h 933115"/>
              <a:gd name="connsiteX170" fmla="*/ 856049 w 1291894"/>
              <a:gd name="connsiteY170" fmla="*/ 904483 h 933115"/>
              <a:gd name="connsiteX171" fmla="*/ 779696 w 1291894"/>
              <a:gd name="connsiteY171" fmla="*/ 832902 h 933115"/>
              <a:gd name="connsiteX172" fmla="*/ 752655 w 1291894"/>
              <a:gd name="connsiteY172" fmla="*/ 783591 h 933115"/>
              <a:gd name="connsiteX173" fmla="*/ 746293 w 1291894"/>
              <a:gd name="connsiteY173" fmla="*/ 712011 h 933115"/>
              <a:gd name="connsiteX174" fmla="*/ 741520 w 1291894"/>
              <a:gd name="connsiteY174" fmla="*/ 643612 h 933115"/>
              <a:gd name="connsiteX175" fmla="*/ 733567 w 1291894"/>
              <a:gd name="connsiteY175" fmla="*/ 638045 h 933115"/>
              <a:gd name="connsiteX176" fmla="*/ 730385 w 1291894"/>
              <a:gd name="connsiteY176" fmla="*/ 646793 h 933115"/>
              <a:gd name="connsiteX177" fmla="*/ 720046 w 1291894"/>
              <a:gd name="connsiteY177" fmla="*/ 670654 h 933115"/>
              <a:gd name="connsiteX178" fmla="*/ 696981 w 1291894"/>
              <a:gd name="connsiteY178" fmla="*/ 702467 h 933115"/>
              <a:gd name="connsiteX179" fmla="*/ 690619 w 1291894"/>
              <a:gd name="connsiteY179" fmla="*/ 712011 h 933115"/>
              <a:gd name="connsiteX180" fmla="*/ 679484 w 1291894"/>
              <a:gd name="connsiteY180" fmla="*/ 726327 h 933115"/>
              <a:gd name="connsiteX181" fmla="*/ 666758 w 1291894"/>
              <a:gd name="connsiteY181" fmla="*/ 743824 h 933115"/>
              <a:gd name="connsiteX182" fmla="*/ 655624 w 1291894"/>
              <a:gd name="connsiteY182" fmla="*/ 754959 h 933115"/>
              <a:gd name="connsiteX183" fmla="*/ 633354 w 1291894"/>
              <a:gd name="connsiteY183" fmla="*/ 778819 h 933115"/>
              <a:gd name="connsiteX184" fmla="*/ 593587 w 1291894"/>
              <a:gd name="connsiteY184" fmla="*/ 820972 h 933115"/>
              <a:gd name="connsiteX185" fmla="*/ 552230 w 1291894"/>
              <a:gd name="connsiteY185" fmla="*/ 855172 h 933115"/>
              <a:gd name="connsiteX186" fmla="*/ 525188 w 1291894"/>
              <a:gd name="connsiteY186" fmla="*/ 872669 h 933115"/>
              <a:gd name="connsiteX187" fmla="*/ 502919 w 1291894"/>
              <a:gd name="connsiteY187" fmla="*/ 885395 h 933115"/>
              <a:gd name="connsiteX188" fmla="*/ 483831 w 1291894"/>
              <a:gd name="connsiteY188" fmla="*/ 898120 h 933115"/>
              <a:gd name="connsiteX189" fmla="*/ 469515 w 1291894"/>
              <a:gd name="connsiteY189" fmla="*/ 907664 h 933115"/>
              <a:gd name="connsiteX190" fmla="*/ 445656 w 1291894"/>
              <a:gd name="connsiteY190" fmla="*/ 917208 h 933115"/>
              <a:gd name="connsiteX191" fmla="*/ 412250 w 1291894"/>
              <a:gd name="connsiteY191" fmla="*/ 928343 h 933115"/>
              <a:gd name="connsiteX192" fmla="*/ 378846 w 1291894"/>
              <a:gd name="connsiteY192" fmla="*/ 933115 h 933115"/>
              <a:gd name="connsiteX193" fmla="*/ 362940 w 1291894"/>
              <a:gd name="connsiteY193" fmla="*/ 929933 h 933115"/>
              <a:gd name="connsiteX194" fmla="*/ 339079 w 1291894"/>
              <a:gd name="connsiteY194" fmla="*/ 914027 h 933115"/>
              <a:gd name="connsiteX195" fmla="*/ 324763 w 1291894"/>
              <a:gd name="connsiteY195" fmla="*/ 902892 h 933115"/>
              <a:gd name="connsiteX196" fmla="*/ 339079 w 1291894"/>
              <a:gd name="connsiteY196" fmla="*/ 899711 h 933115"/>
              <a:gd name="connsiteX197" fmla="*/ 422590 w 1291894"/>
              <a:gd name="connsiteY197" fmla="*/ 867102 h 933115"/>
              <a:gd name="connsiteX198" fmla="*/ 499739 w 1291894"/>
              <a:gd name="connsiteY198" fmla="*/ 813814 h 933115"/>
              <a:gd name="connsiteX199" fmla="*/ 575295 w 1291894"/>
              <a:gd name="connsiteY199" fmla="*/ 726327 h 933115"/>
              <a:gd name="connsiteX200" fmla="*/ 591997 w 1291894"/>
              <a:gd name="connsiteY200" fmla="*/ 675425 h 933115"/>
              <a:gd name="connsiteX201" fmla="*/ 585634 w 1291894"/>
              <a:gd name="connsiteY201" fmla="*/ 661109 h 933115"/>
              <a:gd name="connsiteX202" fmla="*/ 576091 w 1291894"/>
              <a:gd name="connsiteY202" fmla="*/ 645203 h 933115"/>
              <a:gd name="connsiteX203" fmla="*/ 569727 w 1291894"/>
              <a:gd name="connsiteY203" fmla="*/ 602254 h 933115"/>
              <a:gd name="connsiteX204" fmla="*/ 569727 w 1291894"/>
              <a:gd name="connsiteY204" fmla="*/ 565669 h 933115"/>
              <a:gd name="connsiteX205" fmla="*/ 571318 w 1291894"/>
              <a:gd name="connsiteY205" fmla="*/ 558511 h 933115"/>
              <a:gd name="connsiteX206" fmla="*/ 574499 w 1291894"/>
              <a:gd name="connsiteY206" fmla="*/ 541809 h 933115"/>
              <a:gd name="connsiteX207" fmla="*/ 576091 w 1291894"/>
              <a:gd name="connsiteY207" fmla="*/ 473410 h 933115"/>
              <a:gd name="connsiteX208" fmla="*/ 571318 w 1291894"/>
              <a:gd name="connsiteY208" fmla="*/ 385923 h 933115"/>
              <a:gd name="connsiteX209" fmla="*/ 563365 w 1291894"/>
              <a:gd name="connsiteY209" fmla="*/ 296845 h 933115"/>
              <a:gd name="connsiteX210" fmla="*/ 557002 w 1291894"/>
              <a:gd name="connsiteY210" fmla="*/ 215720 h 933115"/>
              <a:gd name="connsiteX211" fmla="*/ 548253 w 1291894"/>
              <a:gd name="connsiteY211" fmla="*/ 133801 h 933115"/>
              <a:gd name="connsiteX212" fmla="*/ 531551 w 1291894"/>
              <a:gd name="connsiteY212" fmla="*/ 83694 h 933115"/>
              <a:gd name="connsiteX213" fmla="*/ 523598 w 1291894"/>
              <a:gd name="connsiteY213" fmla="*/ 64606 h 933115"/>
              <a:gd name="connsiteX214" fmla="*/ 860572 w 1291894"/>
              <a:gd name="connsiteY214" fmla="*/ 35 h 933115"/>
              <a:gd name="connsiteX215" fmla="*/ 899792 w 1291894"/>
              <a:gd name="connsiteY215" fmla="*/ 4956 h 933115"/>
              <a:gd name="connsiteX216" fmla="*/ 946717 w 1291894"/>
              <a:gd name="connsiteY216" fmla="*/ 20067 h 933115"/>
              <a:gd name="connsiteX217" fmla="*/ 971373 w 1291894"/>
              <a:gd name="connsiteY217" fmla="*/ 41541 h 933115"/>
              <a:gd name="connsiteX218" fmla="*/ 984893 w 1291894"/>
              <a:gd name="connsiteY218" fmla="*/ 58244 h 933115"/>
              <a:gd name="connsiteX219" fmla="*/ 997619 w 1291894"/>
              <a:gd name="connsiteY219" fmla="*/ 67788 h 933115"/>
              <a:gd name="connsiteX220" fmla="*/ 1011935 w 1291894"/>
              <a:gd name="connsiteY220" fmla="*/ 83694 h 933115"/>
              <a:gd name="connsiteX221" fmla="*/ 1050111 w 1291894"/>
              <a:gd name="connsiteY221" fmla="*/ 115508 h 933115"/>
              <a:gd name="connsiteX222" fmla="*/ 1050111 w 1291894"/>
              <a:gd name="connsiteY222" fmla="*/ 117099 h 933115"/>
              <a:gd name="connsiteX223" fmla="*/ 1046930 w 1291894"/>
              <a:gd name="connsiteY223" fmla="*/ 131415 h 933115"/>
              <a:gd name="connsiteX224" fmla="*/ 1038977 w 1291894"/>
              <a:gd name="connsiteY224" fmla="*/ 177544 h 933115"/>
              <a:gd name="connsiteX225" fmla="*/ 1026251 w 1291894"/>
              <a:gd name="connsiteY225" fmla="*/ 241171 h 933115"/>
              <a:gd name="connsiteX226" fmla="*/ 1018298 w 1291894"/>
              <a:gd name="connsiteY226" fmla="*/ 287301 h 933115"/>
              <a:gd name="connsiteX227" fmla="*/ 1015116 w 1291894"/>
              <a:gd name="connsiteY227" fmla="*/ 357290 h 933115"/>
              <a:gd name="connsiteX228" fmla="*/ 1011935 w 1291894"/>
              <a:gd name="connsiteY228" fmla="*/ 369220 h 933115"/>
              <a:gd name="connsiteX229" fmla="*/ 1013526 w 1291894"/>
              <a:gd name="connsiteY229" fmla="*/ 382741 h 933115"/>
              <a:gd name="connsiteX230" fmla="*/ 1013526 w 1291894"/>
              <a:gd name="connsiteY230" fmla="*/ 387513 h 933115"/>
              <a:gd name="connsiteX231" fmla="*/ 1011935 w 1291894"/>
              <a:gd name="connsiteY231" fmla="*/ 406601 h 933115"/>
              <a:gd name="connsiteX232" fmla="*/ 1007163 w 1291894"/>
              <a:gd name="connsiteY232" fmla="*/ 446368 h 933115"/>
              <a:gd name="connsiteX233" fmla="*/ 999210 w 1291894"/>
              <a:gd name="connsiteY233" fmla="*/ 513177 h 933115"/>
              <a:gd name="connsiteX234" fmla="*/ 994439 w 1291894"/>
              <a:gd name="connsiteY234" fmla="*/ 551353 h 933115"/>
              <a:gd name="connsiteX235" fmla="*/ 984893 w 1291894"/>
              <a:gd name="connsiteY235" fmla="*/ 600664 h 933115"/>
              <a:gd name="connsiteX236" fmla="*/ 978531 w 1291894"/>
              <a:gd name="connsiteY236" fmla="*/ 638840 h 933115"/>
              <a:gd name="connsiteX237" fmla="*/ 970578 w 1291894"/>
              <a:gd name="connsiteY237" fmla="*/ 664291 h 933115"/>
              <a:gd name="connsiteX238" fmla="*/ 957852 w 1291894"/>
              <a:gd name="connsiteY238" fmla="*/ 673835 h 933115"/>
              <a:gd name="connsiteX239" fmla="*/ 943536 w 1291894"/>
              <a:gd name="connsiteY239" fmla="*/ 683379 h 933115"/>
              <a:gd name="connsiteX240" fmla="*/ 921266 w 1291894"/>
              <a:gd name="connsiteY240" fmla="*/ 694514 h 933115"/>
              <a:gd name="connsiteX241" fmla="*/ 895816 w 1291894"/>
              <a:gd name="connsiteY241" fmla="*/ 672244 h 933115"/>
              <a:gd name="connsiteX242" fmla="*/ 884681 w 1291894"/>
              <a:gd name="connsiteY242" fmla="*/ 654747 h 933115"/>
              <a:gd name="connsiteX243" fmla="*/ 871160 w 1291894"/>
              <a:gd name="connsiteY243" fmla="*/ 615775 h 933115"/>
              <a:gd name="connsiteX244" fmla="*/ 865593 w 1291894"/>
              <a:gd name="connsiteY244" fmla="*/ 554534 h 933115"/>
              <a:gd name="connsiteX245" fmla="*/ 867184 w 1291894"/>
              <a:gd name="connsiteY245" fmla="*/ 521130 h 933115"/>
              <a:gd name="connsiteX246" fmla="*/ 879909 w 1291894"/>
              <a:gd name="connsiteY246" fmla="*/ 398648 h 933115"/>
              <a:gd name="connsiteX247" fmla="*/ 883090 w 1291894"/>
              <a:gd name="connsiteY247" fmla="*/ 277757 h 933115"/>
              <a:gd name="connsiteX248" fmla="*/ 881500 w 1291894"/>
              <a:gd name="connsiteY248" fmla="*/ 185497 h 933115"/>
              <a:gd name="connsiteX249" fmla="*/ 878318 w 1291894"/>
              <a:gd name="connsiteY249" fmla="*/ 120280 h 933115"/>
              <a:gd name="connsiteX250" fmla="*/ 871956 w 1291894"/>
              <a:gd name="connsiteY250" fmla="*/ 63016 h 933115"/>
              <a:gd name="connsiteX251" fmla="*/ 868774 w 1291894"/>
              <a:gd name="connsiteY251" fmla="*/ 63016 h 933115"/>
              <a:gd name="connsiteX252" fmla="*/ 856049 w 1291894"/>
              <a:gd name="connsiteY252" fmla="*/ 66197 h 933115"/>
              <a:gd name="connsiteX253" fmla="*/ 825826 w 1291894"/>
              <a:gd name="connsiteY253" fmla="*/ 74150 h 933115"/>
              <a:gd name="connsiteX254" fmla="*/ 778107 w 1291894"/>
              <a:gd name="connsiteY254" fmla="*/ 82104 h 933115"/>
              <a:gd name="connsiteX255" fmla="*/ 739930 w 1291894"/>
              <a:gd name="connsiteY255" fmla="*/ 86876 h 933115"/>
              <a:gd name="connsiteX256" fmla="*/ 712888 w 1291894"/>
              <a:gd name="connsiteY256" fmla="*/ 80513 h 933115"/>
              <a:gd name="connsiteX257" fmla="*/ 703344 w 1291894"/>
              <a:gd name="connsiteY257" fmla="*/ 75741 h 933115"/>
              <a:gd name="connsiteX258" fmla="*/ 688233 w 1291894"/>
              <a:gd name="connsiteY258" fmla="*/ 70174 h 933115"/>
              <a:gd name="connsiteX259" fmla="*/ 682665 w 1291894"/>
              <a:gd name="connsiteY259" fmla="*/ 64606 h 933115"/>
              <a:gd name="connsiteX260" fmla="*/ 774924 w 1291894"/>
              <a:gd name="connsiteY260" fmla="*/ 29611 h 933115"/>
              <a:gd name="connsiteX261" fmla="*/ 806738 w 1291894"/>
              <a:gd name="connsiteY261" fmla="*/ 18477 h 933115"/>
              <a:gd name="connsiteX262" fmla="*/ 828212 w 1291894"/>
              <a:gd name="connsiteY262" fmla="*/ 8933 h 933115"/>
              <a:gd name="connsiteX263" fmla="*/ 852867 w 1291894"/>
              <a:gd name="connsiteY263" fmla="*/ 979 h 933115"/>
              <a:gd name="connsiteX264" fmla="*/ 860572 w 1291894"/>
              <a:gd name="connsiteY264" fmla="*/ 35 h 93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1291894" h="933115">
                <a:moveTo>
                  <a:pt x="299313" y="191860"/>
                </a:moveTo>
                <a:cubicBezTo>
                  <a:pt x="305676" y="191860"/>
                  <a:pt x="312038" y="193981"/>
                  <a:pt x="318401" y="198223"/>
                </a:cubicBezTo>
                <a:cubicBezTo>
                  <a:pt x="322642" y="200344"/>
                  <a:pt x="326354" y="201404"/>
                  <a:pt x="329535" y="201404"/>
                </a:cubicBezTo>
                <a:cubicBezTo>
                  <a:pt x="332717" y="201404"/>
                  <a:pt x="336428" y="200874"/>
                  <a:pt x="340670" y="199814"/>
                </a:cubicBezTo>
                <a:cubicBezTo>
                  <a:pt x="347033" y="197693"/>
                  <a:pt x="350744" y="196632"/>
                  <a:pt x="351806" y="196632"/>
                </a:cubicBezTo>
                <a:cubicBezTo>
                  <a:pt x="353926" y="196632"/>
                  <a:pt x="358168" y="198223"/>
                  <a:pt x="364530" y="201404"/>
                </a:cubicBezTo>
                <a:cubicBezTo>
                  <a:pt x="373014" y="205646"/>
                  <a:pt x="379377" y="207767"/>
                  <a:pt x="383618" y="207767"/>
                </a:cubicBezTo>
                <a:cubicBezTo>
                  <a:pt x="384679" y="207767"/>
                  <a:pt x="389981" y="209358"/>
                  <a:pt x="399526" y="212539"/>
                </a:cubicBezTo>
                <a:lnTo>
                  <a:pt x="429748" y="228446"/>
                </a:lnTo>
                <a:cubicBezTo>
                  <a:pt x="443534" y="234808"/>
                  <a:pt x="450427" y="240111"/>
                  <a:pt x="450427" y="244352"/>
                </a:cubicBezTo>
                <a:cubicBezTo>
                  <a:pt x="451487" y="248594"/>
                  <a:pt x="456524" y="253897"/>
                  <a:pt x="465538" y="260259"/>
                </a:cubicBezTo>
                <a:cubicBezTo>
                  <a:pt x="474552" y="266622"/>
                  <a:pt x="481180" y="269803"/>
                  <a:pt x="485422" y="269803"/>
                </a:cubicBezTo>
                <a:cubicBezTo>
                  <a:pt x="487542" y="269803"/>
                  <a:pt x="489663" y="272454"/>
                  <a:pt x="491784" y="277757"/>
                </a:cubicBezTo>
                <a:lnTo>
                  <a:pt x="491784" y="280938"/>
                </a:lnTo>
                <a:cubicBezTo>
                  <a:pt x="491784" y="286240"/>
                  <a:pt x="487542" y="293663"/>
                  <a:pt x="479059" y="303207"/>
                </a:cubicBezTo>
                <a:lnTo>
                  <a:pt x="461561" y="327068"/>
                </a:lnTo>
                <a:lnTo>
                  <a:pt x="452017" y="339793"/>
                </a:lnTo>
                <a:cubicBezTo>
                  <a:pt x="446715" y="345095"/>
                  <a:pt x="444064" y="349867"/>
                  <a:pt x="444064" y="354109"/>
                </a:cubicBezTo>
                <a:cubicBezTo>
                  <a:pt x="444064" y="357290"/>
                  <a:pt x="442473" y="359942"/>
                  <a:pt x="439292" y="362062"/>
                </a:cubicBezTo>
                <a:lnTo>
                  <a:pt x="428157" y="376378"/>
                </a:lnTo>
                <a:cubicBezTo>
                  <a:pt x="422855" y="385923"/>
                  <a:pt x="414902" y="396527"/>
                  <a:pt x="404297" y="408192"/>
                </a:cubicBezTo>
                <a:cubicBezTo>
                  <a:pt x="397934" y="416676"/>
                  <a:pt x="394753" y="421978"/>
                  <a:pt x="394753" y="424099"/>
                </a:cubicBezTo>
                <a:cubicBezTo>
                  <a:pt x="394753" y="428341"/>
                  <a:pt x="384149" y="445838"/>
                  <a:pt x="362940" y="476591"/>
                </a:cubicBezTo>
                <a:cubicBezTo>
                  <a:pt x="350214" y="494619"/>
                  <a:pt x="342792" y="506814"/>
                  <a:pt x="340670" y="513177"/>
                </a:cubicBezTo>
                <a:cubicBezTo>
                  <a:pt x="332186" y="528023"/>
                  <a:pt x="325824" y="537567"/>
                  <a:pt x="321582" y="541809"/>
                </a:cubicBezTo>
                <a:cubicBezTo>
                  <a:pt x="316280" y="547111"/>
                  <a:pt x="313629" y="551353"/>
                  <a:pt x="313629" y="554534"/>
                </a:cubicBezTo>
                <a:cubicBezTo>
                  <a:pt x="313629" y="559836"/>
                  <a:pt x="325824" y="572032"/>
                  <a:pt x="350214" y="591120"/>
                </a:cubicBezTo>
                <a:cubicBezTo>
                  <a:pt x="369302" y="603845"/>
                  <a:pt x="381497" y="613389"/>
                  <a:pt x="386800" y="619752"/>
                </a:cubicBezTo>
                <a:lnTo>
                  <a:pt x="412250" y="640431"/>
                </a:lnTo>
                <a:cubicBezTo>
                  <a:pt x="417553" y="643612"/>
                  <a:pt x="422590" y="648384"/>
                  <a:pt x="427362" y="654747"/>
                </a:cubicBezTo>
                <a:cubicBezTo>
                  <a:pt x="432134" y="661109"/>
                  <a:pt x="434520" y="666942"/>
                  <a:pt x="434520" y="672244"/>
                </a:cubicBezTo>
                <a:cubicBezTo>
                  <a:pt x="434520" y="681788"/>
                  <a:pt x="424976" y="697165"/>
                  <a:pt x="405889" y="718374"/>
                </a:cubicBezTo>
                <a:cubicBezTo>
                  <a:pt x="394224" y="730039"/>
                  <a:pt x="384679" y="735871"/>
                  <a:pt x="377256" y="735871"/>
                </a:cubicBezTo>
                <a:cubicBezTo>
                  <a:pt x="369833" y="735871"/>
                  <a:pt x="362410" y="728978"/>
                  <a:pt x="354986" y="715192"/>
                </a:cubicBezTo>
                <a:cubicBezTo>
                  <a:pt x="350744" y="707769"/>
                  <a:pt x="345442" y="704058"/>
                  <a:pt x="339079" y="704058"/>
                </a:cubicBezTo>
                <a:cubicBezTo>
                  <a:pt x="329535" y="704058"/>
                  <a:pt x="317340" y="698225"/>
                  <a:pt x="302494" y="686560"/>
                </a:cubicBezTo>
                <a:lnTo>
                  <a:pt x="248411" y="649975"/>
                </a:lnTo>
                <a:lnTo>
                  <a:pt x="234095" y="642021"/>
                </a:lnTo>
                <a:lnTo>
                  <a:pt x="224551" y="649975"/>
                </a:lnTo>
                <a:lnTo>
                  <a:pt x="197510" y="669063"/>
                </a:lnTo>
                <a:cubicBezTo>
                  <a:pt x="194328" y="671184"/>
                  <a:pt x="183193" y="680197"/>
                  <a:pt x="164105" y="696104"/>
                </a:cubicBezTo>
                <a:cubicBezTo>
                  <a:pt x="142896" y="714132"/>
                  <a:pt x="129110" y="723146"/>
                  <a:pt x="122748" y="723146"/>
                </a:cubicBezTo>
                <a:cubicBezTo>
                  <a:pt x="119566" y="723146"/>
                  <a:pt x="111083" y="727918"/>
                  <a:pt x="97297" y="737462"/>
                </a:cubicBezTo>
                <a:cubicBezTo>
                  <a:pt x="70787" y="753368"/>
                  <a:pt x="50637" y="762913"/>
                  <a:pt x="36851" y="766094"/>
                </a:cubicBezTo>
                <a:cubicBezTo>
                  <a:pt x="28368" y="768215"/>
                  <a:pt x="23596" y="769805"/>
                  <a:pt x="22535" y="770866"/>
                </a:cubicBezTo>
                <a:cubicBezTo>
                  <a:pt x="20414" y="772987"/>
                  <a:pt x="16438" y="773782"/>
                  <a:pt x="10605" y="773252"/>
                </a:cubicBezTo>
                <a:cubicBezTo>
                  <a:pt x="4773" y="772722"/>
                  <a:pt x="1326" y="771396"/>
                  <a:pt x="266" y="769275"/>
                </a:cubicBezTo>
                <a:cubicBezTo>
                  <a:pt x="-795" y="767154"/>
                  <a:pt x="1326" y="763443"/>
                  <a:pt x="6628" y="758140"/>
                </a:cubicBezTo>
                <a:cubicBezTo>
                  <a:pt x="25716" y="743294"/>
                  <a:pt x="50107" y="720229"/>
                  <a:pt x="79799" y="688946"/>
                </a:cubicBezTo>
                <a:cubicBezTo>
                  <a:pt x="109492" y="657663"/>
                  <a:pt x="135474" y="627705"/>
                  <a:pt x="157743" y="599073"/>
                </a:cubicBezTo>
                <a:cubicBezTo>
                  <a:pt x="161984" y="592710"/>
                  <a:pt x="164635" y="588203"/>
                  <a:pt x="165696" y="585552"/>
                </a:cubicBezTo>
                <a:cubicBezTo>
                  <a:pt x="166756" y="582901"/>
                  <a:pt x="166226" y="579985"/>
                  <a:pt x="164105" y="576804"/>
                </a:cubicBezTo>
                <a:cubicBezTo>
                  <a:pt x="160924" y="572562"/>
                  <a:pt x="151910" y="565934"/>
                  <a:pt x="137064" y="556920"/>
                </a:cubicBezTo>
                <a:cubicBezTo>
                  <a:pt x="122217" y="547906"/>
                  <a:pt x="109492" y="540748"/>
                  <a:pt x="98888" y="535446"/>
                </a:cubicBezTo>
                <a:cubicBezTo>
                  <a:pt x="78740" y="528023"/>
                  <a:pt x="61773" y="516358"/>
                  <a:pt x="47986" y="500451"/>
                </a:cubicBezTo>
                <a:cubicBezTo>
                  <a:pt x="39502" y="491968"/>
                  <a:pt x="34200" y="485605"/>
                  <a:pt x="32079" y="481363"/>
                </a:cubicBezTo>
                <a:lnTo>
                  <a:pt x="28898" y="478182"/>
                </a:lnTo>
                <a:cubicBezTo>
                  <a:pt x="28898" y="477121"/>
                  <a:pt x="34730" y="477121"/>
                  <a:pt x="46395" y="478182"/>
                </a:cubicBezTo>
                <a:lnTo>
                  <a:pt x="98888" y="489316"/>
                </a:lnTo>
                <a:lnTo>
                  <a:pt x="138654" y="498861"/>
                </a:lnTo>
                <a:cubicBezTo>
                  <a:pt x="157743" y="505223"/>
                  <a:pt x="171528" y="509465"/>
                  <a:pt x="180012" y="511586"/>
                </a:cubicBezTo>
                <a:lnTo>
                  <a:pt x="210235" y="522721"/>
                </a:lnTo>
                <a:lnTo>
                  <a:pt x="224551" y="503633"/>
                </a:lnTo>
                <a:lnTo>
                  <a:pt x="243640" y="473410"/>
                </a:lnTo>
                <a:cubicBezTo>
                  <a:pt x="246820" y="469168"/>
                  <a:pt x="249471" y="464926"/>
                  <a:pt x="251593" y="460684"/>
                </a:cubicBezTo>
                <a:cubicBezTo>
                  <a:pt x="253713" y="456442"/>
                  <a:pt x="255304" y="453261"/>
                  <a:pt x="256364" y="451140"/>
                </a:cubicBezTo>
                <a:cubicBezTo>
                  <a:pt x="262727" y="440536"/>
                  <a:pt x="272271" y="418001"/>
                  <a:pt x="284996" y="383537"/>
                </a:cubicBezTo>
                <a:cubicBezTo>
                  <a:pt x="297723" y="349072"/>
                  <a:pt x="305145" y="324947"/>
                  <a:pt x="307266" y="311161"/>
                </a:cubicBezTo>
                <a:cubicBezTo>
                  <a:pt x="309387" y="305859"/>
                  <a:pt x="309917" y="302942"/>
                  <a:pt x="308857" y="302412"/>
                </a:cubicBezTo>
                <a:cubicBezTo>
                  <a:pt x="307796" y="301882"/>
                  <a:pt x="304615" y="302147"/>
                  <a:pt x="299313" y="303207"/>
                </a:cubicBezTo>
                <a:cubicBezTo>
                  <a:pt x="291889" y="305328"/>
                  <a:pt x="285527" y="307979"/>
                  <a:pt x="280224" y="311161"/>
                </a:cubicBezTo>
                <a:cubicBezTo>
                  <a:pt x="275983" y="315403"/>
                  <a:pt x="272801" y="317524"/>
                  <a:pt x="270680" y="317524"/>
                </a:cubicBezTo>
                <a:lnTo>
                  <a:pt x="253183" y="327068"/>
                </a:lnTo>
                <a:lnTo>
                  <a:pt x="230914" y="341384"/>
                </a:lnTo>
                <a:lnTo>
                  <a:pt x="216597" y="354109"/>
                </a:lnTo>
                <a:cubicBezTo>
                  <a:pt x="212356" y="358351"/>
                  <a:pt x="205993" y="362062"/>
                  <a:pt x="197510" y="365244"/>
                </a:cubicBezTo>
                <a:cubicBezTo>
                  <a:pt x="186906" y="367365"/>
                  <a:pt x="180012" y="370016"/>
                  <a:pt x="176831" y="373197"/>
                </a:cubicBezTo>
                <a:cubicBezTo>
                  <a:pt x="170468" y="377439"/>
                  <a:pt x="161454" y="379560"/>
                  <a:pt x="149789" y="379560"/>
                </a:cubicBezTo>
                <a:cubicBezTo>
                  <a:pt x="139185" y="379560"/>
                  <a:pt x="130701" y="377439"/>
                  <a:pt x="124338" y="373197"/>
                </a:cubicBezTo>
                <a:cubicBezTo>
                  <a:pt x="120097" y="368955"/>
                  <a:pt x="116915" y="366834"/>
                  <a:pt x="114794" y="366834"/>
                </a:cubicBezTo>
                <a:cubicBezTo>
                  <a:pt x="114794" y="366834"/>
                  <a:pt x="108432" y="362593"/>
                  <a:pt x="95706" y="354109"/>
                </a:cubicBezTo>
                <a:lnTo>
                  <a:pt x="57530" y="320705"/>
                </a:lnTo>
                <a:cubicBezTo>
                  <a:pt x="42684" y="306919"/>
                  <a:pt x="35791" y="299496"/>
                  <a:pt x="36851" y="298435"/>
                </a:cubicBezTo>
                <a:cubicBezTo>
                  <a:pt x="36851" y="296315"/>
                  <a:pt x="40033" y="295254"/>
                  <a:pt x="46395" y="295254"/>
                </a:cubicBezTo>
                <a:cubicBezTo>
                  <a:pt x="54879" y="295254"/>
                  <a:pt x="69990" y="291808"/>
                  <a:pt x="91730" y="284915"/>
                </a:cubicBezTo>
                <a:cubicBezTo>
                  <a:pt x="113469" y="278022"/>
                  <a:pt x="136003" y="269803"/>
                  <a:pt x="159333" y="260259"/>
                </a:cubicBezTo>
                <a:cubicBezTo>
                  <a:pt x="196449" y="245413"/>
                  <a:pt x="237276" y="231627"/>
                  <a:pt x="281815" y="218902"/>
                </a:cubicBezTo>
                <a:cubicBezTo>
                  <a:pt x="291359" y="216781"/>
                  <a:pt x="296927" y="214130"/>
                  <a:pt x="298518" y="210948"/>
                </a:cubicBezTo>
                <a:cubicBezTo>
                  <a:pt x="300108" y="207767"/>
                  <a:pt x="298782" y="203525"/>
                  <a:pt x="294541" y="198223"/>
                </a:cubicBezTo>
                <a:cubicBezTo>
                  <a:pt x="292421" y="196102"/>
                  <a:pt x="291889" y="194511"/>
                  <a:pt x="292950" y="193451"/>
                </a:cubicBezTo>
                <a:cubicBezTo>
                  <a:pt x="294010" y="192390"/>
                  <a:pt x="296131" y="191860"/>
                  <a:pt x="299313" y="191860"/>
                </a:cubicBezTo>
                <a:close/>
                <a:moveTo>
                  <a:pt x="523598" y="64606"/>
                </a:moveTo>
                <a:lnTo>
                  <a:pt x="553822" y="69378"/>
                </a:lnTo>
                <a:cubicBezTo>
                  <a:pt x="572909" y="73620"/>
                  <a:pt x="589611" y="79187"/>
                  <a:pt x="603927" y="86080"/>
                </a:cubicBezTo>
                <a:cubicBezTo>
                  <a:pt x="618243" y="92973"/>
                  <a:pt x="633354" y="103313"/>
                  <a:pt x="649261" y="117099"/>
                </a:cubicBezTo>
                <a:cubicBezTo>
                  <a:pt x="669410" y="135126"/>
                  <a:pt x="681075" y="146526"/>
                  <a:pt x="684257" y="151298"/>
                </a:cubicBezTo>
                <a:cubicBezTo>
                  <a:pt x="687437" y="156070"/>
                  <a:pt x="686908" y="161107"/>
                  <a:pt x="682665" y="166409"/>
                </a:cubicBezTo>
                <a:cubicBezTo>
                  <a:pt x="679484" y="169591"/>
                  <a:pt x="677893" y="174893"/>
                  <a:pt x="677893" y="182316"/>
                </a:cubicBezTo>
                <a:cubicBezTo>
                  <a:pt x="677893" y="183377"/>
                  <a:pt x="676304" y="190270"/>
                  <a:pt x="673121" y="202995"/>
                </a:cubicBezTo>
                <a:cubicBezTo>
                  <a:pt x="668879" y="209358"/>
                  <a:pt x="667819" y="215190"/>
                  <a:pt x="669941" y="220492"/>
                </a:cubicBezTo>
                <a:cubicBezTo>
                  <a:pt x="672061" y="222613"/>
                  <a:pt x="673121" y="225795"/>
                  <a:pt x="673121" y="230036"/>
                </a:cubicBezTo>
                <a:cubicBezTo>
                  <a:pt x="671000" y="234278"/>
                  <a:pt x="669941" y="242232"/>
                  <a:pt x="669941" y="253897"/>
                </a:cubicBezTo>
                <a:cubicBezTo>
                  <a:pt x="667819" y="267682"/>
                  <a:pt x="666228" y="275106"/>
                  <a:pt x="665168" y="276166"/>
                </a:cubicBezTo>
                <a:cubicBezTo>
                  <a:pt x="658805" y="294194"/>
                  <a:pt x="654563" y="310100"/>
                  <a:pt x="652442" y="323886"/>
                </a:cubicBezTo>
                <a:cubicBezTo>
                  <a:pt x="650322" y="336612"/>
                  <a:pt x="649261" y="358351"/>
                  <a:pt x="649261" y="389104"/>
                </a:cubicBezTo>
                <a:cubicBezTo>
                  <a:pt x="649261" y="451670"/>
                  <a:pt x="651912" y="517419"/>
                  <a:pt x="657214" y="586348"/>
                </a:cubicBezTo>
                <a:lnTo>
                  <a:pt x="658805" y="616570"/>
                </a:lnTo>
                <a:lnTo>
                  <a:pt x="666758" y="605436"/>
                </a:lnTo>
                <a:cubicBezTo>
                  <a:pt x="674182" y="592710"/>
                  <a:pt x="683991" y="565404"/>
                  <a:pt x="696186" y="523516"/>
                </a:cubicBezTo>
                <a:cubicBezTo>
                  <a:pt x="708381" y="481628"/>
                  <a:pt x="716069" y="447429"/>
                  <a:pt x="719251" y="420917"/>
                </a:cubicBezTo>
                <a:lnTo>
                  <a:pt x="720841" y="400239"/>
                </a:lnTo>
                <a:lnTo>
                  <a:pt x="706525" y="403420"/>
                </a:lnTo>
                <a:lnTo>
                  <a:pt x="698572" y="403420"/>
                </a:lnTo>
                <a:cubicBezTo>
                  <a:pt x="693270" y="403420"/>
                  <a:pt x="686377" y="400769"/>
                  <a:pt x="677893" y="395467"/>
                </a:cubicBezTo>
                <a:lnTo>
                  <a:pt x="663577" y="385923"/>
                </a:lnTo>
                <a:lnTo>
                  <a:pt x="676304" y="374788"/>
                </a:lnTo>
                <a:cubicBezTo>
                  <a:pt x="685847" y="367365"/>
                  <a:pt x="690619" y="362593"/>
                  <a:pt x="690619" y="360472"/>
                </a:cubicBezTo>
                <a:cubicBezTo>
                  <a:pt x="690619" y="358351"/>
                  <a:pt x="692739" y="355169"/>
                  <a:pt x="696981" y="350928"/>
                </a:cubicBezTo>
                <a:cubicBezTo>
                  <a:pt x="701223" y="346686"/>
                  <a:pt x="705995" y="346156"/>
                  <a:pt x="711297" y="349337"/>
                </a:cubicBezTo>
                <a:cubicBezTo>
                  <a:pt x="717660" y="352518"/>
                  <a:pt x="728795" y="354109"/>
                  <a:pt x="744702" y="354109"/>
                </a:cubicBezTo>
                <a:cubicBezTo>
                  <a:pt x="787121" y="355169"/>
                  <a:pt x="812570" y="361002"/>
                  <a:pt x="821054" y="371606"/>
                </a:cubicBezTo>
                <a:cubicBezTo>
                  <a:pt x="823175" y="375848"/>
                  <a:pt x="824235" y="380620"/>
                  <a:pt x="824235" y="385923"/>
                </a:cubicBezTo>
                <a:cubicBezTo>
                  <a:pt x="824235" y="398648"/>
                  <a:pt x="821319" y="415880"/>
                  <a:pt x="815487" y="437620"/>
                </a:cubicBezTo>
                <a:cubicBezTo>
                  <a:pt x="809654" y="459359"/>
                  <a:pt x="801966" y="480303"/>
                  <a:pt x="792423" y="500451"/>
                </a:cubicBezTo>
                <a:lnTo>
                  <a:pt x="779696" y="530674"/>
                </a:lnTo>
                <a:cubicBezTo>
                  <a:pt x="778636" y="538097"/>
                  <a:pt x="775456" y="545520"/>
                  <a:pt x="770152" y="552943"/>
                </a:cubicBezTo>
                <a:lnTo>
                  <a:pt x="757427" y="584757"/>
                </a:lnTo>
                <a:lnTo>
                  <a:pt x="746293" y="611798"/>
                </a:lnTo>
                <a:cubicBezTo>
                  <a:pt x="743111" y="614980"/>
                  <a:pt x="742581" y="617631"/>
                  <a:pt x="744702" y="619752"/>
                </a:cubicBezTo>
                <a:lnTo>
                  <a:pt x="771743" y="624524"/>
                </a:lnTo>
                <a:cubicBezTo>
                  <a:pt x="790831" y="625584"/>
                  <a:pt x="803291" y="627175"/>
                  <a:pt x="809124" y="629296"/>
                </a:cubicBezTo>
                <a:cubicBezTo>
                  <a:pt x="814956" y="631417"/>
                  <a:pt x="822114" y="636189"/>
                  <a:pt x="830598" y="643612"/>
                </a:cubicBezTo>
                <a:cubicBezTo>
                  <a:pt x="840142" y="653156"/>
                  <a:pt x="845974" y="657928"/>
                  <a:pt x="848095" y="657928"/>
                </a:cubicBezTo>
                <a:lnTo>
                  <a:pt x="856049" y="667472"/>
                </a:lnTo>
                <a:cubicBezTo>
                  <a:pt x="858170" y="670654"/>
                  <a:pt x="859495" y="673304"/>
                  <a:pt x="860025" y="675425"/>
                </a:cubicBezTo>
                <a:cubicBezTo>
                  <a:pt x="860556" y="677546"/>
                  <a:pt x="860025" y="679137"/>
                  <a:pt x="858435" y="680197"/>
                </a:cubicBezTo>
                <a:cubicBezTo>
                  <a:pt x="856844" y="681258"/>
                  <a:pt x="856049" y="682318"/>
                  <a:pt x="856049" y="683379"/>
                </a:cubicBezTo>
                <a:cubicBezTo>
                  <a:pt x="846506" y="693983"/>
                  <a:pt x="841733" y="706179"/>
                  <a:pt x="841733" y="719964"/>
                </a:cubicBezTo>
                <a:cubicBezTo>
                  <a:pt x="841733" y="726327"/>
                  <a:pt x="839612" y="734811"/>
                  <a:pt x="835370" y="745415"/>
                </a:cubicBezTo>
                <a:cubicBezTo>
                  <a:pt x="827947" y="761322"/>
                  <a:pt x="823440" y="772722"/>
                  <a:pt x="821849" y="779615"/>
                </a:cubicBezTo>
                <a:cubicBezTo>
                  <a:pt x="820259" y="786508"/>
                  <a:pt x="819993" y="794196"/>
                  <a:pt x="821054" y="802679"/>
                </a:cubicBezTo>
                <a:cubicBezTo>
                  <a:pt x="823175" y="814344"/>
                  <a:pt x="825296" y="821237"/>
                  <a:pt x="827417" y="823358"/>
                </a:cubicBezTo>
                <a:cubicBezTo>
                  <a:pt x="844384" y="837144"/>
                  <a:pt x="857110" y="846158"/>
                  <a:pt x="865593" y="850400"/>
                </a:cubicBezTo>
                <a:cubicBezTo>
                  <a:pt x="874076" y="854642"/>
                  <a:pt x="887332" y="858883"/>
                  <a:pt x="905360" y="863125"/>
                </a:cubicBezTo>
                <a:cubicBezTo>
                  <a:pt x="921266" y="866307"/>
                  <a:pt x="939294" y="867897"/>
                  <a:pt x="959443" y="867897"/>
                </a:cubicBezTo>
                <a:cubicBezTo>
                  <a:pt x="984893" y="867897"/>
                  <a:pt x="1015116" y="864716"/>
                  <a:pt x="1050111" y="858353"/>
                </a:cubicBezTo>
                <a:cubicBezTo>
                  <a:pt x="1069199" y="854111"/>
                  <a:pt x="1083251" y="850665"/>
                  <a:pt x="1092264" y="848014"/>
                </a:cubicBezTo>
                <a:cubicBezTo>
                  <a:pt x="1101278" y="845363"/>
                  <a:pt x="1111617" y="840856"/>
                  <a:pt x="1123282" y="834493"/>
                </a:cubicBezTo>
                <a:cubicBezTo>
                  <a:pt x="1141310" y="824949"/>
                  <a:pt x="1155361" y="815140"/>
                  <a:pt x="1165435" y="805065"/>
                </a:cubicBezTo>
                <a:cubicBezTo>
                  <a:pt x="1175509" y="794991"/>
                  <a:pt x="1184259" y="782001"/>
                  <a:pt x="1191681" y="766094"/>
                </a:cubicBezTo>
                <a:lnTo>
                  <a:pt x="1210769" y="726327"/>
                </a:lnTo>
                <a:cubicBezTo>
                  <a:pt x="1212890" y="717844"/>
                  <a:pt x="1218193" y="706709"/>
                  <a:pt x="1226676" y="692923"/>
                </a:cubicBezTo>
                <a:cubicBezTo>
                  <a:pt x="1226676" y="692923"/>
                  <a:pt x="1233040" y="678077"/>
                  <a:pt x="1245764" y="648384"/>
                </a:cubicBezTo>
                <a:cubicBezTo>
                  <a:pt x="1250006" y="633538"/>
                  <a:pt x="1253187" y="626114"/>
                  <a:pt x="1255308" y="626114"/>
                </a:cubicBezTo>
                <a:cubicBezTo>
                  <a:pt x="1257429" y="626114"/>
                  <a:pt x="1258490" y="630356"/>
                  <a:pt x="1258490" y="638840"/>
                </a:cubicBezTo>
                <a:cubicBezTo>
                  <a:pt x="1260611" y="648384"/>
                  <a:pt x="1264322" y="656868"/>
                  <a:pt x="1269624" y="664291"/>
                </a:cubicBezTo>
                <a:cubicBezTo>
                  <a:pt x="1275987" y="674895"/>
                  <a:pt x="1279168" y="686030"/>
                  <a:pt x="1279168" y="697695"/>
                </a:cubicBezTo>
                <a:cubicBezTo>
                  <a:pt x="1284472" y="784652"/>
                  <a:pt x="1288182" y="831842"/>
                  <a:pt x="1290303" y="839265"/>
                </a:cubicBezTo>
                <a:lnTo>
                  <a:pt x="1291894" y="847218"/>
                </a:lnTo>
                <a:cubicBezTo>
                  <a:pt x="1291894" y="851460"/>
                  <a:pt x="1289774" y="857293"/>
                  <a:pt x="1285531" y="864716"/>
                </a:cubicBezTo>
                <a:cubicBezTo>
                  <a:pt x="1279168" y="875320"/>
                  <a:pt x="1275987" y="883804"/>
                  <a:pt x="1275987" y="890167"/>
                </a:cubicBezTo>
                <a:cubicBezTo>
                  <a:pt x="1272807" y="903953"/>
                  <a:pt x="1266443" y="910845"/>
                  <a:pt x="1256899" y="910845"/>
                </a:cubicBezTo>
                <a:cubicBezTo>
                  <a:pt x="1250536" y="910845"/>
                  <a:pt x="1246295" y="912966"/>
                  <a:pt x="1244174" y="917208"/>
                </a:cubicBezTo>
                <a:cubicBezTo>
                  <a:pt x="1239932" y="920390"/>
                  <a:pt x="1232243" y="923836"/>
                  <a:pt x="1221109" y="927547"/>
                </a:cubicBezTo>
                <a:cubicBezTo>
                  <a:pt x="1209974" y="931259"/>
                  <a:pt x="1200695" y="933115"/>
                  <a:pt x="1193272" y="933115"/>
                </a:cubicBezTo>
                <a:lnTo>
                  <a:pt x="1145552" y="929933"/>
                </a:lnTo>
                <a:cubicBezTo>
                  <a:pt x="1121161" y="927813"/>
                  <a:pt x="1108436" y="927282"/>
                  <a:pt x="1107376" y="928343"/>
                </a:cubicBezTo>
                <a:cubicBezTo>
                  <a:pt x="1101013" y="931524"/>
                  <a:pt x="1077153" y="933115"/>
                  <a:pt x="1035795" y="933115"/>
                </a:cubicBezTo>
                <a:cubicBezTo>
                  <a:pt x="1007163" y="933115"/>
                  <a:pt x="980122" y="932054"/>
                  <a:pt x="954672" y="929933"/>
                </a:cubicBezTo>
                <a:cubicBezTo>
                  <a:pt x="940885" y="926752"/>
                  <a:pt x="928690" y="925161"/>
                  <a:pt x="918085" y="925161"/>
                </a:cubicBezTo>
                <a:cubicBezTo>
                  <a:pt x="895816" y="924101"/>
                  <a:pt x="875137" y="917208"/>
                  <a:pt x="856049" y="904483"/>
                </a:cubicBezTo>
                <a:cubicBezTo>
                  <a:pt x="821054" y="881153"/>
                  <a:pt x="795603" y="857293"/>
                  <a:pt x="779696" y="832902"/>
                </a:cubicBezTo>
                <a:cubicBezTo>
                  <a:pt x="764850" y="811693"/>
                  <a:pt x="755836" y="795256"/>
                  <a:pt x="752655" y="783591"/>
                </a:cubicBezTo>
                <a:cubicBezTo>
                  <a:pt x="749474" y="771926"/>
                  <a:pt x="747353" y="748066"/>
                  <a:pt x="746293" y="712011"/>
                </a:cubicBezTo>
                <a:cubicBezTo>
                  <a:pt x="746293" y="670654"/>
                  <a:pt x="744702" y="647854"/>
                  <a:pt x="741520" y="643612"/>
                </a:cubicBezTo>
                <a:cubicBezTo>
                  <a:pt x="738340" y="639370"/>
                  <a:pt x="735689" y="637514"/>
                  <a:pt x="733567" y="638045"/>
                </a:cubicBezTo>
                <a:cubicBezTo>
                  <a:pt x="731446" y="638575"/>
                  <a:pt x="730385" y="641491"/>
                  <a:pt x="730385" y="646793"/>
                </a:cubicBezTo>
                <a:cubicBezTo>
                  <a:pt x="730385" y="651035"/>
                  <a:pt x="726939" y="658988"/>
                  <a:pt x="720046" y="670654"/>
                </a:cubicBezTo>
                <a:cubicBezTo>
                  <a:pt x="713153" y="682318"/>
                  <a:pt x="705465" y="692923"/>
                  <a:pt x="696981" y="702467"/>
                </a:cubicBezTo>
                <a:lnTo>
                  <a:pt x="690619" y="712011"/>
                </a:lnTo>
                <a:cubicBezTo>
                  <a:pt x="690619" y="714132"/>
                  <a:pt x="686908" y="718904"/>
                  <a:pt x="679484" y="726327"/>
                </a:cubicBezTo>
                <a:cubicBezTo>
                  <a:pt x="671000" y="736932"/>
                  <a:pt x="666758" y="742764"/>
                  <a:pt x="666758" y="743824"/>
                </a:cubicBezTo>
                <a:cubicBezTo>
                  <a:pt x="666758" y="747006"/>
                  <a:pt x="663047" y="750717"/>
                  <a:pt x="655624" y="754959"/>
                </a:cubicBezTo>
                <a:cubicBezTo>
                  <a:pt x="648201" y="760261"/>
                  <a:pt x="640778" y="768215"/>
                  <a:pt x="633354" y="778819"/>
                </a:cubicBezTo>
                <a:cubicBezTo>
                  <a:pt x="624872" y="789424"/>
                  <a:pt x="611615" y="803475"/>
                  <a:pt x="593587" y="820972"/>
                </a:cubicBezTo>
                <a:cubicBezTo>
                  <a:pt x="575560" y="838470"/>
                  <a:pt x="561775" y="849869"/>
                  <a:pt x="552230" y="855172"/>
                </a:cubicBezTo>
                <a:cubicBezTo>
                  <a:pt x="542686" y="859413"/>
                  <a:pt x="533672" y="865246"/>
                  <a:pt x="525188" y="872669"/>
                </a:cubicBezTo>
                <a:cubicBezTo>
                  <a:pt x="511404" y="881153"/>
                  <a:pt x="503979" y="885395"/>
                  <a:pt x="502919" y="885395"/>
                </a:cubicBezTo>
                <a:lnTo>
                  <a:pt x="483831" y="898120"/>
                </a:lnTo>
                <a:cubicBezTo>
                  <a:pt x="479589" y="904483"/>
                  <a:pt x="474817" y="907664"/>
                  <a:pt x="469515" y="907664"/>
                </a:cubicBezTo>
                <a:lnTo>
                  <a:pt x="445656" y="917208"/>
                </a:lnTo>
                <a:cubicBezTo>
                  <a:pt x="436111" y="921450"/>
                  <a:pt x="424976" y="925161"/>
                  <a:pt x="412250" y="928343"/>
                </a:cubicBezTo>
                <a:cubicBezTo>
                  <a:pt x="399526" y="931524"/>
                  <a:pt x="388390" y="933115"/>
                  <a:pt x="378846" y="933115"/>
                </a:cubicBezTo>
                <a:cubicBezTo>
                  <a:pt x="372484" y="933115"/>
                  <a:pt x="367181" y="932054"/>
                  <a:pt x="362940" y="929933"/>
                </a:cubicBezTo>
                <a:cubicBezTo>
                  <a:pt x="355516" y="926752"/>
                  <a:pt x="347563" y="921450"/>
                  <a:pt x="339079" y="914027"/>
                </a:cubicBezTo>
                <a:lnTo>
                  <a:pt x="324763" y="902892"/>
                </a:lnTo>
                <a:lnTo>
                  <a:pt x="339079" y="899711"/>
                </a:lnTo>
                <a:cubicBezTo>
                  <a:pt x="360288" y="896529"/>
                  <a:pt x="388125" y="885660"/>
                  <a:pt x="422590" y="867102"/>
                </a:cubicBezTo>
                <a:cubicBezTo>
                  <a:pt x="457054" y="848544"/>
                  <a:pt x="482770" y="830781"/>
                  <a:pt x="499739" y="813814"/>
                </a:cubicBezTo>
                <a:cubicBezTo>
                  <a:pt x="530491" y="784122"/>
                  <a:pt x="555676" y="754959"/>
                  <a:pt x="575295" y="726327"/>
                </a:cubicBezTo>
                <a:cubicBezTo>
                  <a:pt x="594913" y="697695"/>
                  <a:pt x="600480" y="680728"/>
                  <a:pt x="591997" y="675425"/>
                </a:cubicBezTo>
                <a:cubicBezTo>
                  <a:pt x="589876" y="673304"/>
                  <a:pt x="587755" y="668533"/>
                  <a:pt x="585634" y="661109"/>
                </a:cubicBezTo>
                <a:cubicBezTo>
                  <a:pt x="581393" y="652626"/>
                  <a:pt x="578211" y="647324"/>
                  <a:pt x="576091" y="645203"/>
                </a:cubicBezTo>
                <a:cubicBezTo>
                  <a:pt x="572909" y="640961"/>
                  <a:pt x="570789" y="626645"/>
                  <a:pt x="569727" y="602254"/>
                </a:cubicBezTo>
                <a:cubicBezTo>
                  <a:pt x="567606" y="577864"/>
                  <a:pt x="567606" y="565669"/>
                  <a:pt x="569727" y="565669"/>
                </a:cubicBezTo>
                <a:cubicBezTo>
                  <a:pt x="569727" y="564609"/>
                  <a:pt x="570258" y="562223"/>
                  <a:pt x="571318" y="558511"/>
                </a:cubicBezTo>
                <a:cubicBezTo>
                  <a:pt x="572378" y="554799"/>
                  <a:pt x="573440" y="549232"/>
                  <a:pt x="574499" y="541809"/>
                </a:cubicBezTo>
                <a:cubicBezTo>
                  <a:pt x="576620" y="528023"/>
                  <a:pt x="577150" y="505223"/>
                  <a:pt x="576091" y="473410"/>
                </a:cubicBezTo>
                <a:cubicBezTo>
                  <a:pt x="572909" y="422508"/>
                  <a:pt x="571318" y="393346"/>
                  <a:pt x="571318" y="385923"/>
                </a:cubicBezTo>
                <a:cubicBezTo>
                  <a:pt x="568138" y="346686"/>
                  <a:pt x="565487" y="316993"/>
                  <a:pt x="563365" y="296845"/>
                </a:cubicBezTo>
                <a:lnTo>
                  <a:pt x="557002" y="215720"/>
                </a:lnTo>
                <a:cubicBezTo>
                  <a:pt x="554881" y="180726"/>
                  <a:pt x="551965" y="153419"/>
                  <a:pt x="548253" y="133801"/>
                </a:cubicBezTo>
                <a:cubicBezTo>
                  <a:pt x="544542" y="114182"/>
                  <a:pt x="538974" y="97480"/>
                  <a:pt x="531551" y="83694"/>
                </a:cubicBezTo>
                <a:cubicBezTo>
                  <a:pt x="524128" y="70969"/>
                  <a:pt x="521477" y="64606"/>
                  <a:pt x="523598" y="64606"/>
                </a:cubicBezTo>
                <a:close/>
                <a:moveTo>
                  <a:pt x="860572" y="35"/>
                </a:moveTo>
                <a:cubicBezTo>
                  <a:pt x="869619" y="-263"/>
                  <a:pt x="882693" y="1377"/>
                  <a:pt x="899792" y="4956"/>
                </a:cubicBezTo>
                <a:cubicBezTo>
                  <a:pt x="922592" y="9728"/>
                  <a:pt x="938234" y="14765"/>
                  <a:pt x="946717" y="20067"/>
                </a:cubicBezTo>
                <a:cubicBezTo>
                  <a:pt x="954140" y="25370"/>
                  <a:pt x="962359" y="32528"/>
                  <a:pt x="971373" y="41541"/>
                </a:cubicBezTo>
                <a:cubicBezTo>
                  <a:pt x="980387" y="50555"/>
                  <a:pt x="984893" y="56123"/>
                  <a:pt x="984893" y="58244"/>
                </a:cubicBezTo>
                <a:cubicBezTo>
                  <a:pt x="984893" y="58244"/>
                  <a:pt x="989135" y="61425"/>
                  <a:pt x="997619" y="67788"/>
                </a:cubicBezTo>
                <a:cubicBezTo>
                  <a:pt x="1006102" y="74150"/>
                  <a:pt x="1010874" y="79452"/>
                  <a:pt x="1011935" y="83694"/>
                </a:cubicBezTo>
                <a:cubicBezTo>
                  <a:pt x="1015116" y="91117"/>
                  <a:pt x="1027842" y="101722"/>
                  <a:pt x="1050111" y="115508"/>
                </a:cubicBezTo>
                <a:lnTo>
                  <a:pt x="1050111" y="117099"/>
                </a:lnTo>
                <a:lnTo>
                  <a:pt x="1046930" y="131415"/>
                </a:lnTo>
                <a:cubicBezTo>
                  <a:pt x="1043748" y="137777"/>
                  <a:pt x="1041097" y="153154"/>
                  <a:pt x="1038977" y="177544"/>
                </a:cubicBezTo>
                <a:cubicBezTo>
                  <a:pt x="1037916" y="194511"/>
                  <a:pt x="1033674" y="215720"/>
                  <a:pt x="1026251" y="241171"/>
                </a:cubicBezTo>
                <a:cubicBezTo>
                  <a:pt x="1020949" y="269803"/>
                  <a:pt x="1018298" y="285180"/>
                  <a:pt x="1018298" y="287301"/>
                </a:cubicBezTo>
                <a:cubicBezTo>
                  <a:pt x="1018298" y="329719"/>
                  <a:pt x="1017237" y="353049"/>
                  <a:pt x="1015116" y="357290"/>
                </a:cubicBezTo>
                <a:cubicBezTo>
                  <a:pt x="1012996" y="360472"/>
                  <a:pt x="1011935" y="364448"/>
                  <a:pt x="1011935" y="369220"/>
                </a:cubicBezTo>
                <a:cubicBezTo>
                  <a:pt x="1011935" y="373992"/>
                  <a:pt x="1012465" y="378499"/>
                  <a:pt x="1013526" y="382741"/>
                </a:cubicBezTo>
                <a:lnTo>
                  <a:pt x="1013526" y="387513"/>
                </a:lnTo>
                <a:cubicBezTo>
                  <a:pt x="1013526" y="395997"/>
                  <a:pt x="1012996" y="402360"/>
                  <a:pt x="1011935" y="406601"/>
                </a:cubicBezTo>
                <a:cubicBezTo>
                  <a:pt x="1008755" y="422508"/>
                  <a:pt x="1007163" y="435764"/>
                  <a:pt x="1007163" y="446368"/>
                </a:cubicBezTo>
                <a:cubicBezTo>
                  <a:pt x="1003982" y="482424"/>
                  <a:pt x="1001330" y="504693"/>
                  <a:pt x="999210" y="513177"/>
                </a:cubicBezTo>
                <a:cubicBezTo>
                  <a:pt x="996028" y="525902"/>
                  <a:pt x="994439" y="538627"/>
                  <a:pt x="994439" y="551353"/>
                </a:cubicBezTo>
                <a:cubicBezTo>
                  <a:pt x="992317" y="573622"/>
                  <a:pt x="989135" y="590059"/>
                  <a:pt x="984893" y="600664"/>
                </a:cubicBezTo>
                <a:cubicBezTo>
                  <a:pt x="980652" y="619752"/>
                  <a:pt x="978531" y="632477"/>
                  <a:pt x="978531" y="638840"/>
                </a:cubicBezTo>
                <a:cubicBezTo>
                  <a:pt x="978531" y="649444"/>
                  <a:pt x="975880" y="657928"/>
                  <a:pt x="970578" y="664291"/>
                </a:cubicBezTo>
                <a:cubicBezTo>
                  <a:pt x="964215" y="670654"/>
                  <a:pt x="959974" y="673835"/>
                  <a:pt x="957852" y="673835"/>
                </a:cubicBezTo>
                <a:cubicBezTo>
                  <a:pt x="954672" y="673835"/>
                  <a:pt x="949899" y="677016"/>
                  <a:pt x="943536" y="683379"/>
                </a:cubicBezTo>
                <a:cubicBezTo>
                  <a:pt x="935052" y="690802"/>
                  <a:pt x="927629" y="694514"/>
                  <a:pt x="921266" y="694514"/>
                </a:cubicBezTo>
                <a:cubicBezTo>
                  <a:pt x="912783" y="694514"/>
                  <a:pt x="904299" y="687091"/>
                  <a:pt x="895816" y="672244"/>
                </a:cubicBezTo>
                <a:cubicBezTo>
                  <a:pt x="891575" y="663760"/>
                  <a:pt x="887862" y="657928"/>
                  <a:pt x="884681" y="654747"/>
                </a:cubicBezTo>
                <a:cubicBezTo>
                  <a:pt x="879379" y="648384"/>
                  <a:pt x="874872" y="635393"/>
                  <a:pt x="871160" y="615775"/>
                </a:cubicBezTo>
                <a:cubicBezTo>
                  <a:pt x="867449" y="596157"/>
                  <a:pt x="865593" y="575743"/>
                  <a:pt x="865593" y="554534"/>
                </a:cubicBezTo>
                <a:cubicBezTo>
                  <a:pt x="865593" y="538627"/>
                  <a:pt x="866123" y="527493"/>
                  <a:pt x="867184" y="521130"/>
                </a:cubicBezTo>
                <a:cubicBezTo>
                  <a:pt x="873546" y="473410"/>
                  <a:pt x="877788" y="432582"/>
                  <a:pt x="879909" y="398648"/>
                </a:cubicBezTo>
                <a:cubicBezTo>
                  <a:pt x="882030" y="364714"/>
                  <a:pt x="883090" y="324416"/>
                  <a:pt x="883090" y="277757"/>
                </a:cubicBezTo>
                <a:cubicBezTo>
                  <a:pt x="883090" y="220492"/>
                  <a:pt x="882560" y="189739"/>
                  <a:pt x="881500" y="185497"/>
                </a:cubicBezTo>
                <a:lnTo>
                  <a:pt x="878318" y="120280"/>
                </a:lnTo>
                <a:cubicBezTo>
                  <a:pt x="877258" y="82104"/>
                  <a:pt x="875137" y="63016"/>
                  <a:pt x="871956" y="63016"/>
                </a:cubicBezTo>
                <a:lnTo>
                  <a:pt x="868774" y="63016"/>
                </a:lnTo>
                <a:lnTo>
                  <a:pt x="856049" y="66197"/>
                </a:lnTo>
                <a:cubicBezTo>
                  <a:pt x="832719" y="71499"/>
                  <a:pt x="822645" y="74150"/>
                  <a:pt x="825826" y="74150"/>
                </a:cubicBezTo>
                <a:lnTo>
                  <a:pt x="778107" y="82104"/>
                </a:lnTo>
                <a:cubicBezTo>
                  <a:pt x="765380" y="85285"/>
                  <a:pt x="752655" y="86876"/>
                  <a:pt x="739930" y="86876"/>
                </a:cubicBezTo>
                <a:cubicBezTo>
                  <a:pt x="726144" y="86876"/>
                  <a:pt x="717130" y="84755"/>
                  <a:pt x="712888" y="80513"/>
                </a:cubicBezTo>
                <a:cubicBezTo>
                  <a:pt x="711828" y="77332"/>
                  <a:pt x="708646" y="75741"/>
                  <a:pt x="703344" y="75741"/>
                </a:cubicBezTo>
                <a:cubicBezTo>
                  <a:pt x="698042" y="74680"/>
                  <a:pt x="693005" y="72825"/>
                  <a:pt x="688233" y="70174"/>
                </a:cubicBezTo>
                <a:cubicBezTo>
                  <a:pt x="683461" y="67522"/>
                  <a:pt x="681606" y="65667"/>
                  <a:pt x="682665" y="64606"/>
                </a:cubicBezTo>
                <a:cubicBezTo>
                  <a:pt x="686908" y="60364"/>
                  <a:pt x="717660" y="48699"/>
                  <a:pt x="774924" y="29611"/>
                </a:cubicBezTo>
                <a:lnTo>
                  <a:pt x="806738" y="18477"/>
                </a:lnTo>
                <a:cubicBezTo>
                  <a:pt x="812040" y="15295"/>
                  <a:pt x="819198" y="12114"/>
                  <a:pt x="828212" y="8933"/>
                </a:cubicBezTo>
                <a:cubicBezTo>
                  <a:pt x="837226" y="5751"/>
                  <a:pt x="845444" y="3100"/>
                  <a:pt x="852867" y="979"/>
                </a:cubicBezTo>
                <a:cubicBezTo>
                  <a:pt x="854988" y="449"/>
                  <a:pt x="857558" y="134"/>
                  <a:pt x="860572" y="35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8000"/>
                  <a:lumOff val="82000"/>
                </a:schemeClr>
              </a:gs>
              <a:gs pos="88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500" spc="-300" dirty="0">
              <a:gradFill>
                <a:gsLst>
                  <a:gs pos="0">
                    <a:schemeClr val="accent3">
                      <a:lumMod val="18000"/>
                      <a:lumOff val="82000"/>
                    </a:schemeClr>
                  </a:gs>
                  <a:gs pos="88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B3B1853-53DE-49DA-8AD7-3BE7D5390440}"/>
              </a:ext>
            </a:extLst>
          </p:cNvPr>
          <p:cNvSpPr txBox="1"/>
          <p:nvPr/>
        </p:nvSpPr>
        <p:spPr>
          <a:xfrm>
            <a:off x="5604790" y="1637701"/>
            <a:ext cx="868808" cy="1004971"/>
          </a:xfrm>
          <a:custGeom>
            <a:avLst/>
            <a:gdLst>
              <a:gd name="connsiteX0" fmla="*/ 553783 w 868808"/>
              <a:gd name="connsiteY0" fmla="*/ 722833 h 1004971"/>
              <a:gd name="connsiteX1" fmla="*/ 580015 w 868808"/>
              <a:gd name="connsiteY1" fmla="*/ 731577 h 1004971"/>
              <a:gd name="connsiteX2" fmla="*/ 591674 w 868808"/>
              <a:gd name="connsiteY2" fmla="*/ 740321 h 1004971"/>
              <a:gd name="connsiteX3" fmla="*/ 593131 w 868808"/>
              <a:gd name="connsiteY3" fmla="*/ 751980 h 1004971"/>
              <a:gd name="connsiteX4" fmla="*/ 590216 w 868808"/>
              <a:gd name="connsiteY4" fmla="*/ 765096 h 1004971"/>
              <a:gd name="connsiteX5" fmla="*/ 587302 w 868808"/>
              <a:gd name="connsiteY5" fmla="*/ 769468 h 1004971"/>
              <a:gd name="connsiteX6" fmla="*/ 565442 w 868808"/>
              <a:gd name="connsiteY6" fmla="*/ 778211 h 1004971"/>
              <a:gd name="connsiteX7" fmla="*/ 445941 w 868808"/>
              <a:gd name="connsiteY7" fmla="*/ 794242 h 1004971"/>
              <a:gd name="connsiteX8" fmla="*/ 402222 w 868808"/>
              <a:gd name="connsiteY8" fmla="*/ 789870 h 1004971"/>
              <a:gd name="connsiteX9" fmla="*/ 390563 w 868808"/>
              <a:gd name="connsiteY9" fmla="*/ 784041 h 1004971"/>
              <a:gd name="connsiteX10" fmla="*/ 478002 w 868808"/>
              <a:gd name="connsiteY10" fmla="*/ 747608 h 1004971"/>
              <a:gd name="connsiteX11" fmla="*/ 517350 w 868808"/>
              <a:gd name="connsiteY11" fmla="*/ 730120 h 1004971"/>
              <a:gd name="connsiteX12" fmla="*/ 553783 w 868808"/>
              <a:gd name="connsiteY12" fmla="*/ 722833 h 1004971"/>
              <a:gd name="connsiteX13" fmla="*/ 557427 w 868808"/>
              <a:gd name="connsiteY13" fmla="*/ 595317 h 1004971"/>
              <a:gd name="connsiteX14" fmla="*/ 572729 w 868808"/>
              <a:gd name="connsiteY14" fmla="*/ 597503 h 1004971"/>
              <a:gd name="connsiteX15" fmla="*/ 594588 w 868808"/>
              <a:gd name="connsiteY15" fmla="*/ 609890 h 1004971"/>
              <a:gd name="connsiteX16" fmla="*/ 598960 w 868808"/>
              <a:gd name="connsiteY16" fmla="*/ 625192 h 1004971"/>
              <a:gd name="connsiteX17" fmla="*/ 593131 w 868808"/>
              <a:gd name="connsiteY17" fmla="*/ 641223 h 1004971"/>
              <a:gd name="connsiteX18" fmla="*/ 550140 w 868808"/>
              <a:gd name="connsiteY18" fmla="*/ 654339 h 1004971"/>
              <a:gd name="connsiteX19" fmla="*/ 489661 w 868808"/>
              <a:gd name="connsiteY19" fmla="*/ 667455 h 1004971"/>
              <a:gd name="connsiteX20" fmla="*/ 451771 w 868808"/>
              <a:gd name="connsiteY20" fmla="*/ 671827 h 1004971"/>
              <a:gd name="connsiteX21" fmla="*/ 421167 w 868808"/>
              <a:gd name="connsiteY21" fmla="*/ 670369 h 1004971"/>
              <a:gd name="connsiteX22" fmla="*/ 383276 w 868808"/>
              <a:gd name="connsiteY22" fmla="*/ 665997 h 1004971"/>
              <a:gd name="connsiteX23" fmla="*/ 387648 w 868808"/>
              <a:gd name="connsiteY23" fmla="*/ 663083 h 1004971"/>
              <a:gd name="connsiteX24" fmla="*/ 437926 w 868808"/>
              <a:gd name="connsiteY24" fmla="*/ 641952 h 1004971"/>
              <a:gd name="connsiteX25" fmla="*/ 498405 w 868808"/>
              <a:gd name="connsiteY25" fmla="*/ 612076 h 1004971"/>
              <a:gd name="connsiteX26" fmla="*/ 533381 w 868808"/>
              <a:gd name="connsiteY26" fmla="*/ 600418 h 1004971"/>
              <a:gd name="connsiteX27" fmla="*/ 557427 w 868808"/>
              <a:gd name="connsiteY27" fmla="*/ 595317 h 1004971"/>
              <a:gd name="connsiteX28" fmla="*/ 351215 w 868808"/>
              <a:gd name="connsiteY28" fmla="*/ 144275 h 1004971"/>
              <a:gd name="connsiteX29" fmla="*/ 371618 w 868808"/>
              <a:gd name="connsiteY29" fmla="*/ 147918 h 1004971"/>
              <a:gd name="connsiteX30" fmla="*/ 392020 w 868808"/>
              <a:gd name="connsiteY30" fmla="*/ 155934 h 1004971"/>
              <a:gd name="connsiteX31" fmla="*/ 405136 w 868808"/>
              <a:gd name="connsiteY31" fmla="*/ 174879 h 1004971"/>
              <a:gd name="connsiteX32" fmla="*/ 413880 w 868808"/>
              <a:gd name="connsiteY32" fmla="*/ 187995 h 1004971"/>
              <a:gd name="connsiteX33" fmla="*/ 415338 w 868808"/>
              <a:gd name="connsiteY33" fmla="*/ 187995 h 1004971"/>
              <a:gd name="connsiteX34" fmla="*/ 431369 w 868808"/>
              <a:gd name="connsiteY34" fmla="*/ 185080 h 1004971"/>
              <a:gd name="connsiteX35" fmla="*/ 454685 w 868808"/>
              <a:gd name="connsiteY35" fmla="*/ 182165 h 1004971"/>
              <a:gd name="connsiteX36" fmla="*/ 509335 w 868808"/>
              <a:gd name="connsiteY36" fmla="*/ 191638 h 1004971"/>
              <a:gd name="connsiteX37" fmla="*/ 539210 w 868808"/>
              <a:gd name="connsiteY37" fmla="*/ 211312 h 1004971"/>
              <a:gd name="connsiteX38" fmla="*/ 545039 w 868808"/>
              <a:gd name="connsiteY38" fmla="*/ 218599 h 1004971"/>
              <a:gd name="connsiteX39" fmla="*/ 549411 w 868808"/>
              <a:gd name="connsiteY39" fmla="*/ 222971 h 1004971"/>
              <a:gd name="connsiteX40" fmla="*/ 537753 w 868808"/>
              <a:gd name="connsiteY40" fmla="*/ 240458 h 1004971"/>
              <a:gd name="connsiteX41" fmla="*/ 523180 w 868808"/>
              <a:gd name="connsiteY41" fmla="*/ 250660 h 1004971"/>
              <a:gd name="connsiteX42" fmla="*/ 492576 w 868808"/>
              <a:gd name="connsiteY42" fmla="*/ 255032 h 1004971"/>
              <a:gd name="connsiteX43" fmla="*/ 457600 w 868808"/>
              <a:gd name="connsiteY43" fmla="*/ 262318 h 1004971"/>
              <a:gd name="connsiteX44" fmla="*/ 428453 w 868808"/>
              <a:gd name="connsiteY44" fmla="*/ 268148 h 1004971"/>
              <a:gd name="connsiteX45" fmla="*/ 414609 w 868808"/>
              <a:gd name="connsiteY45" fmla="*/ 271791 h 1004971"/>
              <a:gd name="connsiteX46" fmla="*/ 408051 w 868808"/>
              <a:gd name="connsiteY46" fmla="*/ 281264 h 1004971"/>
              <a:gd name="connsiteX47" fmla="*/ 400036 w 868808"/>
              <a:gd name="connsiteY47" fmla="*/ 316968 h 1004971"/>
              <a:gd name="connsiteX48" fmla="*/ 394935 w 868808"/>
              <a:gd name="connsiteY48" fmla="*/ 357044 h 1004971"/>
              <a:gd name="connsiteX49" fmla="*/ 448856 w 868808"/>
              <a:gd name="connsiteY49" fmla="*/ 349758 h 1004971"/>
              <a:gd name="connsiteX50" fmla="*/ 540667 w 868808"/>
              <a:gd name="connsiteY50" fmla="*/ 332270 h 1004971"/>
              <a:gd name="connsiteX51" fmla="*/ 664540 w 868808"/>
              <a:gd name="connsiteY51" fmla="*/ 308953 h 1004971"/>
              <a:gd name="connsiteX52" fmla="*/ 719918 w 868808"/>
              <a:gd name="connsiteY52" fmla="*/ 301666 h 1004971"/>
              <a:gd name="connsiteX53" fmla="*/ 808815 w 868808"/>
              <a:gd name="connsiteY53" fmla="*/ 316239 h 1004971"/>
              <a:gd name="connsiteX54" fmla="*/ 833590 w 868808"/>
              <a:gd name="connsiteY54" fmla="*/ 326441 h 1004971"/>
              <a:gd name="connsiteX55" fmla="*/ 838690 w 868808"/>
              <a:gd name="connsiteY55" fmla="*/ 330084 h 1004971"/>
              <a:gd name="connsiteX56" fmla="*/ 848163 w 868808"/>
              <a:gd name="connsiteY56" fmla="*/ 333727 h 1004971"/>
              <a:gd name="connsiteX57" fmla="*/ 862736 w 868808"/>
              <a:gd name="connsiteY57" fmla="*/ 351215 h 1004971"/>
              <a:gd name="connsiteX58" fmla="*/ 868566 w 868808"/>
              <a:gd name="connsiteY58" fmla="*/ 370160 h 1004971"/>
              <a:gd name="connsiteX59" fmla="*/ 853264 w 868808"/>
              <a:gd name="connsiteY59" fmla="*/ 386920 h 1004971"/>
              <a:gd name="connsiteX60" fmla="*/ 833590 w 868808"/>
              <a:gd name="connsiteY60" fmla="*/ 399307 h 1004971"/>
              <a:gd name="connsiteX61" fmla="*/ 826303 w 868808"/>
              <a:gd name="connsiteY61" fmla="*/ 400764 h 1004971"/>
              <a:gd name="connsiteX62" fmla="*/ 811730 w 868808"/>
              <a:gd name="connsiteY62" fmla="*/ 397850 h 1004971"/>
              <a:gd name="connsiteX63" fmla="*/ 791327 w 868808"/>
              <a:gd name="connsiteY63" fmla="*/ 393478 h 1004971"/>
              <a:gd name="connsiteX64" fmla="*/ 751980 w 868808"/>
              <a:gd name="connsiteY64" fmla="*/ 387648 h 1004971"/>
              <a:gd name="connsiteX65" fmla="*/ 703888 w 868808"/>
              <a:gd name="connsiteY65" fmla="*/ 383276 h 1004971"/>
              <a:gd name="connsiteX66" fmla="*/ 623735 w 868808"/>
              <a:gd name="connsiteY66" fmla="*/ 381819 h 1004971"/>
              <a:gd name="connsiteX67" fmla="*/ 489661 w 868808"/>
              <a:gd name="connsiteY67" fmla="*/ 386191 h 1004971"/>
              <a:gd name="connsiteX68" fmla="*/ 384734 w 868808"/>
              <a:gd name="connsiteY68" fmla="*/ 405136 h 1004971"/>
              <a:gd name="connsiteX69" fmla="*/ 373075 w 868808"/>
              <a:gd name="connsiteY69" fmla="*/ 432825 h 1004971"/>
              <a:gd name="connsiteX70" fmla="*/ 362875 w 868808"/>
              <a:gd name="connsiteY70" fmla="*/ 467801 h 1004971"/>
              <a:gd name="connsiteX71" fmla="*/ 355587 w 868808"/>
              <a:gd name="connsiteY71" fmla="*/ 488204 h 1004971"/>
              <a:gd name="connsiteX72" fmla="*/ 349758 w 868808"/>
              <a:gd name="connsiteY72" fmla="*/ 501320 h 1004971"/>
              <a:gd name="connsiteX73" fmla="*/ 338100 w 868808"/>
              <a:gd name="connsiteY73" fmla="*/ 529009 h 1004971"/>
              <a:gd name="connsiteX74" fmla="*/ 326441 w 868808"/>
              <a:gd name="connsiteY74" fmla="*/ 553784 h 1004971"/>
              <a:gd name="connsiteX75" fmla="*/ 339557 w 868808"/>
              <a:gd name="connsiteY75" fmla="*/ 568357 h 1004971"/>
              <a:gd name="connsiteX76" fmla="*/ 361416 w 868808"/>
              <a:gd name="connsiteY76" fmla="*/ 600418 h 1004971"/>
              <a:gd name="connsiteX77" fmla="*/ 367246 w 868808"/>
              <a:gd name="connsiteY77" fmla="*/ 641223 h 1004971"/>
              <a:gd name="connsiteX78" fmla="*/ 373075 w 868808"/>
              <a:gd name="connsiteY78" fmla="*/ 728662 h 1004971"/>
              <a:gd name="connsiteX79" fmla="*/ 375990 w 868808"/>
              <a:gd name="connsiteY79" fmla="*/ 784041 h 1004971"/>
              <a:gd name="connsiteX80" fmla="*/ 375990 w 868808"/>
              <a:gd name="connsiteY80" fmla="*/ 893340 h 1004971"/>
              <a:gd name="connsiteX81" fmla="*/ 377447 w 868808"/>
              <a:gd name="connsiteY81" fmla="*/ 910828 h 1004971"/>
              <a:gd name="connsiteX82" fmla="*/ 448856 w 868808"/>
              <a:gd name="connsiteY82" fmla="*/ 899169 h 1004971"/>
              <a:gd name="connsiteX83" fmla="*/ 520265 w 868808"/>
              <a:gd name="connsiteY83" fmla="*/ 877309 h 1004971"/>
              <a:gd name="connsiteX84" fmla="*/ 544311 w 868808"/>
              <a:gd name="connsiteY84" fmla="*/ 871480 h 1004971"/>
              <a:gd name="connsiteX85" fmla="*/ 584387 w 868808"/>
              <a:gd name="connsiteY85" fmla="*/ 867108 h 1004971"/>
              <a:gd name="connsiteX86" fmla="*/ 603332 w 868808"/>
              <a:gd name="connsiteY86" fmla="*/ 865651 h 1004971"/>
              <a:gd name="connsiteX87" fmla="*/ 614991 w 868808"/>
              <a:gd name="connsiteY87" fmla="*/ 754894 h 1004971"/>
              <a:gd name="connsiteX88" fmla="*/ 623735 w 868808"/>
              <a:gd name="connsiteY88" fmla="*/ 604790 h 1004971"/>
              <a:gd name="connsiteX89" fmla="*/ 619363 w 868808"/>
              <a:gd name="connsiteY89" fmla="*/ 491118 h 1004971"/>
              <a:gd name="connsiteX90" fmla="*/ 523180 w 868808"/>
              <a:gd name="connsiteY90" fmla="*/ 508606 h 1004971"/>
              <a:gd name="connsiteX91" fmla="*/ 463429 w 868808"/>
              <a:gd name="connsiteY91" fmla="*/ 517350 h 1004971"/>
              <a:gd name="connsiteX92" fmla="*/ 444484 w 868808"/>
              <a:gd name="connsiteY92" fmla="*/ 518808 h 1004971"/>
              <a:gd name="connsiteX93" fmla="*/ 426997 w 868808"/>
              <a:gd name="connsiteY93" fmla="*/ 510064 h 1004971"/>
              <a:gd name="connsiteX94" fmla="*/ 416795 w 868808"/>
              <a:gd name="connsiteY94" fmla="*/ 498405 h 1004971"/>
              <a:gd name="connsiteX95" fmla="*/ 432825 w 868808"/>
              <a:gd name="connsiteY95" fmla="*/ 492576 h 1004971"/>
              <a:gd name="connsiteX96" fmla="*/ 483832 w 868808"/>
              <a:gd name="connsiteY96" fmla="*/ 479460 h 1004971"/>
              <a:gd name="connsiteX97" fmla="*/ 555241 w 868808"/>
              <a:gd name="connsiteY97" fmla="*/ 459057 h 1004971"/>
              <a:gd name="connsiteX98" fmla="*/ 600418 w 868808"/>
              <a:gd name="connsiteY98" fmla="*/ 444484 h 1004971"/>
              <a:gd name="connsiteX99" fmla="*/ 624464 w 868808"/>
              <a:gd name="connsiteY99" fmla="*/ 436469 h 1004971"/>
              <a:gd name="connsiteX100" fmla="*/ 642680 w 868808"/>
              <a:gd name="connsiteY100" fmla="*/ 437197 h 1004971"/>
              <a:gd name="connsiteX101" fmla="*/ 697330 w 868808"/>
              <a:gd name="connsiteY101" fmla="*/ 462701 h 1004971"/>
              <a:gd name="connsiteX102" fmla="*/ 733034 w 868808"/>
              <a:gd name="connsiteY102" fmla="*/ 491118 h 1004971"/>
              <a:gd name="connsiteX103" fmla="*/ 746150 w 868808"/>
              <a:gd name="connsiteY103" fmla="*/ 550869 h 1004971"/>
              <a:gd name="connsiteX104" fmla="*/ 744693 w 868808"/>
              <a:gd name="connsiteY104" fmla="*/ 581473 h 1004971"/>
              <a:gd name="connsiteX105" fmla="*/ 743236 w 868808"/>
              <a:gd name="connsiteY105" fmla="*/ 674741 h 1004971"/>
              <a:gd name="connsiteX106" fmla="*/ 740321 w 868808"/>
              <a:gd name="connsiteY106" fmla="*/ 737406 h 1004971"/>
              <a:gd name="connsiteX107" fmla="*/ 738864 w 868808"/>
              <a:gd name="connsiteY107" fmla="*/ 808815 h 1004971"/>
              <a:gd name="connsiteX108" fmla="*/ 733034 w 868808"/>
              <a:gd name="connsiteY108" fmla="*/ 899169 h 1004971"/>
              <a:gd name="connsiteX109" fmla="*/ 730120 w 868808"/>
              <a:gd name="connsiteY109" fmla="*/ 922487 h 1004971"/>
              <a:gd name="connsiteX110" fmla="*/ 718461 w 868808"/>
              <a:gd name="connsiteY110" fmla="*/ 979322 h 1004971"/>
              <a:gd name="connsiteX111" fmla="*/ 714089 w 868808"/>
              <a:gd name="connsiteY111" fmla="*/ 982237 h 1004971"/>
              <a:gd name="connsiteX112" fmla="*/ 702431 w 868808"/>
              <a:gd name="connsiteY112" fmla="*/ 995353 h 1004971"/>
              <a:gd name="connsiteX113" fmla="*/ 692229 w 868808"/>
              <a:gd name="connsiteY113" fmla="*/ 1004826 h 1004971"/>
              <a:gd name="connsiteX114" fmla="*/ 680571 w 868808"/>
              <a:gd name="connsiteY114" fmla="*/ 1002639 h 1004971"/>
              <a:gd name="connsiteX115" fmla="*/ 661625 w 868808"/>
              <a:gd name="connsiteY115" fmla="*/ 996810 h 1004971"/>
              <a:gd name="connsiteX116" fmla="*/ 652881 w 868808"/>
              <a:gd name="connsiteY116" fmla="*/ 993896 h 1004971"/>
              <a:gd name="connsiteX117" fmla="*/ 613534 w 868808"/>
              <a:gd name="connsiteY117" fmla="*/ 947261 h 1004971"/>
              <a:gd name="connsiteX118" fmla="*/ 600418 w 868808"/>
              <a:gd name="connsiteY118" fmla="*/ 929773 h 1004971"/>
              <a:gd name="connsiteX119" fmla="*/ 578558 w 868808"/>
              <a:gd name="connsiteY119" fmla="*/ 928316 h 1004971"/>
              <a:gd name="connsiteX120" fmla="*/ 552326 w 868808"/>
              <a:gd name="connsiteY120" fmla="*/ 926859 h 1004971"/>
              <a:gd name="connsiteX121" fmla="*/ 486746 w 868808"/>
              <a:gd name="connsiteY121" fmla="*/ 932688 h 1004971"/>
              <a:gd name="connsiteX122" fmla="*/ 437197 w 868808"/>
              <a:gd name="connsiteY122" fmla="*/ 938517 h 1004971"/>
              <a:gd name="connsiteX123" fmla="*/ 389106 w 868808"/>
              <a:gd name="connsiteY123" fmla="*/ 925401 h 1004971"/>
              <a:gd name="connsiteX124" fmla="*/ 377447 w 868808"/>
              <a:gd name="connsiteY124" fmla="*/ 919572 h 1004971"/>
              <a:gd name="connsiteX125" fmla="*/ 371618 w 868808"/>
              <a:gd name="connsiteY125" fmla="*/ 926130 h 1004971"/>
              <a:gd name="connsiteX126" fmla="*/ 368703 w 868808"/>
              <a:gd name="connsiteY126" fmla="*/ 941432 h 1004971"/>
              <a:gd name="connsiteX127" fmla="*/ 361416 w 868808"/>
              <a:gd name="connsiteY127" fmla="*/ 958920 h 1004971"/>
              <a:gd name="connsiteX128" fmla="*/ 349029 w 868808"/>
              <a:gd name="connsiteY128" fmla="*/ 965478 h 1004971"/>
              <a:gd name="connsiteX129" fmla="*/ 341014 w 868808"/>
              <a:gd name="connsiteY129" fmla="*/ 963292 h 1004971"/>
              <a:gd name="connsiteX130" fmla="*/ 335185 w 868808"/>
              <a:gd name="connsiteY130" fmla="*/ 954548 h 1004971"/>
              <a:gd name="connsiteX131" fmla="*/ 319154 w 868808"/>
              <a:gd name="connsiteY131" fmla="*/ 931231 h 1004971"/>
              <a:gd name="connsiteX132" fmla="*/ 308953 w 868808"/>
              <a:gd name="connsiteY132" fmla="*/ 912285 h 1004971"/>
              <a:gd name="connsiteX133" fmla="*/ 307495 w 868808"/>
              <a:gd name="connsiteY133" fmla="*/ 888968 h 1004971"/>
              <a:gd name="connsiteX134" fmla="*/ 310410 w 868808"/>
              <a:gd name="connsiteY134" fmla="*/ 791327 h 1004971"/>
              <a:gd name="connsiteX135" fmla="*/ 314782 w 868808"/>
              <a:gd name="connsiteY135" fmla="*/ 642680 h 1004971"/>
              <a:gd name="connsiteX136" fmla="*/ 311867 w 868808"/>
              <a:gd name="connsiteY136" fmla="*/ 591674 h 1004971"/>
              <a:gd name="connsiteX137" fmla="*/ 308953 w 868808"/>
              <a:gd name="connsiteY137" fmla="*/ 590217 h 1004971"/>
              <a:gd name="connsiteX138" fmla="*/ 292922 w 868808"/>
              <a:gd name="connsiteY138" fmla="*/ 609162 h 1004971"/>
              <a:gd name="connsiteX139" fmla="*/ 273978 w 868808"/>
              <a:gd name="connsiteY139" fmla="*/ 631022 h 1004971"/>
              <a:gd name="connsiteX140" fmla="*/ 265233 w 868808"/>
              <a:gd name="connsiteY140" fmla="*/ 638308 h 1004971"/>
              <a:gd name="connsiteX141" fmla="*/ 220056 w 868808"/>
              <a:gd name="connsiteY141" fmla="*/ 682757 h 1004971"/>
              <a:gd name="connsiteX142" fmla="*/ 177794 w 868808"/>
              <a:gd name="connsiteY142" fmla="*/ 717004 h 1004971"/>
              <a:gd name="connsiteX143" fmla="*/ 155934 w 868808"/>
              <a:gd name="connsiteY143" fmla="*/ 730120 h 1004971"/>
              <a:gd name="connsiteX144" fmla="*/ 132616 w 868808"/>
              <a:gd name="connsiteY144" fmla="*/ 749065 h 1004971"/>
              <a:gd name="connsiteX145" fmla="*/ 109300 w 868808"/>
              <a:gd name="connsiteY145" fmla="*/ 759266 h 1004971"/>
              <a:gd name="connsiteX146" fmla="*/ 85982 w 868808"/>
              <a:gd name="connsiteY146" fmla="*/ 768010 h 1004971"/>
              <a:gd name="connsiteX147" fmla="*/ 74323 w 868808"/>
              <a:gd name="connsiteY147" fmla="*/ 773840 h 1004971"/>
              <a:gd name="connsiteX148" fmla="*/ 64122 w 868808"/>
              <a:gd name="connsiteY148" fmla="*/ 778211 h 1004971"/>
              <a:gd name="connsiteX149" fmla="*/ 29147 w 868808"/>
              <a:gd name="connsiteY149" fmla="*/ 784041 h 1004971"/>
              <a:gd name="connsiteX150" fmla="*/ 0 w 868808"/>
              <a:gd name="connsiteY150" fmla="*/ 785498 h 1004971"/>
              <a:gd name="connsiteX151" fmla="*/ 16030 w 868808"/>
              <a:gd name="connsiteY151" fmla="*/ 772382 h 1004971"/>
              <a:gd name="connsiteX152" fmla="*/ 36434 w 868808"/>
              <a:gd name="connsiteY152" fmla="*/ 750522 h 1004971"/>
              <a:gd name="connsiteX153" fmla="*/ 128245 w 868808"/>
              <a:gd name="connsiteY153" fmla="*/ 665997 h 1004971"/>
              <a:gd name="connsiteX154" fmla="*/ 169050 w 868808"/>
              <a:gd name="connsiteY154" fmla="*/ 626650 h 1004971"/>
              <a:gd name="connsiteX155" fmla="*/ 190909 w 868808"/>
              <a:gd name="connsiteY155" fmla="*/ 601875 h 1004971"/>
              <a:gd name="connsiteX156" fmla="*/ 249202 w 868808"/>
              <a:gd name="connsiteY156" fmla="*/ 527551 h 1004971"/>
              <a:gd name="connsiteX157" fmla="*/ 281264 w 868808"/>
              <a:gd name="connsiteY157" fmla="*/ 472173 h 1004971"/>
              <a:gd name="connsiteX158" fmla="*/ 300209 w 868808"/>
              <a:gd name="connsiteY158" fmla="*/ 431368 h 1004971"/>
              <a:gd name="connsiteX159" fmla="*/ 301666 w 868808"/>
              <a:gd name="connsiteY159" fmla="*/ 426996 h 1004971"/>
              <a:gd name="connsiteX160" fmla="*/ 297294 w 868808"/>
              <a:gd name="connsiteY160" fmla="*/ 424081 h 1004971"/>
              <a:gd name="connsiteX161" fmla="*/ 269605 w 868808"/>
              <a:gd name="connsiteY161" fmla="*/ 428453 h 1004971"/>
              <a:gd name="connsiteX162" fmla="*/ 214955 w 868808"/>
              <a:gd name="connsiteY162" fmla="*/ 445213 h 1004971"/>
              <a:gd name="connsiteX163" fmla="*/ 177794 w 868808"/>
              <a:gd name="connsiteY163" fmla="*/ 459057 h 1004971"/>
              <a:gd name="connsiteX164" fmla="*/ 163950 w 868808"/>
              <a:gd name="connsiteY164" fmla="*/ 463429 h 1004971"/>
              <a:gd name="connsiteX165" fmla="*/ 144275 w 868808"/>
              <a:gd name="connsiteY165" fmla="*/ 470716 h 1004971"/>
              <a:gd name="connsiteX166" fmla="*/ 103470 w 868808"/>
              <a:gd name="connsiteY166" fmla="*/ 485289 h 1004971"/>
              <a:gd name="connsiteX167" fmla="*/ 67037 w 868808"/>
              <a:gd name="connsiteY167" fmla="*/ 492576 h 1004971"/>
              <a:gd name="connsiteX168" fmla="*/ 23317 w 868808"/>
              <a:gd name="connsiteY168" fmla="*/ 480917 h 1004971"/>
              <a:gd name="connsiteX169" fmla="*/ 13116 w 868808"/>
              <a:gd name="connsiteY169" fmla="*/ 473631 h 1004971"/>
              <a:gd name="connsiteX170" fmla="*/ 29875 w 868808"/>
              <a:gd name="connsiteY170" fmla="*/ 464886 h 1004971"/>
              <a:gd name="connsiteX171" fmla="*/ 71409 w 868808"/>
              <a:gd name="connsiteY171" fmla="*/ 451771 h 1004971"/>
              <a:gd name="connsiteX172" fmla="*/ 134074 w 868808"/>
              <a:gd name="connsiteY172" fmla="*/ 434283 h 1004971"/>
              <a:gd name="connsiteX173" fmla="*/ 171964 w 868808"/>
              <a:gd name="connsiteY173" fmla="*/ 424081 h 1004971"/>
              <a:gd name="connsiteX174" fmla="*/ 231715 w 868808"/>
              <a:gd name="connsiteY174" fmla="*/ 405136 h 1004971"/>
              <a:gd name="connsiteX175" fmla="*/ 310410 w 868808"/>
              <a:gd name="connsiteY175" fmla="*/ 381819 h 1004971"/>
              <a:gd name="connsiteX176" fmla="*/ 318425 w 868808"/>
              <a:gd name="connsiteY176" fmla="*/ 375990 h 1004971"/>
              <a:gd name="connsiteX177" fmla="*/ 322069 w 868808"/>
              <a:gd name="connsiteY177" fmla="*/ 361416 h 1004971"/>
              <a:gd name="connsiteX178" fmla="*/ 332270 w 868808"/>
              <a:gd name="connsiteY178" fmla="*/ 322069 h 1004971"/>
              <a:gd name="connsiteX179" fmla="*/ 338100 w 868808"/>
              <a:gd name="connsiteY179" fmla="*/ 295837 h 1004971"/>
              <a:gd name="connsiteX180" fmla="*/ 330813 w 868808"/>
              <a:gd name="connsiteY180" fmla="*/ 287821 h 1004971"/>
              <a:gd name="connsiteX181" fmla="*/ 311867 w 868808"/>
              <a:gd name="connsiteY181" fmla="*/ 285635 h 1004971"/>
              <a:gd name="connsiteX182" fmla="*/ 228800 w 868808"/>
              <a:gd name="connsiteY182" fmla="*/ 272520 h 1004971"/>
              <a:gd name="connsiteX183" fmla="*/ 218599 w 868808"/>
              <a:gd name="connsiteY183" fmla="*/ 266690 h 1004971"/>
              <a:gd name="connsiteX184" fmla="*/ 214228 w 868808"/>
              <a:gd name="connsiteY184" fmla="*/ 257946 h 1004971"/>
              <a:gd name="connsiteX185" fmla="*/ 212769 w 868808"/>
              <a:gd name="connsiteY185" fmla="*/ 247745 h 1004971"/>
              <a:gd name="connsiteX186" fmla="*/ 263047 w 868808"/>
              <a:gd name="connsiteY186" fmla="*/ 229529 h 1004971"/>
              <a:gd name="connsiteX187" fmla="*/ 314782 w 868808"/>
              <a:gd name="connsiteY187" fmla="*/ 212769 h 1004971"/>
              <a:gd name="connsiteX188" fmla="*/ 333727 w 868808"/>
              <a:gd name="connsiteY188" fmla="*/ 208397 h 1004971"/>
              <a:gd name="connsiteX189" fmla="*/ 347572 w 868808"/>
              <a:gd name="connsiteY189" fmla="*/ 201839 h 1004971"/>
              <a:gd name="connsiteX190" fmla="*/ 349758 w 868808"/>
              <a:gd name="connsiteY190" fmla="*/ 192367 h 1004971"/>
              <a:gd name="connsiteX191" fmla="*/ 343200 w 868808"/>
              <a:gd name="connsiteY191" fmla="*/ 170507 h 1004971"/>
              <a:gd name="connsiteX192" fmla="*/ 326441 w 868808"/>
              <a:gd name="connsiteY192" fmla="*/ 157391 h 1004971"/>
              <a:gd name="connsiteX193" fmla="*/ 319154 w 868808"/>
              <a:gd name="connsiteY193" fmla="*/ 151562 h 1004971"/>
              <a:gd name="connsiteX194" fmla="*/ 333727 w 868808"/>
              <a:gd name="connsiteY194" fmla="*/ 145732 h 1004971"/>
              <a:gd name="connsiteX195" fmla="*/ 351215 w 868808"/>
              <a:gd name="connsiteY195" fmla="*/ 144275 h 1004971"/>
              <a:gd name="connsiteX196" fmla="*/ 486746 w 868808"/>
              <a:gd name="connsiteY196" fmla="*/ 0 h 1004971"/>
              <a:gd name="connsiteX197" fmla="*/ 517350 w 868808"/>
              <a:gd name="connsiteY197" fmla="*/ 4372 h 1004971"/>
              <a:gd name="connsiteX198" fmla="*/ 547954 w 868808"/>
              <a:gd name="connsiteY198" fmla="*/ 10201 h 1004971"/>
              <a:gd name="connsiteX199" fmla="*/ 580015 w 868808"/>
              <a:gd name="connsiteY199" fmla="*/ 20402 h 1004971"/>
              <a:gd name="connsiteX200" fmla="*/ 597503 w 868808"/>
              <a:gd name="connsiteY200" fmla="*/ 34976 h 1004971"/>
              <a:gd name="connsiteX201" fmla="*/ 607704 w 868808"/>
              <a:gd name="connsiteY201" fmla="*/ 53921 h 1004971"/>
              <a:gd name="connsiteX202" fmla="*/ 612076 w 868808"/>
              <a:gd name="connsiteY202" fmla="*/ 72866 h 1004971"/>
              <a:gd name="connsiteX203" fmla="*/ 603332 w 868808"/>
              <a:gd name="connsiteY203" fmla="*/ 83067 h 1004971"/>
              <a:gd name="connsiteX204" fmla="*/ 588759 w 868808"/>
              <a:gd name="connsiteY204" fmla="*/ 96183 h 1004971"/>
              <a:gd name="connsiteX205" fmla="*/ 571271 w 868808"/>
              <a:gd name="connsiteY205" fmla="*/ 106385 h 1004971"/>
              <a:gd name="connsiteX206" fmla="*/ 555241 w 868808"/>
              <a:gd name="connsiteY206" fmla="*/ 110028 h 1004971"/>
              <a:gd name="connsiteX207" fmla="*/ 527552 w 868808"/>
              <a:gd name="connsiteY207" fmla="*/ 110756 h 1004971"/>
              <a:gd name="connsiteX208" fmla="*/ 461972 w 868808"/>
              <a:gd name="connsiteY208" fmla="*/ 116586 h 1004971"/>
              <a:gd name="connsiteX209" fmla="*/ 392750 w 868808"/>
              <a:gd name="connsiteY209" fmla="*/ 125330 h 1004971"/>
              <a:gd name="connsiteX210" fmla="*/ 341014 w 868808"/>
              <a:gd name="connsiteY210" fmla="*/ 128244 h 1004971"/>
              <a:gd name="connsiteX211" fmla="*/ 303123 w 868808"/>
              <a:gd name="connsiteY211" fmla="*/ 125330 h 1004971"/>
              <a:gd name="connsiteX212" fmla="*/ 256489 w 868808"/>
              <a:gd name="connsiteY212" fmla="*/ 123144 h 1004971"/>
              <a:gd name="connsiteX213" fmla="*/ 221513 w 868808"/>
              <a:gd name="connsiteY213" fmla="*/ 115128 h 1004971"/>
              <a:gd name="connsiteX214" fmla="*/ 193825 w 868808"/>
              <a:gd name="connsiteY214" fmla="*/ 100555 h 1004971"/>
              <a:gd name="connsiteX215" fmla="*/ 205484 w 868808"/>
              <a:gd name="connsiteY215" fmla="*/ 96183 h 1004971"/>
              <a:gd name="connsiteX216" fmla="*/ 307495 w 868808"/>
              <a:gd name="connsiteY216" fmla="*/ 62665 h 1004971"/>
              <a:gd name="connsiteX217" fmla="*/ 445941 w 868808"/>
              <a:gd name="connsiteY217" fmla="*/ 7286 h 1004971"/>
              <a:gd name="connsiteX218" fmla="*/ 486746 w 868808"/>
              <a:gd name="connsiteY218" fmla="*/ 0 h 1004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68808" h="1004971">
                <a:moveTo>
                  <a:pt x="553783" y="722833"/>
                </a:moveTo>
                <a:cubicBezTo>
                  <a:pt x="562527" y="722833"/>
                  <a:pt x="571271" y="725748"/>
                  <a:pt x="580015" y="731577"/>
                </a:cubicBezTo>
                <a:cubicBezTo>
                  <a:pt x="586816" y="735463"/>
                  <a:pt x="590702" y="738378"/>
                  <a:pt x="591674" y="740321"/>
                </a:cubicBezTo>
                <a:cubicBezTo>
                  <a:pt x="592645" y="742264"/>
                  <a:pt x="593131" y="746150"/>
                  <a:pt x="593131" y="751980"/>
                </a:cubicBezTo>
                <a:cubicBezTo>
                  <a:pt x="593131" y="760724"/>
                  <a:pt x="592160" y="765096"/>
                  <a:pt x="590216" y="765096"/>
                </a:cubicBezTo>
                <a:cubicBezTo>
                  <a:pt x="588273" y="765096"/>
                  <a:pt x="587302" y="766553"/>
                  <a:pt x="587302" y="769468"/>
                </a:cubicBezTo>
                <a:cubicBezTo>
                  <a:pt x="587302" y="772382"/>
                  <a:pt x="580015" y="775297"/>
                  <a:pt x="565442" y="778211"/>
                </a:cubicBezTo>
                <a:cubicBezTo>
                  <a:pt x="509092" y="788898"/>
                  <a:pt x="469259" y="794242"/>
                  <a:pt x="445941" y="794242"/>
                </a:cubicBezTo>
                <a:cubicBezTo>
                  <a:pt x="431369" y="794242"/>
                  <a:pt x="416795" y="792785"/>
                  <a:pt x="402222" y="789870"/>
                </a:cubicBezTo>
                <a:cubicBezTo>
                  <a:pt x="387648" y="786955"/>
                  <a:pt x="383762" y="785012"/>
                  <a:pt x="390563" y="784041"/>
                </a:cubicBezTo>
                <a:cubicBezTo>
                  <a:pt x="420681" y="776268"/>
                  <a:pt x="449829" y="764124"/>
                  <a:pt x="478002" y="747608"/>
                </a:cubicBezTo>
                <a:cubicBezTo>
                  <a:pt x="485775" y="741778"/>
                  <a:pt x="498891" y="735949"/>
                  <a:pt x="517350" y="730120"/>
                </a:cubicBezTo>
                <a:cubicBezTo>
                  <a:pt x="534838" y="725262"/>
                  <a:pt x="546982" y="722833"/>
                  <a:pt x="553783" y="722833"/>
                </a:cubicBezTo>
                <a:close/>
                <a:moveTo>
                  <a:pt x="557427" y="595317"/>
                </a:moveTo>
                <a:cubicBezTo>
                  <a:pt x="561799" y="594831"/>
                  <a:pt x="566899" y="595560"/>
                  <a:pt x="572729" y="597503"/>
                </a:cubicBezTo>
                <a:cubicBezTo>
                  <a:pt x="584387" y="602361"/>
                  <a:pt x="591674" y="606490"/>
                  <a:pt x="594588" y="609890"/>
                </a:cubicBezTo>
                <a:cubicBezTo>
                  <a:pt x="597503" y="613291"/>
                  <a:pt x="598960" y="618391"/>
                  <a:pt x="598960" y="625192"/>
                </a:cubicBezTo>
                <a:cubicBezTo>
                  <a:pt x="598960" y="631993"/>
                  <a:pt x="597017" y="637337"/>
                  <a:pt x="593131" y="641223"/>
                </a:cubicBezTo>
                <a:cubicBezTo>
                  <a:pt x="583416" y="645109"/>
                  <a:pt x="569085" y="649481"/>
                  <a:pt x="550140" y="654339"/>
                </a:cubicBezTo>
                <a:cubicBezTo>
                  <a:pt x="531195" y="659197"/>
                  <a:pt x="511035" y="663569"/>
                  <a:pt x="489661" y="667455"/>
                </a:cubicBezTo>
                <a:cubicBezTo>
                  <a:pt x="472173" y="670369"/>
                  <a:pt x="459543" y="671827"/>
                  <a:pt x="451771" y="671827"/>
                </a:cubicBezTo>
                <a:cubicBezTo>
                  <a:pt x="441084" y="671827"/>
                  <a:pt x="430882" y="671341"/>
                  <a:pt x="421167" y="670369"/>
                </a:cubicBezTo>
                <a:cubicBezTo>
                  <a:pt x="396878" y="668426"/>
                  <a:pt x="384248" y="666969"/>
                  <a:pt x="383276" y="665997"/>
                </a:cubicBezTo>
                <a:lnTo>
                  <a:pt x="387648" y="663083"/>
                </a:lnTo>
                <a:cubicBezTo>
                  <a:pt x="393478" y="662111"/>
                  <a:pt x="410237" y="655068"/>
                  <a:pt x="437926" y="641952"/>
                </a:cubicBezTo>
                <a:cubicBezTo>
                  <a:pt x="465616" y="628836"/>
                  <a:pt x="485775" y="618877"/>
                  <a:pt x="498405" y="612076"/>
                </a:cubicBezTo>
                <a:cubicBezTo>
                  <a:pt x="509092" y="607219"/>
                  <a:pt x="520751" y="603332"/>
                  <a:pt x="533381" y="600418"/>
                </a:cubicBezTo>
                <a:cubicBezTo>
                  <a:pt x="545039" y="597503"/>
                  <a:pt x="553055" y="595803"/>
                  <a:pt x="557427" y="595317"/>
                </a:cubicBezTo>
                <a:close/>
                <a:moveTo>
                  <a:pt x="351215" y="144275"/>
                </a:moveTo>
                <a:cubicBezTo>
                  <a:pt x="356074" y="144275"/>
                  <a:pt x="362875" y="145489"/>
                  <a:pt x="371618" y="147918"/>
                </a:cubicBezTo>
                <a:cubicBezTo>
                  <a:pt x="380362" y="150347"/>
                  <a:pt x="387163" y="153019"/>
                  <a:pt x="392020" y="155934"/>
                </a:cubicBezTo>
                <a:lnTo>
                  <a:pt x="405136" y="174879"/>
                </a:lnTo>
                <a:cubicBezTo>
                  <a:pt x="409022" y="183623"/>
                  <a:pt x="411937" y="187995"/>
                  <a:pt x="413880" y="187995"/>
                </a:cubicBezTo>
                <a:lnTo>
                  <a:pt x="415338" y="187995"/>
                </a:lnTo>
                <a:lnTo>
                  <a:pt x="431369" y="185080"/>
                </a:lnTo>
                <a:cubicBezTo>
                  <a:pt x="441084" y="183137"/>
                  <a:pt x="448856" y="182165"/>
                  <a:pt x="454685" y="182165"/>
                </a:cubicBezTo>
                <a:cubicBezTo>
                  <a:pt x="472173" y="182165"/>
                  <a:pt x="490390" y="185323"/>
                  <a:pt x="509335" y="191638"/>
                </a:cubicBezTo>
                <a:cubicBezTo>
                  <a:pt x="528280" y="197953"/>
                  <a:pt x="538239" y="204511"/>
                  <a:pt x="539210" y="211312"/>
                </a:cubicBezTo>
                <a:cubicBezTo>
                  <a:pt x="539210" y="216170"/>
                  <a:pt x="541153" y="218599"/>
                  <a:pt x="545039" y="218599"/>
                </a:cubicBezTo>
                <a:cubicBezTo>
                  <a:pt x="547954" y="218599"/>
                  <a:pt x="549411" y="220056"/>
                  <a:pt x="549411" y="222971"/>
                </a:cubicBezTo>
                <a:cubicBezTo>
                  <a:pt x="549411" y="228800"/>
                  <a:pt x="545525" y="234629"/>
                  <a:pt x="537753" y="240458"/>
                </a:cubicBezTo>
                <a:cubicBezTo>
                  <a:pt x="532895" y="247259"/>
                  <a:pt x="528037" y="250660"/>
                  <a:pt x="523180" y="250660"/>
                </a:cubicBezTo>
                <a:cubicBezTo>
                  <a:pt x="517350" y="250660"/>
                  <a:pt x="507149" y="252117"/>
                  <a:pt x="492576" y="255032"/>
                </a:cubicBezTo>
                <a:cubicBezTo>
                  <a:pt x="478002" y="259889"/>
                  <a:pt x="466344" y="262318"/>
                  <a:pt x="457600" y="262318"/>
                </a:cubicBezTo>
                <a:lnTo>
                  <a:pt x="428453" y="268148"/>
                </a:lnTo>
                <a:cubicBezTo>
                  <a:pt x="421653" y="269119"/>
                  <a:pt x="417038" y="270334"/>
                  <a:pt x="414609" y="271791"/>
                </a:cubicBezTo>
                <a:cubicBezTo>
                  <a:pt x="412180" y="273248"/>
                  <a:pt x="409994" y="276406"/>
                  <a:pt x="408051" y="281264"/>
                </a:cubicBezTo>
                <a:cubicBezTo>
                  <a:pt x="406108" y="286121"/>
                  <a:pt x="403436" y="298023"/>
                  <a:pt x="400036" y="316968"/>
                </a:cubicBezTo>
                <a:cubicBezTo>
                  <a:pt x="396635" y="335913"/>
                  <a:pt x="394935" y="349272"/>
                  <a:pt x="394935" y="357044"/>
                </a:cubicBezTo>
                <a:cubicBezTo>
                  <a:pt x="394935" y="357044"/>
                  <a:pt x="412909" y="354616"/>
                  <a:pt x="448856" y="349758"/>
                </a:cubicBezTo>
                <a:lnTo>
                  <a:pt x="540667" y="332270"/>
                </a:lnTo>
                <a:cubicBezTo>
                  <a:pt x="582444" y="325469"/>
                  <a:pt x="623735" y="317697"/>
                  <a:pt x="664540" y="308953"/>
                </a:cubicBezTo>
                <a:cubicBezTo>
                  <a:pt x="685914" y="304095"/>
                  <a:pt x="704374" y="301666"/>
                  <a:pt x="719918" y="301666"/>
                </a:cubicBezTo>
                <a:cubicBezTo>
                  <a:pt x="746150" y="301666"/>
                  <a:pt x="775783" y="306524"/>
                  <a:pt x="808815" y="316239"/>
                </a:cubicBezTo>
                <a:cubicBezTo>
                  <a:pt x="823388" y="320126"/>
                  <a:pt x="831647" y="323526"/>
                  <a:pt x="833590" y="326441"/>
                </a:cubicBezTo>
                <a:cubicBezTo>
                  <a:pt x="834561" y="327412"/>
                  <a:pt x="836261" y="328627"/>
                  <a:pt x="838690" y="330084"/>
                </a:cubicBezTo>
                <a:cubicBezTo>
                  <a:pt x="841119" y="331541"/>
                  <a:pt x="844277" y="332756"/>
                  <a:pt x="848163" y="333727"/>
                </a:cubicBezTo>
                <a:cubicBezTo>
                  <a:pt x="853021" y="336642"/>
                  <a:pt x="857879" y="342471"/>
                  <a:pt x="862736" y="351215"/>
                </a:cubicBezTo>
                <a:cubicBezTo>
                  <a:pt x="867594" y="359959"/>
                  <a:pt x="869537" y="366274"/>
                  <a:pt x="868566" y="370160"/>
                </a:cubicBezTo>
                <a:cubicBezTo>
                  <a:pt x="866622" y="374047"/>
                  <a:pt x="861522" y="379633"/>
                  <a:pt x="853264" y="386920"/>
                </a:cubicBezTo>
                <a:cubicBezTo>
                  <a:pt x="845005" y="394206"/>
                  <a:pt x="838447" y="398335"/>
                  <a:pt x="833590" y="399307"/>
                </a:cubicBezTo>
                <a:lnTo>
                  <a:pt x="826303" y="400764"/>
                </a:lnTo>
                <a:cubicBezTo>
                  <a:pt x="824360" y="400764"/>
                  <a:pt x="819502" y="399793"/>
                  <a:pt x="811730" y="397850"/>
                </a:cubicBezTo>
                <a:cubicBezTo>
                  <a:pt x="805901" y="394935"/>
                  <a:pt x="799100" y="393478"/>
                  <a:pt x="791327" y="393478"/>
                </a:cubicBezTo>
                <a:cubicBezTo>
                  <a:pt x="786470" y="393478"/>
                  <a:pt x="773354" y="391535"/>
                  <a:pt x="751980" y="387648"/>
                </a:cubicBezTo>
                <a:cubicBezTo>
                  <a:pt x="737406" y="385705"/>
                  <a:pt x="721376" y="384248"/>
                  <a:pt x="703888" y="383276"/>
                </a:cubicBezTo>
                <a:cubicBezTo>
                  <a:pt x="686400" y="382305"/>
                  <a:pt x="659682" y="381819"/>
                  <a:pt x="623735" y="381819"/>
                </a:cubicBezTo>
                <a:cubicBezTo>
                  <a:pt x="551840" y="381819"/>
                  <a:pt x="507149" y="383276"/>
                  <a:pt x="489661" y="386191"/>
                </a:cubicBezTo>
                <a:cubicBezTo>
                  <a:pt x="422625" y="395906"/>
                  <a:pt x="387648" y="402222"/>
                  <a:pt x="384734" y="405136"/>
                </a:cubicBezTo>
                <a:cubicBezTo>
                  <a:pt x="382791" y="407079"/>
                  <a:pt x="378904" y="416309"/>
                  <a:pt x="373075" y="432825"/>
                </a:cubicBezTo>
                <a:cubicBezTo>
                  <a:pt x="367246" y="449342"/>
                  <a:pt x="363845" y="461000"/>
                  <a:pt x="362875" y="467801"/>
                </a:cubicBezTo>
                <a:cubicBezTo>
                  <a:pt x="362875" y="474602"/>
                  <a:pt x="360446" y="481403"/>
                  <a:pt x="355587" y="488204"/>
                </a:cubicBezTo>
                <a:lnTo>
                  <a:pt x="349758" y="501320"/>
                </a:lnTo>
                <a:cubicBezTo>
                  <a:pt x="349758" y="506177"/>
                  <a:pt x="345872" y="515407"/>
                  <a:pt x="338100" y="529009"/>
                </a:cubicBezTo>
                <a:lnTo>
                  <a:pt x="326441" y="553784"/>
                </a:lnTo>
                <a:lnTo>
                  <a:pt x="339557" y="568357"/>
                </a:lnTo>
                <a:cubicBezTo>
                  <a:pt x="350244" y="580015"/>
                  <a:pt x="357530" y="590702"/>
                  <a:pt x="361416" y="600418"/>
                </a:cubicBezTo>
                <a:cubicBezTo>
                  <a:pt x="365304" y="610133"/>
                  <a:pt x="367246" y="623735"/>
                  <a:pt x="367246" y="641223"/>
                </a:cubicBezTo>
                <a:cubicBezTo>
                  <a:pt x="369189" y="692715"/>
                  <a:pt x="371132" y="721862"/>
                  <a:pt x="373075" y="728662"/>
                </a:cubicBezTo>
                <a:lnTo>
                  <a:pt x="375990" y="784041"/>
                </a:lnTo>
                <a:cubicBezTo>
                  <a:pt x="376961" y="844277"/>
                  <a:pt x="376961" y="880710"/>
                  <a:pt x="375990" y="893340"/>
                </a:cubicBezTo>
                <a:cubicBezTo>
                  <a:pt x="375018" y="904027"/>
                  <a:pt x="375504" y="909856"/>
                  <a:pt x="377447" y="910828"/>
                </a:cubicBezTo>
                <a:cubicBezTo>
                  <a:pt x="384248" y="912771"/>
                  <a:pt x="408051" y="908885"/>
                  <a:pt x="448856" y="899169"/>
                </a:cubicBezTo>
                <a:cubicBezTo>
                  <a:pt x="489661" y="889454"/>
                  <a:pt x="513464" y="882167"/>
                  <a:pt x="520265" y="877309"/>
                </a:cubicBezTo>
                <a:cubicBezTo>
                  <a:pt x="522208" y="875367"/>
                  <a:pt x="530223" y="873423"/>
                  <a:pt x="544311" y="871480"/>
                </a:cubicBezTo>
                <a:cubicBezTo>
                  <a:pt x="558398" y="869537"/>
                  <a:pt x="571757" y="868080"/>
                  <a:pt x="584387" y="867108"/>
                </a:cubicBezTo>
                <a:lnTo>
                  <a:pt x="603332" y="865651"/>
                </a:lnTo>
                <a:cubicBezTo>
                  <a:pt x="605276" y="863708"/>
                  <a:pt x="609162" y="826789"/>
                  <a:pt x="614991" y="754894"/>
                </a:cubicBezTo>
                <a:cubicBezTo>
                  <a:pt x="620820" y="683000"/>
                  <a:pt x="623735" y="632965"/>
                  <a:pt x="623735" y="604790"/>
                </a:cubicBezTo>
                <a:cubicBezTo>
                  <a:pt x="623735" y="531923"/>
                  <a:pt x="622278" y="494033"/>
                  <a:pt x="619363" y="491118"/>
                </a:cubicBezTo>
                <a:cubicBezTo>
                  <a:pt x="617420" y="489175"/>
                  <a:pt x="585359" y="495005"/>
                  <a:pt x="523180" y="508606"/>
                </a:cubicBezTo>
                <a:cubicBezTo>
                  <a:pt x="499862" y="514436"/>
                  <a:pt x="479946" y="517350"/>
                  <a:pt x="463429" y="517350"/>
                </a:cubicBezTo>
                <a:cubicBezTo>
                  <a:pt x="457600" y="518322"/>
                  <a:pt x="451285" y="518808"/>
                  <a:pt x="444484" y="518808"/>
                </a:cubicBezTo>
                <a:cubicBezTo>
                  <a:pt x="438656" y="518808"/>
                  <a:pt x="432825" y="515893"/>
                  <a:pt x="426997" y="510064"/>
                </a:cubicBezTo>
                <a:cubicBezTo>
                  <a:pt x="420196" y="503263"/>
                  <a:pt x="416795" y="499377"/>
                  <a:pt x="416795" y="498405"/>
                </a:cubicBezTo>
                <a:cubicBezTo>
                  <a:pt x="416795" y="496462"/>
                  <a:pt x="422139" y="494519"/>
                  <a:pt x="432825" y="492576"/>
                </a:cubicBezTo>
                <a:lnTo>
                  <a:pt x="483832" y="479460"/>
                </a:lnTo>
                <a:lnTo>
                  <a:pt x="555241" y="459057"/>
                </a:lnTo>
                <a:cubicBezTo>
                  <a:pt x="574672" y="454199"/>
                  <a:pt x="589731" y="449342"/>
                  <a:pt x="600418" y="444484"/>
                </a:cubicBezTo>
                <a:cubicBezTo>
                  <a:pt x="611105" y="439626"/>
                  <a:pt x="619120" y="436954"/>
                  <a:pt x="624464" y="436469"/>
                </a:cubicBezTo>
                <a:cubicBezTo>
                  <a:pt x="629807" y="435983"/>
                  <a:pt x="635879" y="436226"/>
                  <a:pt x="642680" y="437197"/>
                </a:cubicBezTo>
                <a:cubicBezTo>
                  <a:pt x="659196" y="442055"/>
                  <a:pt x="677413" y="450556"/>
                  <a:pt x="697330" y="462701"/>
                </a:cubicBezTo>
                <a:cubicBezTo>
                  <a:pt x="717247" y="474845"/>
                  <a:pt x="729148" y="484318"/>
                  <a:pt x="733034" y="491118"/>
                </a:cubicBezTo>
                <a:cubicBezTo>
                  <a:pt x="741778" y="510549"/>
                  <a:pt x="746150" y="530466"/>
                  <a:pt x="746150" y="550869"/>
                </a:cubicBezTo>
                <a:cubicBezTo>
                  <a:pt x="746150" y="563499"/>
                  <a:pt x="745665" y="573700"/>
                  <a:pt x="744693" y="581473"/>
                </a:cubicBezTo>
                <a:lnTo>
                  <a:pt x="743236" y="674741"/>
                </a:lnTo>
                <a:cubicBezTo>
                  <a:pt x="743236" y="706802"/>
                  <a:pt x="742264" y="727691"/>
                  <a:pt x="740321" y="737406"/>
                </a:cubicBezTo>
                <a:cubicBezTo>
                  <a:pt x="739349" y="747122"/>
                  <a:pt x="738864" y="770925"/>
                  <a:pt x="738864" y="808815"/>
                </a:cubicBezTo>
                <a:cubicBezTo>
                  <a:pt x="738864" y="855450"/>
                  <a:pt x="736921" y="885568"/>
                  <a:pt x="733034" y="899169"/>
                </a:cubicBezTo>
                <a:lnTo>
                  <a:pt x="730120" y="922487"/>
                </a:lnTo>
                <a:cubicBezTo>
                  <a:pt x="727205" y="958434"/>
                  <a:pt x="723319" y="977379"/>
                  <a:pt x="718461" y="979322"/>
                </a:cubicBezTo>
                <a:cubicBezTo>
                  <a:pt x="716518" y="979322"/>
                  <a:pt x="715061" y="980294"/>
                  <a:pt x="714089" y="982237"/>
                </a:cubicBezTo>
                <a:cubicBezTo>
                  <a:pt x="714089" y="985152"/>
                  <a:pt x="710203" y="989524"/>
                  <a:pt x="702431" y="995353"/>
                </a:cubicBezTo>
                <a:cubicBezTo>
                  <a:pt x="697573" y="1001182"/>
                  <a:pt x="694172" y="1004340"/>
                  <a:pt x="692229" y="1004826"/>
                </a:cubicBezTo>
                <a:cubicBezTo>
                  <a:pt x="690286" y="1005311"/>
                  <a:pt x="686400" y="1004583"/>
                  <a:pt x="680571" y="1002639"/>
                </a:cubicBezTo>
                <a:cubicBezTo>
                  <a:pt x="672798" y="1000697"/>
                  <a:pt x="666483" y="998753"/>
                  <a:pt x="661625" y="996810"/>
                </a:cubicBezTo>
                <a:lnTo>
                  <a:pt x="652881" y="993896"/>
                </a:lnTo>
                <a:cubicBezTo>
                  <a:pt x="648024" y="993896"/>
                  <a:pt x="634908" y="978351"/>
                  <a:pt x="613534" y="947261"/>
                </a:cubicBezTo>
                <a:lnTo>
                  <a:pt x="600418" y="929773"/>
                </a:lnTo>
                <a:lnTo>
                  <a:pt x="578558" y="928316"/>
                </a:lnTo>
                <a:cubicBezTo>
                  <a:pt x="573700" y="927344"/>
                  <a:pt x="564956" y="926859"/>
                  <a:pt x="552326" y="926859"/>
                </a:cubicBezTo>
                <a:cubicBezTo>
                  <a:pt x="531924" y="926859"/>
                  <a:pt x="510064" y="928802"/>
                  <a:pt x="486746" y="932688"/>
                </a:cubicBezTo>
                <a:cubicBezTo>
                  <a:pt x="470230" y="936574"/>
                  <a:pt x="453714" y="938517"/>
                  <a:pt x="437197" y="938517"/>
                </a:cubicBezTo>
                <a:cubicBezTo>
                  <a:pt x="418738" y="938517"/>
                  <a:pt x="402707" y="934145"/>
                  <a:pt x="389106" y="925401"/>
                </a:cubicBezTo>
                <a:lnTo>
                  <a:pt x="377447" y="919572"/>
                </a:lnTo>
                <a:cubicBezTo>
                  <a:pt x="375504" y="919572"/>
                  <a:pt x="373561" y="921758"/>
                  <a:pt x="371618" y="926130"/>
                </a:cubicBezTo>
                <a:cubicBezTo>
                  <a:pt x="369676" y="930502"/>
                  <a:pt x="368703" y="935603"/>
                  <a:pt x="368703" y="941432"/>
                </a:cubicBezTo>
                <a:cubicBezTo>
                  <a:pt x="368703" y="948233"/>
                  <a:pt x="366274" y="954062"/>
                  <a:pt x="361416" y="958920"/>
                </a:cubicBezTo>
                <a:cubicBezTo>
                  <a:pt x="358503" y="962806"/>
                  <a:pt x="354373" y="964992"/>
                  <a:pt x="349029" y="965478"/>
                </a:cubicBezTo>
                <a:cubicBezTo>
                  <a:pt x="343686" y="965963"/>
                  <a:pt x="341014" y="965235"/>
                  <a:pt x="341014" y="963292"/>
                </a:cubicBezTo>
                <a:cubicBezTo>
                  <a:pt x="341014" y="961349"/>
                  <a:pt x="339071" y="958434"/>
                  <a:pt x="335185" y="954548"/>
                </a:cubicBezTo>
                <a:cubicBezTo>
                  <a:pt x="331298" y="950662"/>
                  <a:pt x="325955" y="942889"/>
                  <a:pt x="319154" y="931231"/>
                </a:cubicBezTo>
                <a:cubicBezTo>
                  <a:pt x="313325" y="922487"/>
                  <a:pt x="309924" y="916172"/>
                  <a:pt x="308953" y="912285"/>
                </a:cubicBezTo>
                <a:cubicBezTo>
                  <a:pt x="307981" y="908399"/>
                  <a:pt x="307495" y="900627"/>
                  <a:pt x="307495" y="888968"/>
                </a:cubicBezTo>
                <a:lnTo>
                  <a:pt x="310410" y="791327"/>
                </a:lnTo>
                <a:cubicBezTo>
                  <a:pt x="313325" y="738864"/>
                  <a:pt x="314782" y="689315"/>
                  <a:pt x="314782" y="642680"/>
                </a:cubicBezTo>
                <a:cubicBezTo>
                  <a:pt x="314782" y="612562"/>
                  <a:pt x="313811" y="595560"/>
                  <a:pt x="311867" y="591674"/>
                </a:cubicBezTo>
                <a:cubicBezTo>
                  <a:pt x="311867" y="590702"/>
                  <a:pt x="310896" y="590217"/>
                  <a:pt x="308953" y="590217"/>
                </a:cubicBezTo>
                <a:cubicBezTo>
                  <a:pt x="307981" y="590217"/>
                  <a:pt x="302638" y="596532"/>
                  <a:pt x="292922" y="609162"/>
                </a:cubicBezTo>
                <a:cubicBezTo>
                  <a:pt x="282235" y="623735"/>
                  <a:pt x="275921" y="631022"/>
                  <a:pt x="273978" y="631022"/>
                </a:cubicBezTo>
                <a:cubicBezTo>
                  <a:pt x="271062" y="631022"/>
                  <a:pt x="268148" y="633451"/>
                  <a:pt x="265233" y="638308"/>
                </a:cubicBezTo>
                <a:cubicBezTo>
                  <a:pt x="260376" y="645109"/>
                  <a:pt x="245316" y="659925"/>
                  <a:pt x="220056" y="682757"/>
                </a:cubicBezTo>
                <a:cubicBezTo>
                  <a:pt x="194796" y="705588"/>
                  <a:pt x="180708" y="717004"/>
                  <a:pt x="177794" y="717004"/>
                </a:cubicBezTo>
                <a:cubicBezTo>
                  <a:pt x="172936" y="718947"/>
                  <a:pt x="165649" y="723319"/>
                  <a:pt x="155934" y="730120"/>
                </a:cubicBezTo>
                <a:cubicBezTo>
                  <a:pt x="146218" y="736921"/>
                  <a:pt x="138446" y="743236"/>
                  <a:pt x="132616" y="749065"/>
                </a:cubicBezTo>
                <a:cubicBezTo>
                  <a:pt x="125816" y="753923"/>
                  <a:pt x="118043" y="757323"/>
                  <a:pt x="109300" y="759266"/>
                </a:cubicBezTo>
                <a:cubicBezTo>
                  <a:pt x="100555" y="761209"/>
                  <a:pt x="92783" y="764124"/>
                  <a:pt x="85982" y="768010"/>
                </a:cubicBezTo>
                <a:cubicBezTo>
                  <a:pt x="82096" y="771897"/>
                  <a:pt x="78210" y="773840"/>
                  <a:pt x="74323" y="773840"/>
                </a:cubicBezTo>
                <a:cubicBezTo>
                  <a:pt x="70437" y="773840"/>
                  <a:pt x="67037" y="775297"/>
                  <a:pt x="64122" y="778211"/>
                </a:cubicBezTo>
                <a:cubicBezTo>
                  <a:pt x="61209" y="780154"/>
                  <a:pt x="49549" y="782098"/>
                  <a:pt x="29147" y="784041"/>
                </a:cubicBezTo>
                <a:lnTo>
                  <a:pt x="0" y="785498"/>
                </a:lnTo>
                <a:lnTo>
                  <a:pt x="16030" y="772382"/>
                </a:lnTo>
                <a:cubicBezTo>
                  <a:pt x="27689" y="760724"/>
                  <a:pt x="34490" y="753437"/>
                  <a:pt x="36434" y="750522"/>
                </a:cubicBezTo>
                <a:cubicBezTo>
                  <a:pt x="43235" y="741778"/>
                  <a:pt x="73838" y="713603"/>
                  <a:pt x="128245" y="665997"/>
                </a:cubicBezTo>
                <a:cubicBezTo>
                  <a:pt x="144761" y="652396"/>
                  <a:pt x="158363" y="639280"/>
                  <a:pt x="169050" y="626650"/>
                </a:cubicBezTo>
                <a:cubicBezTo>
                  <a:pt x="183623" y="610133"/>
                  <a:pt x="190909" y="601875"/>
                  <a:pt x="190909" y="601875"/>
                </a:cubicBezTo>
                <a:cubicBezTo>
                  <a:pt x="196739" y="597989"/>
                  <a:pt x="216170" y="573215"/>
                  <a:pt x="249202" y="527551"/>
                </a:cubicBezTo>
                <a:cubicBezTo>
                  <a:pt x="258918" y="512007"/>
                  <a:pt x="269605" y="493547"/>
                  <a:pt x="281264" y="472173"/>
                </a:cubicBezTo>
                <a:cubicBezTo>
                  <a:pt x="292922" y="450799"/>
                  <a:pt x="299237" y="437197"/>
                  <a:pt x="300209" y="431368"/>
                </a:cubicBezTo>
                <a:lnTo>
                  <a:pt x="301666" y="426996"/>
                </a:lnTo>
                <a:cubicBezTo>
                  <a:pt x="301666" y="425053"/>
                  <a:pt x="300209" y="424081"/>
                  <a:pt x="297294" y="424081"/>
                </a:cubicBezTo>
                <a:lnTo>
                  <a:pt x="269605" y="428453"/>
                </a:lnTo>
                <a:cubicBezTo>
                  <a:pt x="255032" y="432340"/>
                  <a:pt x="236815" y="437926"/>
                  <a:pt x="214955" y="445213"/>
                </a:cubicBezTo>
                <a:cubicBezTo>
                  <a:pt x="193095" y="452499"/>
                  <a:pt x="180708" y="457114"/>
                  <a:pt x="177794" y="459057"/>
                </a:cubicBezTo>
                <a:cubicBezTo>
                  <a:pt x="174879" y="460029"/>
                  <a:pt x="170264" y="461486"/>
                  <a:pt x="163950" y="463429"/>
                </a:cubicBezTo>
                <a:cubicBezTo>
                  <a:pt x="157634" y="465372"/>
                  <a:pt x="151076" y="467801"/>
                  <a:pt x="144275" y="470716"/>
                </a:cubicBezTo>
                <a:cubicBezTo>
                  <a:pt x="126787" y="475574"/>
                  <a:pt x="113185" y="480431"/>
                  <a:pt x="103470" y="485289"/>
                </a:cubicBezTo>
                <a:cubicBezTo>
                  <a:pt x="91811" y="490147"/>
                  <a:pt x="79667" y="492576"/>
                  <a:pt x="67037" y="492576"/>
                </a:cubicBezTo>
                <a:cubicBezTo>
                  <a:pt x="48577" y="492576"/>
                  <a:pt x="34005" y="488690"/>
                  <a:pt x="23317" y="480917"/>
                </a:cubicBezTo>
                <a:lnTo>
                  <a:pt x="13116" y="473631"/>
                </a:lnTo>
                <a:cubicBezTo>
                  <a:pt x="13116" y="471688"/>
                  <a:pt x="18702" y="468773"/>
                  <a:pt x="29875" y="464886"/>
                </a:cubicBezTo>
                <a:cubicBezTo>
                  <a:pt x="41048" y="461000"/>
                  <a:pt x="54892" y="456628"/>
                  <a:pt x="71409" y="451771"/>
                </a:cubicBezTo>
                <a:lnTo>
                  <a:pt x="134074" y="434283"/>
                </a:lnTo>
                <a:cubicBezTo>
                  <a:pt x="138933" y="433311"/>
                  <a:pt x="151562" y="429911"/>
                  <a:pt x="171964" y="424081"/>
                </a:cubicBezTo>
                <a:cubicBezTo>
                  <a:pt x="192367" y="418252"/>
                  <a:pt x="212285" y="411937"/>
                  <a:pt x="231715" y="405136"/>
                </a:cubicBezTo>
                <a:lnTo>
                  <a:pt x="310410" y="381819"/>
                </a:lnTo>
                <a:cubicBezTo>
                  <a:pt x="314296" y="380847"/>
                  <a:pt x="316968" y="378904"/>
                  <a:pt x="318425" y="375990"/>
                </a:cubicBezTo>
                <a:cubicBezTo>
                  <a:pt x="319883" y="373075"/>
                  <a:pt x="321097" y="368217"/>
                  <a:pt x="322069" y="361416"/>
                </a:cubicBezTo>
                <a:lnTo>
                  <a:pt x="332270" y="322069"/>
                </a:lnTo>
                <a:cubicBezTo>
                  <a:pt x="336156" y="310410"/>
                  <a:pt x="338100" y="301666"/>
                  <a:pt x="338100" y="295837"/>
                </a:cubicBezTo>
                <a:cubicBezTo>
                  <a:pt x="338100" y="291951"/>
                  <a:pt x="335671" y="289279"/>
                  <a:pt x="330813" y="287821"/>
                </a:cubicBezTo>
                <a:cubicBezTo>
                  <a:pt x="325955" y="286364"/>
                  <a:pt x="319640" y="285635"/>
                  <a:pt x="311867" y="285635"/>
                </a:cubicBezTo>
                <a:cubicBezTo>
                  <a:pt x="277863" y="283692"/>
                  <a:pt x="250174" y="279320"/>
                  <a:pt x="228800" y="272520"/>
                </a:cubicBezTo>
                <a:cubicBezTo>
                  <a:pt x="223942" y="270576"/>
                  <a:pt x="220542" y="268633"/>
                  <a:pt x="218599" y="266690"/>
                </a:cubicBezTo>
                <a:cubicBezTo>
                  <a:pt x="216657" y="264747"/>
                  <a:pt x="215198" y="261833"/>
                  <a:pt x="214228" y="257946"/>
                </a:cubicBezTo>
                <a:lnTo>
                  <a:pt x="212769" y="247745"/>
                </a:lnTo>
                <a:cubicBezTo>
                  <a:pt x="223456" y="243859"/>
                  <a:pt x="240216" y="237787"/>
                  <a:pt x="263047" y="229529"/>
                </a:cubicBezTo>
                <a:cubicBezTo>
                  <a:pt x="285878" y="221270"/>
                  <a:pt x="303123" y="215684"/>
                  <a:pt x="314782" y="212769"/>
                </a:cubicBezTo>
                <a:cubicBezTo>
                  <a:pt x="318668" y="212769"/>
                  <a:pt x="324983" y="211312"/>
                  <a:pt x="333727" y="208397"/>
                </a:cubicBezTo>
                <a:cubicBezTo>
                  <a:pt x="341500" y="205483"/>
                  <a:pt x="346115" y="203297"/>
                  <a:pt x="347572" y="201839"/>
                </a:cubicBezTo>
                <a:cubicBezTo>
                  <a:pt x="349029" y="200382"/>
                  <a:pt x="349758" y="197224"/>
                  <a:pt x="349758" y="192367"/>
                </a:cubicBezTo>
                <a:cubicBezTo>
                  <a:pt x="349758" y="184594"/>
                  <a:pt x="347572" y="177308"/>
                  <a:pt x="343200" y="170507"/>
                </a:cubicBezTo>
                <a:cubicBezTo>
                  <a:pt x="338828" y="163706"/>
                  <a:pt x="333242" y="159334"/>
                  <a:pt x="326441" y="157391"/>
                </a:cubicBezTo>
                <a:cubicBezTo>
                  <a:pt x="321583" y="154476"/>
                  <a:pt x="319154" y="152533"/>
                  <a:pt x="319154" y="151562"/>
                </a:cubicBezTo>
                <a:cubicBezTo>
                  <a:pt x="319154" y="148647"/>
                  <a:pt x="324012" y="146704"/>
                  <a:pt x="333727" y="145732"/>
                </a:cubicBezTo>
                <a:cubicBezTo>
                  <a:pt x="343443" y="145732"/>
                  <a:pt x="349273" y="145247"/>
                  <a:pt x="351215" y="144275"/>
                </a:cubicBezTo>
                <a:close/>
                <a:moveTo>
                  <a:pt x="486746" y="0"/>
                </a:moveTo>
                <a:cubicBezTo>
                  <a:pt x="495490" y="0"/>
                  <a:pt x="505692" y="1457"/>
                  <a:pt x="517350" y="4372"/>
                </a:cubicBezTo>
                <a:lnTo>
                  <a:pt x="547954" y="10201"/>
                </a:lnTo>
                <a:cubicBezTo>
                  <a:pt x="559613" y="12144"/>
                  <a:pt x="570300" y="15545"/>
                  <a:pt x="580015" y="20402"/>
                </a:cubicBezTo>
                <a:cubicBezTo>
                  <a:pt x="589731" y="25260"/>
                  <a:pt x="595560" y="30118"/>
                  <a:pt x="597503" y="34976"/>
                </a:cubicBezTo>
                <a:lnTo>
                  <a:pt x="607704" y="53921"/>
                </a:lnTo>
                <a:cubicBezTo>
                  <a:pt x="614505" y="66551"/>
                  <a:pt x="615963" y="72866"/>
                  <a:pt x="612076" y="72866"/>
                </a:cubicBezTo>
                <a:cubicBezTo>
                  <a:pt x="610133" y="72866"/>
                  <a:pt x="607219" y="76266"/>
                  <a:pt x="603332" y="83067"/>
                </a:cubicBezTo>
                <a:cubicBezTo>
                  <a:pt x="598475" y="90840"/>
                  <a:pt x="593617" y="95212"/>
                  <a:pt x="588759" y="96183"/>
                </a:cubicBezTo>
                <a:lnTo>
                  <a:pt x="571271" y="106385"/>
                </a:lnTo>
                <a:cubicBezTo>
                  <a:pt x="567385" y="108328"/>
                  <a:pt x="562042" y="109542"/>
                  <a:pt x="555241" y="110028"/>
                </a:cubicBezTo>
                <a:cubicBezTo>
                  <a:pt x="548440" y="110514"/>
                  <a:pt x="539210" y="110756"/>
                  <a:pt x="527552" y="110756"/>
                </a:cubicBezTo>
                <a:cubicBezTo>
                  <a:pt x="506177" y="110756"/>
                  <a:pt x="484318" y="112700"/>
                  <a:pt x="461972" y="116586"/>
                </a:cubicBezTo>
                <a:cubicBezTo>
                  <a:pt x="447400" y="119500"/>
                  <a:pt x="424324" y="122415"/>
                  <a:pt x="392750" y="125330"/>
                </a:cubicBezTo>
                <a:cubicBezTo>
                  <a:pt x="361174" y="128244"/>
                  <a:pt x="343929" y="129216"/>
                  <a:pt x="341014" y="128244"/>
                </a:cubicBezTo>
                <a:lnTo>
                  <a:pt x="303123" y="125330"/>
                </a:lnTo>
                <a:cubicBezTo>
                  <a:pt x="283692" y="125330"/>
                  <a:pt x="268148" y="124601"/>
                  <a:pt x="256489" y="123144"/>
                </a:cubicBezTo>
                <a:cubicBezTo>
                  <a:pt x="244830" y="121686"/>
                  <a:pt x="233172" y="119015"/>
                  <a:pt x="221513" y="115128"/>
                </a:cubicBezTo>
                <a:cubicBezTo>
                  <a:pt x="203055" y="109299"/>
                  <a:pt x="193825" y="104441"/>
                  <a:pt x="193825" y="100555"/>
                </a:cubicBezTo>
                <a:cubicBezTo>
                  <a:pt x="193825" y="97641"/>
                  <a:pt x="197710" y="96183"/>
                  <a:pt x="205484" y="96183"/>
                </a:cubicBezTo>
                <a:cubicBezTo>
                  <a:pt x="225885" y="96183"/>
                  <a:pt x="259890" y="85010"/>
                  <a:pt x="307495" y="62665"/>
                </a:cubicBezTo>
                <a:cubicBezTo>
                  <a:pt x="369676" y="33518"/>
                  <a:pt x="415823" y="15059"/>
                  <a:pt x="445941" y="7286"/>
                </a:cubicBezTo>
                <a:cubicBezTo>
                  <a:pt x="465372" y="2429"/>
                  <a:pt x="478974" y="0"/>
                  <a:pt x="486746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8000"/>
                  <a:lumOff val="82000"/>
                </a:schemeClr>
              </a:gs>
              <a:gs pos="88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1500" spc="-300" dirty="0">
              <a:gradFill>
                <a:gsLst>
                  <a:gs pos="0">
                    <a:schemeClr val="accent3">
                      <a:lumMod val="18000"/>
                      <a:lumOff val="82000"/>
                    </a:schemeClr>
                  </a:gs>
                  <a:gs pos="88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A0ADB7A-EF6A-6872-063E-CE820885369F}"/>
              </a:ext>
            </a:extLst>
          </p:cNvPr>
          <p:cNvSpPr txBox="1"/>
          <p:nvPr/>
        </p:nvSpPr>
        <p:spPr>
          <a:xfrm>
            <a:off x="6430835" y="1540112"/>
            <a:ext cx="1107339" cy="1092508"/>
          </a:xfrm>
          <a:custGeom>
            <a:avLst/>
            <a:gdLst>
              <a:gd name="connsiteX0" fmla="*/ 641004 w 1107339"/>
              <a:gd name="connsiteY0" fmla="*/ 660778 h 1092508"/>
              <a:gd name="connsiteX1" fmla="*/ 733282 w 1107339"/>
              <a:gd name="connsiteY1" fmla="*/ 683847 h 1092508"/>
              <a:gd name="connsiteX2" fmla="*/ 762943 w 1107339"/>
              <a:gd name="connsiteY2" fmla="*/ 704445 h 1092508"/>
              <a:gd name="connsiteX3" fmla="*/ 779422 w 1107339"/>
              <a:gd name="connsiteY3" fmla="*/ 726691 h 1092508"/>
              <a:gd name="connsiteX4" fmla="*/ 772006 w 1107339"/>
              <a:gd name="connsiteY4" fmla="*/ 744817 h 1092508"/>
              <a:gd name="connsiteX5" fmla="*/ 758000 w 1107339"/>
              <a:gd name="connsiteY5" fmla="*/ 757999 h 1092508"/>
              <a:gd name="connsiteX6" fmla="*/ 731635 w 1107339"/>
              <a:gd name="connsiteY6" fmla="*/ 759647 h 1092508"/>
              <a:gd name="connsiteX7" fmla="*/ 688791 w 1107339"/>
              <a:gd name="connsiteY7" fmla="*/ 764591 h 1092508"/>
              <a:gd name="connsiteX8" fmla="*/ 586626 w 1107339"/>
              <a:gd name="connsiteY8" fmla="*/ 779421 h 1092508"/>
              <a:gd name="connsiteX9" fmla="*/ 560261 w 1107339"/>
              <a:gd name="connsiteY9" fmla="*/ 786013 h 1092508"/>
              <a:gd name="connsiteX10" fmla="*/ 530600 w 1107339"/>
              <a:gd name="connsiteY10" fmla="*/ 792604 h 1092508"/>
              <a:gd name="connsiteX11" fmla="*/ 489404 w 1107339"/>
              <a:gd name="connsiteY11" fmla="*/ 800843 h 1092508"/>
              <a:gd name="connsiteX12" fmla="*/ 439970 w 1107339"/>
              <a:gd name="connsiteY12" fmla="*/ 815673 h 1092508"/>
              <a:gd name="connsiteX13" fmla="*/ 410309 w 1107339"/>
              <a:gd name="connsiteY13" fmla="*/ 823912 h 1092508"/>
              <a:gd name="connsiteX14" fmla="*/ 376528 w 1107339"/>
              <a:gd name="connsiteY14" fmla="*/ 837095 h 1092508"/>
              <a:gd name="connsiteX15" fmla="*/ 331213 w 1107339"/>
              <a:gd name="connsiteY15" fmla="*/ 850278 h 1092508"/>
              <a:gd name="connsiteX16" fmla="*/ 309791 w 1107339"/>
              <a:gd name="connsiteY16" fmla="*/ 858517 h 1092508"/>
              <a:gd name="connsiteX17" fmla="*/ 268596 w 1107339"/>
              <a:gd name="connsiteY17" fmla="*/ 879115 h 1092508"/>
              <a:gd name="connsiteX18" fmla="*/ 215865 w 1107339"/>
              <a:gd name="connsiteY18" fmla="*/ 903008 h 1092508"/>
              <a:gd name="connsiteX19" fmla="*/ 204331 w 1107339"/>
              <a:gd name="connsiteY19" fmla="*/ 906304 h 1092508"/>
              <a:gd name="connsiteX20" fmla="*/ 181261 w 1107339"/>
              <a:gd name="connsiteY20" fmla="*/ 916191 h 1092508"/>
              <a:gd name="connsiteX21" fmla="*/ 154896 w 1107339"/>
              <a:gd name="connsiteY21" fmla="*/ 921134 h 1092508"/>
              <a:gd name="connsiteX22" fmla="*/ 121939 w 1107339"/>
              <a:gd name="connsiteY22" fmla="*/ 913719 h 1092508"/>
              <a:gd name="connsiteX23" fmla="*/ 88983 w 1107339"/>
              <a:gd name="connsiteY23" fmla="*/ 899712 h 1092508"/>
              <a:gd name="connsiteX24" fmla="*/ 69209 w 1107339"/>
              <a:gd name="connsiteY24" fmla="*/ 886530 h 1092508"/>
              <a:gd name="connsiteX25" fmla="*/ 40372 w 1107339"/>
              <a:gd name="connsiteY25" fmla="*/ 857693 h 1092508"/>
              <a:gd name="connsiteX26" fmla="*/ 13183 w 1107339"/>
              <a:gd name="connsiteY26" fmla="*/ 815673 h 1092508"/>
              <a:gd name="connsiteX27" fmla="*/ 3296 w 1107339"/>
              <a:gd name="connsiteY27" fmla="*/ 790956 h 1092508"/>
              <a:gd name="connsiteX28" fmla="*/ 0 w 1107339"/>
              <a:gd name="connsiteY28" fmla="*/ 762943 h 1092508"/>
              <a:gd name="connsiteX29" fmla="*/ 2472 w 1107339"/>
              <a:gd name="connsiteY29" fmla="*/ 725867 h 1092508"/>
              <a:gd name="connsiteX30" fmla="*/ 8240 w 1107339"/>
              <a:gd name="connsiteY30" fmla="*/ 708565 h 1092508"/>
              <a:gd name="connsiteX31" fmla="*/ 29661 w 1107339"/>
              <a:gd name="connsiteY31" fmla="*/ 726691 h 1092508"/>
              <a:gd name="connsiteX32" fmla="*/ 54379 w 1107339"/>
              <a:gd name="connsiteY32" fmla="*/ 746465 h 1092508"/>
              <a:gd name="connsiteX33" fmla="*/ 74152 w 1107339"/>
              <a:gd name="connsiteY33" fmla="*/ 766239 h 1092508"/>
              <a:gd name="connsiteX34" fmla="*/ 90631 w 1107339"/>
              <a:gd name="connsiteY34" fmla="*/ 786013 h 1092508"/>
              <a:gd name="connsiteX35" fmla="*/ 108757 w 1107339"/>
              <a:gd name="connsiteY35" fmla="*/ 784365 h 1092508"/>
              <a:gd name="connsiteX36" fmla="*/ 266948 w 1107339"/>
              <a:gd name="connsiteY36" fmla="*/ 758823 h 1092508"/>
              <a:gd name="connsiteX37" fmla="*/ 388887 w 1107339"/>
              <a:gd name="connsiteY37" fmla="*/ 729986 h 1092508"/>
              <a:gd name="connsiteX38" fmla="*/ 411133 w 1107339"/>
              <a:gd name="connsiteY38" fmla="*/ 724219 h 1092508"/>
              <a:gd name="connsiteX39" fmla="*/ 430083 w 1107339"/>
              <a:gd name="connsiteY39" fmla="*/ 720099 h 1092508"/>
              <a:gd name="connsiteX40" fmla="*/ 456448 w 1107339"/>
              <a:gd name="connsiteY40" fmla="*/ 710213 h 1092508"/>
              <a:gd name="connsiteX41" fmla="*/ 540487 w 1107339"/>
              <a:gd name="connsiteY41" fmla="*/ 687143 h 1092508"/>
              <a:gd name="connsiteX42" fmla="*/ 614639 w 1107339"/>
              <a:gd name="connsiteY42" fmla="*/ 665721 h 1092508"/>
              <a:gd name="connsiteX43" fmla="*/ 626174 w 1107339"/>
              <a:gd name="connsiteY43" fmla="*/ 662426 h 1092508"/>
              <a:gd name="connsiteX44" fmla="*/ 641004 w 1107339"/>
              <a:gd name="connsiteY44" fmla="*/ 660778 h 1092508"/>
              <a:gd name="connsiteX45" fmla="*/ 444913 w 1107339"/>
              <a:gd name="connsiteY45" fmla="*/ 0 h 1092508"/>
              <a:gd name="connsiteX46" fmla="*/ 471278 w 1107339"/>
              <a:gd name="connsiteY46" fmla="*/ 8239 h 1092508"/>
              <a:gd name="connsiteX47" fmla="*/ 499291 w 1107339"/>
              <a:gd name="connsiteY47" fmla="*/ 18126 h 1092508"/>
              <a:gd name="connsiteX48" fmla="*/ 544607 w 1107339"/>
              <a:gd name="connsiteY48" fmla="*/ 44491 h 1092508"/>
              <a:gd name="connsiteX49" fmla="*/ 596513 w 1107339"/>
              <a:gd name="connsiteY49" fmla="*/ 82391 h 1092508"/>
              <a:gd name="connsiteX50" fmla="*/ 629470 w 1107339"/>
              <a:gd name="connsiteY50" fmla="*/ 141713 h 1092508"/>
              <a:gd name="connsiteX51" fmla="*/ 622878 w 1107339"/>
              <a:gd name="connsiteY51" fmla="*/ 171374 h 1092508"/>
              <a:gd name="connsiteX52" fmla="*/ 616287 w 1107339"/>
              <a:gd name="connsiteY52" fmla="*/ 190324 h 1092508"/>
              <a:gd name="connsiteX53" fmla="*/ 617935 w 1107339"/>
              <a:gd name="connsiteY53" fmla="*/ 199387 h 1092508"/>
              <a:gd name="connsiteX54" fmla="*/ 650891 w 1107339"/>
              <a:gd name="connsiteY54" fmla="*/ 187852 h 1092508"/>
              <a:gd name="connsiteX55" fmla="*/ 723396 w 1107339"/>
              <a:gd name="connsiteY55" fmla="*/ 164782 h 1092508"/>
              <a:gd name="connsiteX56" fmla="*/ 774478 w 1107339"/>
              <a:gd name="connsiteY56" fmla="*/ 143361 h 1092508"/>
              <a:gd name="connsiteX57" fmla="*/ 794252 w 1107339"/>
              <a:gd name="connsiteY57" fmla="*/ 135122 h 1092508"/>
              <a:gd name="connsiteX58" fmla="*/ 810730 w 1107339"/>
              <a:gd name="connsiteY58" fmla="*/ 128530 h 1092508"/>
              <a:gd name="connsiteX59" fmla="*/ 815674 w 1107339"/>
              <a:gd name="connsiteY59" fmla="*/ 121939 h 1092508"/>
              <a:gd name="connsiteX60" fmla="*/ 845335 w 1107339"/>
              <a:gd name="connsiteY60" fmla="*/ 131826 h 1092508"/>
              <a:gd name="connsiteX61" fmla="*/ 864285 w 1107339"/>
              <a:gd name="connsiteY61" fmla="*/ 140065 h 1092508"/>
              <a:gd name="connsiteX62" fmla="*/ 876643 w 1107339"/>
              <a:gd name="connsiteY62" fmla="*/ 145008 h 1092508"/>
              <a:gd name="connsiteX63" fmla="*/ 894769 w 1107339"/>
              <a:gd name="connsiteY63" fmla="*/ 149952 h 1092508"/>
              <a:gd name="connsiteX64" fmla="*/ 929374 w 1107339"/>
              <a:gd name="connsiteY64" fmla="*/ 161487 h 1092508"/>
              <a:gd name="connsiteX65" fmla="*/ 952443 w 1107339"/>
              <a:gd name="connsiteY65" fmla="*/ 174669 h 1092508"/>
              <a:gd name="connsiteX66" fmla="*/ 965626 w 1107339"/>
              <a:gd name="connsiteY66" fmla="*/ 187852 h 1092508"/>
              <a:gd name="connsiteX67" fmla="*/ 987048 w 1107339"/>
              <a:gd name="connsiteY67" fmla="*/ 224104 h 1092508"/>
              <a:gd name="connsiteX68" fmla="*/ 978808 w 1107339"/>
              <a:gd name="connsiteY68" fmla="*/ 242230 h 1092508"/>
              <a:gd name="connsiteX69" fmla="*/ 972217 w 1107339"/>
              <a:gd name="connsiteY69" fmla="*/ 257061 h 1092508"/>
              <a:gd name="connsiteX70" fmla="*/ 965626 w 1107339"/>
              <a:gd name="connsiteY70" fmla="*/ 265300 h 1092508"/>
              <a:gd name="connsiteX71" fmla="*/ 947500 w 1107339"/>
              <a:gd name="connsiteY71" fmla="*/ 265300 h 1092508"/>
              <a:gd name="connsiteX72" fmla="*/ 931021 w 1107339"/>
              <a:gd name="connsiteY72" fmla="*/ 263652 h 1092508"/>
              <a:gd name="connsiteX73" fmla="*/ 866756 w 1107339"/>
              <a:gd name="connsiteY73" fmla="*/ 275187 h 1092508"/>
              <a:gd name="connsiteX74" fmla="*/ 846982 w 1107339"/>
              <a:gd name="connsiteY74" fmla="*/ 286721 h 1092508"/>
              <a:gd name="connsiteX75" fmla="*/ 789309 w 1107339"/>
              <a:gd name="connsiteY75" fmla="*/ 313087 h 1092508"/>
              <a:gd name="connsiteX76" fmla="*/ 708565 w 1107339"/>
              <a:gd name="connsiteY76" fmla="*/ 341924 h 1092508"/>
              <a:gd name="connsiteX77" fmla="*/ 672313 w 1107339"/>
              <a:gd name="connsiteY77" fmla="*/ 350987 h 1092508"/>
              <a:gd name="connsiteX78" fmla="*/ 575091 w 1107339"/>
              <a:gd name="connsiteY78" fmla="*/ 337804 h 1092508"/>
              <a:gd name="connsiteX79" fmla="*/ 560261 w 1107339"/>
              <a:gd name="connsiteY79" fmla="*/ 334508 h 1092508"/>
              <a:gd name="connsiteX80" fmla="*/ 527304 w 1107339"/>
              <a:gd name="connsiteY80" fmla="*/ 423491 h 1092508"/>
              <a:gd name="connsiteX81" fmla="*/ 505883 w 1107339"/>
              <a:gd name="connsiteY81" fmla="*/ 492700 h 1092508"/>
              <a:gd name="connsiteX82" fmla="*/ 500939 w 1107339"/>
              <a:gd name="connsiteY82" fmla="*/ 502587 h 1092508"/>
              <a:gd name="connsiteX83" fmla="*/ 542959 w 1107339"/>
              <a:gd name="connsiteY83" fmla="*/ 497643 h 1092508"/>
              <a:gd name="connsiteX84" fmla="*/ 627822 w 1107339"/>
              <a:gd name="connsiteY84" fmla="*/ 477869 h 1092508"/>
              <a:gd name="connsiteX85" fmla="*/ 886530 w 1107339"/>
              <a:gd name="connsiteY85" fmla="*/ 413604 h 1092508"/>
              <a:gd name="connsiteX86" fmla="*/ 934317 w 1107339"/>
              <a:gd name="connsiteY86" fmla="*/ 410308 h 1092508"/>
              <a:gd name="connsiteX87" fmla="*/ 1052960 w 1107339"/>
              <a:gd name="connsiteY87" fmla="*/ 436674 h 1092508"/>
              <a:gd name="connsiteX88" fmla="*/ 1078502 w 1107339"/>
              <a:gd name="connsiteY88" fmla="*/ 449856 h 1092508"/>
              <a:gd name="connsiteX89" fmla="*/ 1094156 w 1107339"/>
              <a:gd name="connsiteY89" fmla="*/ 466334 h 1092508"/>
              <a:gd name="connsiteX90" fmla="*/ 1105691 w 1107339"/>
              <a:gd name="connsiteY90" fmla="*/ 486932 h 1092508"/>
              <a:gd name="connsiteX91" fmla="*/ 1107339 w 1107339"/>
              <a:gd name="connsiteY91" fmla="*/ 515769 h 1092508"/>
              <a:gd name="connsiteX92" fmla="*/ 1104043 w 1107339"/>
              <a:gd name="connsiteY92" fmla="*/ 553669 h 1092508"/>
              <a:gd name="connsiteX93" fmla="*/ 1092508 w 1107339"/>
              <a:gd name="connsiteY93" fmla="*/ 588273 h 1092508"/>
              <a:gd name="connsiteX94" fmla="*/ 1080974 w 1107339"/>
              <a:gd name="connsiteY94" fmla="*/ 621230 h 1092508"/>
              <a:gd name="connsiteX95" fmla="*/ 1074382 w 1107339"/>
              <a:gd name="connsiteY95" fmla="*/ 639356 h 1092508"/>
              <a:gd name="connsiteX96" fmla="*/ 1061200 w 1107339"/>
              <a:gd name="connsiteY96" fmla="*/ 678904 h 1092508"/>
              <a:gd name="connsiteX97" fmla="*/ 1043074 w 1107339"/>
              <a:gd name="connsiteY97" fmla="*/ 728339 h 1092508"/>
              <a:gd name="connsiteX98" fmla="*/ 1029891 w 1107339"/>
              <a:gd name="connsiteY98" fmla="*/ 761295 h 1092508"/>
              <a:gd name="connsiteX99" fmla="*/ 1018356 w 1107339"/>
              <a:gd name="connsiteY99" fmla="*/ 790956 h 1092508"/>
              <a:gd name="connsiteX100" fmla="*/ 1003526 w 1107339"/>
              <a:gd name="connsiteY100" fmla="*/ 830504 h 1092508"/>
              <a:gd name="connsiteX101" fmla="*/ 977161 w 1107339"/>
              <a:gd name="connsiteY101" fmla="*/ 889825 h 1092508"/>
              <a:gd name="connsiteX102" fmla="*/ 963978 w 1107339"/>
              <a:gd name="connsiteY102" fmla="*/ 907952 h 1092508"/>
              <a:gd name="connsiteX103" fmla="*/ 944204 w 1107339"/>
              <a:gd name="connsiteY103" fmla="*/ 939260 h 1092508"/>
              <a:gd name="connsiteX104" fmla="*/ 922782 w 1107339"/>
              <a:gd name="connsiteY104" fmla="*/ 972217 h 1092508"/>
              <a:gd name="connsiteX105" fmla="*/ 907952 w 1107339"/>
              <a:gd name="connsiteY105" fmla="*/ 991991 h 1092508"/>
              <a:gd name="connsiteX106" fmla="*/ 894769 w 1107339"/>
              <a:gd name="connsiteY106" fmla="*/ 1006821 h 1092508"/>
              <a:gd name="connsiteX107" fmla="*/ 888178 w 1107339"/>
              <a:gd name="connsiteY107" fmla="*/ 1018356 h 1092508"/>
              <a:gd name="connsiteX108" fmla="*/ 878291 w 1107339"/>
              <a:gd name="connsiteY108" fmla="*/ 1029890 h 1092508"/>
              <a:gd name="connsiteX109" fmla="*/ 868404 w 1107339"/>
              <a:gd name="connsiteY109" fmla="*/ 1038130 h 1092508"/>
              <a:gd name="connsiteX110" fmla="*/ 843687 w 1107339"/>
              <a:gd name="connsiteY110" fmla="*/ 1062847 h 1092508"/>
              <a:gd name="connsiteX111" fmla="*/ 810730 w 1107339"/>
              <a:gd name="connsiteY111" fmla="*/ 1085917 h 1092508"/>
              <a:gd name="connsiteX112" fmla="*/ 790956 w 1107339"/>
              <a:gd name="connsiteY112" fmla="*/ 1090860 h 1092508"/>
              <a:gd name="connsiteX113" fmla="*/ 784365 w 1107339"/>
              <a:gd name="connsiteY113" fmla="*/ 1092508 h 1092508"/>
              <a:gd name="connsiteX114" fmla="*/ 772830 w 1107339"/>
              <a:gd name="connsiteY114" fmla="*/ 1084269 h 1092508"/>
              <a:gd name="connsiteX115" fmla="*/ 759648 w 1107339"/>
              <a:gd name="connsiteY115" fmla="*/ 1062847 h 1092508"/>
              <a:gd name="connsiteX116" fmla="*/ 755528 w 1107339"/>
              <a:gd name="connsiteY116" fmla="*/ 1054608 h 1092508"/>
              <a:gd name="connsiteX117" fmla="*/ 746465 w 1107339"/>
              <a:gd name="connsiteY117" fmla="*/ 1046369 h 1092508"/>
              <a:gd name="connsiteX118" fmla="*/ 736578 w 1107339"/>
              <a:gd name="connsiteY118" fmla="*/ 1031538 h 1092508"/>
              <a:gd name="connsiteX119" fmla="*/ 730811 w 1107339"/>
              <a:gd name="connsiteY119" fmla="*/ 1017532 h 1092508"/>
              <a:gd name="connsiteX120" fmla="*/ 718452 w 1107339"/>
              <a:gd name="connsiteY120" fmla="*/ 1008469 h 1092508"/>
              <a:gd name="connsiteX121" fmla="*/ 715156 w 1107339"/>
              <a:gd name="connsiteY121" fmla="*/ 1001878 h 1092508"/>
              <a:gd name="connsiteX122" fmla="*/ 710213 w 1107339"/>
              <a:gd name="connsiteY122" fmla="*/ 990343 h 1092508"/>
              <a:gd name="connsiteX123" fmla="*/ 678904 w 1107339"/>
              <a:gd name="connsiteY123" fmla="*/ 980456 h 1092508"/>
              <a:gd name="connsiteX124" fmla="*/ 668193 w 1107339"/>
              <a:gd name="connsiteY124" fmla="*/ 976336 h 1092508"/>
              <a:gd name="connsiteX125" fmla="*/ 664074 w 1107339"/>
              <a:gd name="connsiteY125" fmla="*/ 968921 h 1092508"/>
              <a:gd name="connsiteX126" fmla="*/ 652539 w 1107339"/>
              <a:gd name="connsiteY126" fmla="*/ 959034 h 1092508"/>
              <a:gd name="connsiteX127" fmla="*/ 644300 w 1107339"/>
              <a:gd name="connsiteY127" fmla="*/ 954091 h 1092508"/>
              <a:gd name="connsiteX128" fmla="*/ 641004 w 1107339"/>
              <a:gd name="connsiteY128" fmla="*/ 935965 h 1092508"/>
              <a:gd name="connsiteX129" fmla="*/ 642652 w 1107339"/>
              <a:gd name="connsiteY129" fmla="*/ 918662 h 1092508"/>
              <a:gd name="connsiteX130" fmla="*/ 652539 w 1107339"/>
              <a:gd name="connsiteY130" fmla="*/ 914543 h 1092508"/>
              <a:gd name="connsiteX131" fmla="*/ 700326 w 1107339"/>
              <a:gd name="connsiteY131" fmla="*/ 922782 h 1092508"/>
              <a:gd name="connsiteX132" fmla="*/ 749761 w 1107339"/>
              <a:gd name="connsiteY132" fmla="*/ 929373 h 1092508"/>
              <a:gd name="connsiteX133" fmla="*/ 782717 w 1107339"/>
              <a:gd name="connsiteY133" fmla="*/ 919486 h 1092508"/>
              <a:gd name="connsiteX134" fmla="*/ 807435 w 1107339"/>
              <a:gd name="connsiteY134" fmla="*/ 893121 h 1092508"/>
              <a:gd name="connsiteX135" fmla="*/ 827209 w 1107339"/>
              <a:gd name="connsiteY135" fmla="*/ 866756 h 1092508"/>
              <a:gd name="connsiteX136" fmla="*/ 838743 w 1107339"/>
              <a:gd name="connsiteY136" fmla="*/ 851925 h 1092508"/>
              <a:gd name="connsiteX137" fmla="*/ 899713 w 1107339"/>
              <a:gd name="connsiteY137" fmla="*/ 746465 h 1092508"/>
              <a:gd name="connsiteX138" fmla="*/ 927726 w 1107339"/>
              <a:gd name="connsiteY138" fmla="*/ 669017 h 1092508"/>
              <a:gd name="connsiteX139" fmla="*/ 934317 w 1107339"/>
              <a:gd name="connsiteY139" fmla="*/ 654186 h 1092508"/>
              <a:gd name="connsiteX140" fmla="*/ 940908 w 1107339"/>
              <a:gd name="connsiteY140" fmla="*/ 637708 h 1092508"/>
              <a:gd name="connsiteX141" fmla="*/ 945852 w 1107339"/>
              <a:gd name="connsiteY141" fmla="*/ 622878 h 1092508"/>
              <a:gd name="connsiteX142" fmla="*/ 970569 w 1107339"/>
              <a:gd name="connsiteY142" fmla="*/ 548726 h 1092508"/>
              <a:gd name="connsiteX143" fmla="*/ 978808 w 1107339"/>
              <a:gd name="connsiteY143" fmla="*/ 504234 h 1092508"/>
              <a:gd name="connsiteX144" fmla="*/ 980456 w 1107339"/>
              <a:gd name="connsiteY144" fmla="*/ 482813 h 1092508"/>
              <a:gd name="connsiteX145" fmla="*/ 963978 w 1107339"/>
              <a:gd name="connsiteY145" fmla="*/ 477869 h 1092508"/>
              <a:gd name="connsiteX146" fmla="*/ 914543 w 1107339"/>
              <a:gd name="connsiteY146" fmla="*/ 469630 h 1092508"/>
              <a:gd name="connsiteX147" fmla="*/ 842039 w 1107339"/>
              <a:gd name="connsiteY147" fmla="*/ 476221 h 1092508"/>
              <a:gd name="connsiteX148" fmla="*/ 767887 w 1107339"/>
              <a:gd name="connsiteY148" fmla="*/ 489404 h 1092508"/>
              <a:gd name="connsiteX149" fmla="*/ 741522 w 1107339"/>
              <a:gd name="connsiteY149" fmla="*/ 499291 h 1092508"/>
              <a:gd name="connsiteX150" fmla="*/ 670665 w 1107339"/>
              <a:gd name="connsiteY150" fmla="*/ 525656 h 1092508"/>
              <a:gd name="connsiteX151" fmla="*/ 639356 w 1107339"/>
              <a:gd name="connsiteY151" fmla="*/ 538839 h 1092508"/>
              <a:gd name="connsiteX152" fmla="*/ 611343 w 1107339"/>
              <a:gd name="connsiteY152" fmla="*/ 553669 h 1092508"/>
              <a:gd name="connsiteX153" fmla="*/ 550374 w 1107339"/>
              <a:gd name="connsiteY153" fmla="*/ 586626 h 1092508"/>
              <a:gd name="connsiteX154" fmla="*/ 504235 w 1107339"/>
              <a:gd name="connsiteY154" fmla="*/ 608047 h 1092508"/>
              <a:gd name="connsiteX155" fmla="*/ 482813 w 1107339"/>
              <a:gd name="connsiteY155" fmla="*/ 601456 h 1092508"/>
              <a:gd name="connsiteX156" fmla="*/ 454800 w 1107339"/>
              <a:gd name="connsiteY156" fmla="*/ 587450 h 1092508"/>
              <a:gd name="connsiteX157" fmla="*/ 428435 w 1107339"/>
              <a:gd name="connsiteY157" fmla="*/ 556965 h 1092508"/>
              <a:gd name="connsiteX158" fmla="*/ 410309 w 1107339"/>
              <a:gd name="connsiteY158" fmla="*/ 495995 h 1092508"/>
              <a:gd name="connsiteX159" fmla="*/ 411957 w 1107339"/>
              <a:gd name="connsiteY159" fmla="*/ 472926 h 1092508"/>
              <a:gd name="connsiteX160" fmla="*/ 418548 w 1107339"/>
              <a:gd name="connsiteY160" fmla="*/ 444913 h 1092508"/>
              <a:gd name="connsiteX161" fmla="*/ 454800 w 1107339"/>
              <a:gd name="connsiteY161" fmla="*/ 319678 h 1092508"/>
              <a:gd name="connsiteX162" fmla="*/ 463039 w 1107339"/>
              <a:gd name="connsiteY162" fmla="*/ 273539 h 1092508"/>
              <a:gd name="connsiteX163" fmla="*/ 456448 w 1107339"/>
              <a:gd name="connsiteY163" fmla="*/ 253765 h 1092508"/>
              <a:gd name="connsiteX164" fmla="*/ 448209 w 1107339"/>
              <a:gd name="connsiteY164" fmla="*/ 243054 h 1092508"/>
              <a:gd name="connsiteX165" fmla="*/ 453152 w 1107339"/>
              <a:gd name="connsiteY165" fmla="*/ 238935 h 1092508"/>
              <a:gd name="connsiteX166" fmla="*/ 463039 w 1107339"/>
              <a:gd name="connsiteY166" fmla="*/ 238935 h 1092508"/>
              <a:gd name="connsiteX167" fmla="*/ 472102 w 1107339"/>
              <a:gd name="connsiteY167" fmla="*/ 236463 h 1092508"/>
              <a:gd name="connsiteX168" fmla="*/ 474574 w 1107339"/>
              <a:gd name="connsiteY168" fmla="*/ 227400 h 1092508"/>
              <a:gd name="connsiteX169" fmla="*/ 481165 w 1107339"/>
              <a:gd name="connsiteY169" fmla="*/ 163958 h 1092508"/>
              <a:gd name="connsiteX170" fmla="*/ 482813 w 1107339"/>
              <a:gd name="connsiteY170" fmla="*/ 108756 h 1092508"/>
              <a:gd name="connsiteX171" fmla="*/ 467983 w 1107339"/>
              <a:gd name="connsiteY171" fmla="*/ 75800 h 1092508"/>
              <a:gd name="connsiteX172" fmla="*/ 449857 w 1107339"/>
              <a:gd name="connsiteY172" fmla="*/ 39548 h 1092508"/>
              <a:gd name="connsiteX173" fmla="*/ 441617 w 1107339"/>
              <a:gd name="connsiteY173" fmla="*/ 23069 h 1092508"/>
              <a:gd name="connsiteX174" fmla="*/ 438322 w 1107339"/>
              <a:gd name="connsiteY174" fmla="*/ 9887 h 1092508"/>
              <a:gd name="connsiteX175" fmla="*/ 438322 w 1107339"/>
              <a:gd name="connsiteY175" fmla="*/ 1648 h 1092508"/>
              <a:gd name="connsiteX176" fmla="*/ 444913 w 1107339"/>
              <a:gd name="connsiteY176" fmla="*/ 0 h 1092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</a:cxnLst>
            <a:rect l="l" t="t" r="r" b="b"/>
            <a:pathLst>
              <a:path w="1107339" h="1092508">
                <a:moveTo>
                  <a:pt x="641004" y="660778"/>
                </a:moveTo>
                <a:cubicBezTo>
                  <a:pt x="666271" y="660778"/>
                  <a:pt x="697030" y="668468"/>
                  <a:pt x="733282" y="683847"/>
                </a:cubicBezTo>
                <a:cubicBezTo>
                  <a:pt x="742071" y="687143"/>
                  <a:pt x="751958" y="694009"/>
                  <a:pt x="762943" y="704445"/>
                </a:cubicBezTo>
                <a:cubicBezTo>
                  <a:pt x="773929" y="714881"/>
                  <a:pt x="779422" y="722297"/>
                  <a:pt x="779422" y="726691"/>
                </a:cubicBezTo>
                <a:cubicBezTo>
                  <a:pt x="779422" y="731085"/>
                  <a:pt x="776950" y="737127"/>
                  <a:pt x="772006" y="744817"/>
                </a:cubicBezTo>
                <a:cubicBezTo>
                  <a:pt x="767063" y="752507"/>
                  <a:pt x="762394" y="756901"/>
                  <a:pt x="758000" y="757999"/>
                </a:cubicBezTo>
                <a:cubicBezTo>
                  <a:pt x="752507" y="761295"/>
                  <a:pt x="743719" y="761844"/>
                  <a:pt x="731635" y="759647"/>
                </a:cubicBezTo>
                <a:cubicBezTo>
                  <a:pt x="716255" y="759647"/>
                  <a:pt x="701974" y="761295"/>
                  <a:pt x="688791" y="764591"/>
                </a:cubicBezTo>
                <a:cubicBezTo>
                  <a:pt x="637159" y="774478"/>
                  <a:pt x="603104" y="779421"/>
                  <a:pt x="586626" y="779421"/>
                </a:cubicBezTo>
                <a:cubicBezTo>
                  <a:pt x="580035" y="779421"/>
                  <a:pt x="571246" y="781618"/>
                  <a:pt x="560261" y="786013"/>
                </a:cubicBezTo>
                <a:cubicBezTo>
                  <a:pt x="551473" y="790407"/>
                  <a:pt x="541586" y="792604"/>
                  <a:pt x="530600" y="792604"/>
                </a:cubicBezTo>
                <a:cubicBezTo>
                  <a:pt x="517417" y="792604"/>
                  <a:pt x="503686" y="795350"/>
                  <a:pt x="489404" y="800843"/>
                </a:cubicBezTo>
                <a:cubicBezTo>
                  <a:pt x="476222" y="805237"/>
                  <a:pt x="459744" y="810180"/>
                  <a:pt x="439970" y="815673"/>
                </a:cubicBezTo>
                <a:lnTo>
                  <a:pt x="410309" y="823912"/>
                </a:lnTo>
                <a:cubicBezTo>
                  <a:pt x="403718" y="827208"/>
                  <a:pt x="392457" y="831602"/>
                  <a:pt x="376528" y="837095"/>
                </a:cubicBezTo>
                <a:cubicBezTo>
                  <a:pt x="360599" y="842588"/>
                  <a:pt x="345494" y="846982"/>
                  <a:pt x="331213" y="850278"/>
                </a:cubicBezTo>
                <a:lnTo>
                  <a:pt x="309791" y="858517"/>
                </a:lnTo>
                <a:cubicBezTo>
                  <a:pt x="307594" y="860714"/>
                  <a:pt x="293863" y="867580"/>
                  <a:pt x="268596" y="879115"/>
                </a:cubicBezTo>
                <a:cubicBezTo>
                  <a:pt x="243329" y="890649"/>
                  <a:pt x="225752" y="898614"/>
                  <a:pt x="215865" y="903008"/>
                </a:cubicBezTo>
                <a:lnTo>
                  <a:pt x="204331" y="906304"/>
                </a:lnTo>
                <a:cubicBezTo>
                  <a:pt x="199936" y="909599"/>
                  <a:pt x="192247" y="912895"/>
                  <a:pt x="181261" y="916191"/>
                </a:cubicBezTo>
                <a:cubicBezTo>
                  <a:pt x="170276" y="919486"/>
                  <a:pt x="161487" y="921134"/>
                  <a:pt x="154896" y="921134"/>
                </a:cubicBezTo>
                <a:cubicBezTo>
                  <a:pt x="148305" y="921134"/>
                  <a:pt x="137319" y="918662"/>
                  <a:pt x="121939" y="913719"/>
                </a:cubicBezTo>
                <a:cubicBezTo>
                  <a:pt x="106560" y="908775"/>
                  <a:pt x="95574" y="904107"/>
                  <a:pt x="88983" y="899712"/>
                </a:cubicBezTo>
                <a:cubicBezTo>
                  <a:pt x="82392" y="893121"/>
                  <a:pt x="75800" y="888727"/>
                  <a:pt x="69209" y="886530"/>
                </a:cubicBezTo>
                <a:cubicBezTo>
                  <a:pt x="62618" y="883234"/>
                  <a:pt x="53005" y="873622"/>
                  <a:pt x="40372" y="857693"/>
                </a:cubicBezTo>
                <a:cubicBezTo>
                  <a:pt x="27739" y="841764"/>
                  <a:pt x="18676" y="827757"/>
                  <a:pt x="13183" y="815673"/>
                </a:cubicBezTo>
                <a:cubicBezTo>
                  <a:pt x="8789" y="806885"/>
                  <a:pt x="5493" y="798646"/>
                  <a:pt x="3296" y="790956"/>
                </a:cubicBezTo>
                <a:cubicBezTo>
                  <a:pt x="1099" y="783266"/>
                  <a:pt x="0" y="773928"/>
                  <a:pt x="0" y="762943"/>
                </a:cubicBezTo>
                <a:cubicBezTo>
                  <a:pt x="0" y="749760"/>
                  <a:pt x="824" y="737402"/>
                  <a:pt x="2472" y="725867"/>
                </a:cubicBezTo>
                <a:cubicBezTo>
                  <a:pt x="4120" y="714332"/>
                  <a:pt x="6042" y="708565"/>
                  <a:pt x="8240" y="708565"/>
                </a:cubicBezTo>
                <a:cubicBezTo>
                  <a:pt x="10437" y="708565"/>
                  <a:pt x="17577" y="714607"/>
                  <a:pt x="29661" y="726691"/>
                </a:cubicBezTo>
                <a:cubicBezTo>
                  <a:pt x="42844" y="739873"/>
                  <a:pt x="51083" y="746465"/>
                  <a:pt x="54379" y="746465"/>
                </a:cubicBezTo>
                <a:cubicBezTo>
                  <a:pt x="56576" y="746465"/>
                  <a:pt x="63167" y="753056"/>
                  <a:pt x="74152" y="766239"/>
                </a:cubicBezTo>
                <a:lnTo>
                  <a:pt x="90631" y="786013"/>
                </a:lnTo>
                <a:lnTo>
                  <a:pt x="108757" y="784365"/>
                </a:lnTo>
                <a:cubicBezTo>
                  <a:pt x="160389" y="777773"/>
                  <a:pt x="213119" y="769260"/>
                  <a:pt x="266948" y="758823"/>
                </a:cubicBezTo>
                <a:cubicBezTo>
                  <a:pt x="320777" y="748387"/>
                  <a:pt x="361423" y="738775"/>
                  <a:pt x="388887" y="729986"/>
                </a:cubicBezTo>
                <a:cubicBezTo>
                  <a:pt x="396577" y="728888"/>
                  <a:pt x="403992" y="726965"/>
                  <a:pt x="411133" y="724219"/>
                </a:cubicBezTo>
                <a:cubicBezTo>
                  <a:pt x="418273" y="721473"/>
                  <a:pt x="424590" y="720099"/>
                  <a:pt x="430083" y="720099"/>
                </a:cubicBezTo>
                <a:lnTo>
                  <a:pt x="456448" y="710213"/>
                </a:lnTo>
                <a:lnTo>
                  <a:pt x="540487" y="687143"/>
                </a:lnTo>
                <a:cubicBezTo>
                  <a:pt x="587725" y="675059"/>
                  <a:pt x="612442" y="667918"/>
                  <a:pt x="614639" y="665721"/>
                </a:cubicBezTo>
                <a:cubicBezTo>
                  <a:pt x="616836" y="663524"/>
                  <a:pt x="620681" y="662426"/>
                  <a:pt x="626174" y="662426"/>
                </a:cubicBezTo>
                <a:cubicBezTo>
                  <a:pt x="628371" y="661327"/>
                  <a:pt x="633314" y="660778"/>
                  <a:pt x="641004" y="660778"/>
                </a:cubicBezTo>
                <a:close/>
                <a:moveTo>
                  <a:pt x="444913" y="0"/>
                </a:moveTo>
                <a:cubicBezTo>
                  <a:pt x="451504" y="0"/>
                  <a:pt x="460293" y="2746"/>
                  <a:pt x="471278" y="8239"/>
                </a:cubicBezTo>
                <a:lnTo>
                  <a:pt x="499291" y="18126"/>
                </a:lnTo>
                <a:cubicBezTo>
                  <a:pt x="505883" y="20323"/>
                  <a:pt x="520988" y="29111"/>
                  <a:pt x="544607" y="44491"/>
                </a:cubicBezTo>
                <a:cubicBezTo>
                  <a:pt x="568225" y="59871"/>
                  <a:pt x="585528" y="72504"/>
                  <a:pt x="596513" y="82391"/>
                </a:cubicBezTo>
                <a:cubicBezTo>
                  <a:pt x="618484" y="103264"/>
                  <a:pt x="629470" y="123038"/>
                  <a:pt x="629470" y="141713"/>
                </a:cubicBezTo>
                <a:cubicBezTo>
                  <a:pt x="629470" y="151600"/>
                  <a:pt x="627272" y="161487"/>
                  <a:pt x="622878" y="171374"/>
                </a:cubicBezTo>
                <a:cubicBezTo>
                  <a:pt x="619583" y="177965"/>
                  <a:pt x="617386" y="184282"/>
                  <a:pt x="616287" y="190324"/>
                </a:cubicBezTo>
                <a:cubicBezTo>
                  <a:pt x="615188" y="196366"/>
                  <a:pt x="615738" y="199387"/>
                  <a:pt x="617935" y="199387"/>
                </a:cubicBezTo>
                <a:lnTo>
                  <a:pt x="650891" y="187852"/>
                </a:lnTo>
                <a:lnTo>
                  <a:pt x="723396" y="164782"/>
                </a:lnTo>
                <a:cubicBezTo>
                  <a:pt x="751958" y="155994"/>
                  <a:pt x="768985" y="148853"/>
                  <a:pt x="774478" y="143361"/>
                </a:cubicBezTo>
                <a:cubicBezTo>
                  <a:pt x="779971" y="137868"/>
                  <a:pt x="786562" y="135122"/>
                  <a:pt x="794252" y="135122"/>
                </a:cubicBezTo>
                <a:cubicBezTo>
                  <a:pt x="801942" y="135122"/>
                  <a:pt x="807435" y="132924"/>
                  <a:pt x="810730" y="128530"/>
                </a:cubicBezTo>
                <a:lnTo>
                  <a:pt x="815674" y="121939"/>
                </a:lnTo>
                <a:lnTo>
                  <a:pt x="845335" y="131826"/>
                </a:lnTo>
                <a:cubicBezTo>
                  <a:pt x="851926" y="135122"/>
                  <a:pt x="858243" y="137868"/>
                  <a:pt x="864285" y="140065"/>
                </a:cubicBezTo>
                <a:cubicBezTo>
                  <a:pt x="870327" y="142262"/>
                  <a:pt x="874446" y="143910"/>
                  <a:pt x="876643" y="145008"/>
                </a:cubicBezTo>
                <a:cubicBezTo>
                  <a:pt x="877742" y="146107"/>
                  <a:pt x="883784" y="147755"/>
                  <a:pt x="894769" y="149952"/>
                </a:cubicBezTo>
                <a:cubicBezTo>
                  <a:pt x="902459" y="151051"/>
                  <a:pt x="913994" y="154895"/>
                  <a:pt x="929374" y="161487"/>
                </a:cubicBezTo>
                <a:cubicBezTo>
                  <a:pt x="944753" y="168078"/>
                  <a:pt x="952443" y="172472"/>
                  <a:pt x="952443" y="174669"/>
                </a:cubicBezTo>
                <a:cubicBezTo>
                  <a:pt x="952443" y="174669"/>
                  <a:pt x="956837" y="179064"/>
                  <a:pt x="965626" y="187852"/>
                </a:cubicBezTo>
                <a:cubicBezTo>
                  <a:pt x="979907" y="198837"/>
                  <a:pt x="987048" y="210921"/>
                  <a:pt x="987048" y="224104"/>
                </a:cubicBezTo>
                <a:cubicBezTo>
                  <a:pt x="987048" y="230695"/>
                  <a:pt x="984301" y="236737"/>
                  <a:pt x="978808" y="242230"/>
                </a:cubicBezTo>
                <a:cubicBezTo>
                  <a:pt x="973316" y="246624"/>
                  <a:pt x="971119" y="251568"/>
                  <a:pt x="972217" y="257061"/>
                </a:cubicBezTo>
                <a:cubicBezTo>
                  <a:pt x="973316" y="261455"/>
                  <a:pt x="971119" y="264201"/>
                  <a:pt x="965626" y="265300"/>
                </a:cubicBezTo>
                <a:cubicBezTo>
                  <a:pt x="960133" y="267497"/>
                  <a:pt x="954091" y="267497"/>
                  <a:pt x="947500" y="265300"/>
                </a:cubicBezTo>
                <a:cubicBezTo>
                  <a:pt x="945303" y="264201"/>
                  <a:pt x="939810" y="263652"/>
                  <a:pt x="931021" y="263652"/>
                </a:cubicBezTo>
                <a:cubicBezTo>
                  <a:pt x="906853" y="263652"/>
                  <a:pt x="885432" y="267497"/>
                  <a:pt x="866756" y="275187"/>
                </a:cubicBezTo>
                <a:cubicBezTo>
                  <a:pt x="853574" y="281778"/>
                  <a:pt x="846982" y="285623"/>
                  <a:pt x="846982" y="286721"/>
                </a:cubicBezTo>
                <a:cubicBezTo>
                  <a:pt x="846982" y="290017"/>
                  <a:pt x="827758" y="298805"/>
                  <a:pt x="789309" y="313087"/>
                </a:cubicBezTo>
                <a:cubicBezTo>
                  <a:pt x="753056" y="326269"/>
                  <a:pt x="726142" y="335882"/>
                  <a:pt x="708565" y="341924"/>
                </a:cubicBezTo>
                <a:cubicBezTo>
                  <a:pt x="690988" y="347966"/>
                  <a:pt x="678904" y="350987"/>
                  <a:pt x="672313" y="350987"/>
                </a:cubicBezTo>
                <a:cubicBezTo>
                  <a:pt x="637159" y="350987"/>
                  <a:pt x="604752" y="346592"/>
                  <a:pt x="575091" y="337804"/>
                </a:cubicBezTo>
                <a:cubicBezTo>
                  <a:pt x="570697" y="335607"/>
                  <a:pt x="565754" y="334508"/>
                  <a:pt x="560261" y="334508"/>
                </a:cubicBezTo>
                <a:cubicBezTo>
                  <a:pt x="554768" y="338903"/>
                  <a:pt x="543783" y="368563"/>
                  <a:pt x="527304" y="423491"/>
                </a:cubicBezTo>
                <a:cubicBezTo>
                  <a:pt x="517417" y="463039"/>
                  <a:pt x="510277" y="486108"/>
                  <a:pt x="505883" y="492700"/>
                </a:cubicBezTo>
                <a:lnTo>
                  <a:pt x="500939" y="502587"/>
                </a:lnTo>
                <a:cubicBezTo>
                  <a:pt x="500939" y="504784"/>
                  <a:pt x="514946" y="503136"/>
                  <a:pt x="542959" y="497643"/>
                </a:cubicBezTo>
                <a:cubicBezTo>
                  <a:pt x="570972" y="492150"/>
                  <a:pt x="599259" y="485559"/>
                  <a:pt x="627822" y="477869"/>
                </a:cubicBezTo>
                <a:cubicBezTo>
                  <a:pt x="761845" y="440518"/>
                  <a:pt x="848081" y="419097"/>
                  <a:pt x="886530" y="413604"/>
                </a:cubicBezTo>
                <a:cubicBezTo>
                  <a:pt x="908501" y="411407"/>
                  <a:pt x="924430" y="410308"/>
                  <a:pt x="934317" y="410308"/>
                </a:cubicBezTo>
                <a:cubicBezTo>
                  <a:pt x="973865" y="410308"/>
                  <a:pt x="1013413" y="419097"/>
                  <a:pt x="1052960" y="436674"/>
                </a:cubicBezTo>
                <a:cubicBezTo>
                  <a:pt x="1065044" y="442166"/>
                  <a:pt x="1073558" y="446560"/>
                  <a:pt x="1078502" y="449856"/>
                </a:cubicBezTo>
                <a:cubicBezTo>
                  <a:pt x="1083445" y="453152"/>
                  <a:pt x="1088663" y="458644"/>
                  <a:pt x="1094156" y="466334"/>
                </a:cubicBezTo>
                <a:cubicBezTo>
                  <a:pt x="1100747" y="476221"/>
                  <a:pt x="1104592" y="483087"/>
                  <a:pt x="1105691" y="486932"/>
                </a:cubicBezTo>
                <a:cubicBezTo>
                  <a:pt x="1106789" y="490777"/>
                  <a:pt x="1107339" y="500390"/>
                  <a:pt x="1107339" y="515769"/>
                </a:cubicBezTo>
                <a:cubicBezTo>
                  <a:pt x="1107339" y="534445"/>
                  <a:pt x="1106240" y="547078"/>
                  <a:pt x="1104043" y="553669"/>
                </a:cubicBezTo>
                <a:cubicBezTo>
                  <a:pt x="1100747" y="561359"/>
                  <a:pt x="1096903" y="572894"/>
                  <a:pt x="1092508" y="588273"/>
                </a:cubicBezTo>
                <a:lnTo>
                  <a:pt x="1080974" y="621230"/>
                </a:lnTo>
                <a:lnTo>
                  <a:pt x="1074382" y="639356"/>
                </a:lnTo>
                <a:cubicBezTo>
                  <a:pt x="1074382" y="645947"/>
                  <a:pt x="1069988" y="659130"/>
                  <a:pt x="1061200" y="678904"/>
                </a:cubicBezTo>
                <a:cubicBezTo>
                  <a:pt x="1053510" y="695382"/>
                  <a:pt x="1047468" y="711860"/>
                  <a:pt x="1043074" y="728339"/>
                </a:cubicBezTo>
                <a:lnTo>
                  <a:pt x="1029891" y="761295"/>
                </a:lnTo>
                <a:cubicBezTo>
                  <a:pt x="1026595" y="766788"/>
                  <a:pt x="1022750" y="776675"/>
                  <a:pt x="1018356" y="790956"/>
                </a:cubicBezTo>
                <a:lnTo>
                  <a:pt x="1003526" y="830504"/>
                </a:lnTo>
                <a:cubicBezTo>
                  <a:pt x="991442" y="852475"/>
                  <a:pt x="982653" y="872249"/>
                  <a:pt x="977161" y="889825"/>
                </a:cubicBezTo>
                <a:cubicBezTo>
                  <a:pt x="969471" y="900811"/>
                  <a:pt x="965077" y="906853"/>
                  <a:pt x="963978" y="907952"/>
                </a:cubicBezTo>
                <a:cubicBezTo>
                  <a:pt x="952992" y="924430"/>
                  <a:pt x="946401" y="934866"/>
                  <a:pt x="944204" y="939260"/>
                </a:cubicBezTo>
                <a:cubicBezTo>
                  <a:pt x="939810" y="948049"/>
                  <a:pt x="932669" y="959034"/>
                  <a:pt x="922782" y="972217"/>
                </a:cubicBezTo>
                <a:cubicBezTo>
                  <a:pt x="916191" y="978808"/>
                  <a:pt x="911248" y="985399"/>
                  <a:pt x="907952" y="991991"/>
                </a:cubicBezTo>
                <a:cubicBezTo>
                  <a:pt x="903558" y="999680"/>
                  <a:pt x="899164" y="1004624"/>
                  <a:pt x="894769" y="1006821"/>
                </a:cubicBezTo>
                <a:cubicBezTo>
                  <a:pt x="890375" y="1011215"/>
                  <a:pt x="888178" y="1015060"/>
                  <a:pt x="888178" y="1018356"/>
                </a:cubicBezTo>
                <a:cubicBezTo>
                  <a:pt x="888178" y="1021651"/>
                  <a:pt x="884882" y="1025496"/>
                  <a:pt x="878291" y="1029890"/>
                </a:cubicBezTo>
                <a:cubicBezTo>
                  <a:pt x="871700" y="1034285"/>
                  <a:pt x="868404" y="1037031"/>
                  <a:pt x="868404" y="1038130"/>
                </a:cubicBezTo>
                <a:cubicBezTo>
                  <a:pt x="868404" y="1040327"/>
                  <a:pt x="860165" y="1048566"/>
                  <a:pt x="843687" y="1062847"/>
                </a:cubicBezTo>
                <a:cubicBezTo>
                  <a:pt x="829406" y="1078227"/>
                  <a:pt x="818420" y="1085917"/>
                  <a:pt x="810730" y="1085917"/>
                </a:cubicBezTo>
                <a:cubicBezTo>
                  <a:pt x="803040" y="1085917"/>
                  <a:pt x="796449" y="1087565"/>
                  <a:pt x="790956" y="1090860"/>
                </a:cubicBezTo>
                <a:lnTo>
                  <a:pt x="784365" y="1092508"/>
                </a:lnTo>
                <a:cubicBezTo>
                  <a:pt x="781069" y="1092508"/>
                  <a:pt x="777224" y="1089762"/>
                  <a:pt x="772830" y="1084269"/>
                </a:cubicBezTo>
                <a:cubicBezTo>
                  <a:pt x="767338" y="1077678"/>
                  <a:pt x="762943" y="1070537"/>
                  <a:pt x="759648" y="1062847"/>
                </a:cubicBezTo>
                <a:cubicBezTo>
                  <a:pt x="759648" y="1060650"/>
                  <a:pt x="758275" y="1057904"/>
                  <a:pt x="755528" y="1054608"/>
                </a:cubicBezTo>
                <a:cubicBezTo>
                  <a:pt x="752782" y="1051312"/>
                  <a:pt x="749761" y="1048566"/>
                  <a:pt x="746465" y="1046369"/>
                </a:cubicBezTo>
                <a:cubicBezTo>
                  <a:pt x="738775" y="1039778"/>
                  <a:pt x="735480" y="1034834"/>
                  <a:pt x="736578" y="1031538"/>
                </a:cubicBezTo>
                <a:cubicBezTo>
                  <a:pt x="737677" y="1028243"/>
                  <a:pt x="735754" y="1023574"/>
                  <a:pt x="730811" y="1017532"/>
                </a:cubicBezTo>
                <a:cubicBezTo>
                  <a:pt x="725867" y="1011490"/>
                  <a:pt x="721748" y="1008469"/>
                  <a:pt x="718452" y="1008469"/>
                </a:cubicBezTo>
                <a:cubicBezTo>
                  <a:pt x="716255" y="1008469"/>
                  <a:pt x="715156" y="1006272"/>
                  <a:pt x="715156" y="1001878"/>
                </a:cubicBezTo>
                <a:cubicBezTo>
                  <a:pt x="715156" y="995286"/>
                  <a:pt x="713509" y="991441"/>
                  <a:pt x="710213" y="990343"/>
                </a:cubicBezTo>
                <a:cubicBezTo>
                  <a:pt x="706917" y="987047"/>
                  <a:pt x="696481" y="983751"/>
                  <a:pt x="678904" y="980456"/>
                </a:cubicBezTo>
                <a:cubicBezTo>
                  <a:pt x="674510" y="979357"/>
                  <a:pt x="670940" y="977984"/>
                  <a:pt x="668193" y="976336"/>
                </a:cubicBezTo>
                <a:cubicBezTo>
                  <a:pt x="665447" y="974688"/>
                  <a:pt x="664074" y="972217"/>
                  <a:pt x="664074" y="968921"/>
                </a:cubicBezTo>
                <a:cubicBezTo>
                  <a:pt x="664074" y="963428"/>
                  <a:pt x="660229" y="960133"/>
                  <a:pt x="652539" y="959034"/>
                </a:cubicBezTo>
                <a:cubicBezTo>
                  <a:pt x="648145" y="957936"/>
                  <a:pt x="645399" y="956288"/>
                  <a:pt x="644300" y="954091"/>
                </a:cubicBezTo>
                <a:cubicBezTo>
                  <a:pt x="643201" y="951893"/>
                  <a:pt x="642103" y="945851"/>
                  <a:pt x="641004" y="935965"/>
                </a:cubicBezTo>
                <a:cubicBezTo>
                  <a:pt x="641004" y="927176"/>
                  <a:pt x="641554" y="921409"/>
                  <a:pt x="642652" y="918662"/>
                </a:cubicBezTo>
                <a:cubicBezTo>
                  <a:pt x="643751" y="915916"/>
                  <a:pt x="647046" y="914543"/>
                  <a:pt x="652539" y="914543"/>
                </a:cubicBezTo>
                <a:cubicBezTo>
                  <a:pt x="656933" y="914543"/>
                  <a:pt x="672862" y="917289"/>
                  <a:pt x="700326" y="922782"/>
                </a:cubicBezTo>
                <a:cubicBezTo>
                  <a:pt x="728888" y="927176"/>
                  <a:pt x="745366" y="929373"/>
                  <a:pt x="749761" y="929373"/>
                </a:cubicBezTo>
                <a:cubicBezTo>
                  <a:pt x="765140" y="929373"/>
                  <a:pt x="776126" y="926078"/>
                  <a:pt x="782717" y="919486"/>
                </a:cubicBezTo>
                <a:cubicBezTo>
                  <a:pt x="789309" y="912895"/>
                  <a:pt x="797548" y="904107"/>
                  <a:pt x="807435" y="893121"/>
                </a:cubicBezTo>
                <a:cubicBezTo>
                  <a:pt x="817322" y="882136"/>
                  <a:pt x="823913" y="873347"/>
                  <a:pt x="827209" y="866756"/>
                </a:cubicBezTo>
                <a:cubicBezTo>
                  <a:pt x="829406" y="862362"/>
                  <a:pt x="833251" y="857418"/>
                  <a:pt x="838743" y="851925"/>
                </a:cubicBezTo>
                <a:cubicBezTo>
                  <a:pt x="849729" y="840940"/>
                  <a:pt x="870052" y="805786"/>
                  <a:pt x="899713" y="746465"/>
                </a:cubicBezTo>
                <a:cubicBezTo>
                  <a:pt x="913994" y="719001"/>
                  <a:pt x="923332" y="693185"/>
                  <a:pt x="927726" y="669017"/>
                </a:cubicBezTo>
                <a:lnTo>
                  <a:pt x="934317" y="654186"/>
                </a:lnTo>
                <a:lnTo>
                  <a:pt x="940908" y="637708"/>
                </a:lnTo>
                <a:cubicBezTo>
                  <a:pt x="943105" y="628920"/>
                  <a:pt x="944753" y="623976"/>
                  <a:pt x="945852" y="622878"/>
                </a:cubicBezTo>
                <a:cubicBezTo>
                  <a:pt x="949148" y="619582"/>
                  <a:pt x="957387" y="594865"/>
                  <a:pt x="970569" y="548726"/>
                </a:cubicBezTo>
                <a:cubicBezTo>
                  <a:pt x="973865" y="536642"/>
                  <a:pt x="976611" y="521811"/>
                  <a:pt x="978808" y="504234"/>
                </a:cubicBezTo>
                <a:lnTo>
                  <a:pt x="980456" y="482813"/>
                </a:lnTo>
                <a:lnTo>
                  <a:pt x="963978" y="477869"/>
                </a:lnTo>
                <a:cubicBezTo>
                  <a:pt x="947500" y="472376"/>
                  <a:pt x="931021" y="469630"/>
                  <a:pt x="914543" y="469630"/>
                </a:cubicBezTo>
                <a:cubicBezTo>
                  <a:pt x="910149" y="469630"/>
                  <a:pt x="885981" y="471827"/>
                  <a:pt x="842039" y="476221"/>
                </a:cubicBezTo>
                <a:cubicBezTo>
                  <a:pt x="801393" y="481714"/>
                  <a:pt x="776675" y="486108"/>
                  <a:pt x="767887" y="489404"/>
                </a:cubicBezTo>
                <a:cubicBezTo>
                  <a:pt x="765690" y="490502"/>
                  <a:pt x="756901" y="493798"/>
                  <a:pt x="741522" y="499291"/>
                </a:cubicBezTo>
                <a:cubicBezTo>
                  <a:pt x="718452" y="505882"/>
                  <a:pt x="694833" y="514670"/>
                  <a:pt x="670665" y="525656"/>
                </a:cubicBezTo>
                <a:lnTo>
                  <a:pt x="639356" y="538839"/>
                </a:lnTo>
                <a:cubicBezTo>
                  <a:pt x="630568" y="541036"/>
                  <a:pt x="621230" y="545979"/>
                  <a:pt x="611343" y="553669"/>
                </a:cubicBezTo>
                <a:cubicBezTo>
                  <a:pt x="602555" y="561359"/>
                  <a:pt x="582232" y="572344"/>
                  <a:pt x="550374" y="586626"/>
                </a:cubicBezTo>
                <a:lnTo>
                  <a:pt x="504235" y="608047"/>
                </a:lnTo>
                <a:lnTo>
                  <a:pt x="482813" y="601456"/>
                </a:lnTo>
                <a:cubicBezTo>
                  <a:pt x="471828" y="598160"/>
                  <a:pt x="462490" y="593492"/>
                  <a:pt x="454800" y="587450"/>
                </a:cubicBezTo>
                <a:cubicBezTo>
                  <a:pt x="447110" y="581408"/>
                  <a:pt x="438322" y="571246"/>
                  <a:pt x="428435" y="556965"/>
                </a:cubicBezTo>
                <a:cubicBezTo>
                  <a:pt x="416351" y="540486"/>
                  <a:pt x="410309" y="520163"/>
                  <a:pt x="410309" y="495995"/>
                </a:cubicBezTo>
                <a:cubicBezTo>
                  <a:pt x="410309" y="486108"/>
                  <a:pt x="410858" y="478418"/>
                  <a:pt x="411957" y="472926"/>
                </a:cubicBezTo>
                <a:cubicBezTo>
                  <a:pt x="414154" y="456447"/>
                  <a:pt x="416351" y="447110"/>
                  <a:pt x="418548" y="444913"/>
                </a:cubicBezTo>
                <a:cubicBezTo>
                  <a:pt x="426238" y="435026"/>
                  <a:pt x="438322" y="393281"/>
                  <a:pt x="454800" y="319678"/>
                </a:cubicBezTo>
                <a:cubicBezTo>
                  <a:pt x="460293" y="298805"/>
                  <a:pt x="463039" y="283426"/>
                  <a:pt x="463039" y="273539"/>
                </a:cubicBezTo>
                <a:cubicBezTo>
                  <a:pt x="463039" y="265849"/>
                  <a:pt x="460842" y="259258"/>
                  <a:pt x="456448" y="253765"/>
                </a:cubicBezTo>
                <a:cubicBezTo>
                  <a:pt x="452054" y="249371"/>
                  <a:pt x="449307" y="245800"/>
                  <a:pt x="448209" y="243054"/>
                </a:cubicBezTo>
                <a:cubicBezTo>
                  <a:pt x="447110" y="240308"/>
                  <a:pt x="448758" y="238935"/>
                  <a:pt x="453152" y="238935"/>
                </a:cubicBezTo>
                <a:lnTo>
                  <a:pt x="463039" y="238935"/>
                </a:lnTo>
                <a:cubicBezTo>
                  <a:pt x="467433" y="238935"/>
                  <a:pt x="470454" y="238111"/>
                  <a:pt x="472102" y="236463"/>
                </a:cubicBezTo>
                <a:cubicBezTo>
                  <a:pt x="473750" y="234815"/>
                  <a:pt x="474574" y="231794"/>
                  <a:pt x="474574" y="227400"/>
                </a:cubicBezTo>
                <a:cubicBezTo>
                  <a:pt x="476771" y="215316"/>
                  <a:pt x="478968" y="194169"/>
                  <a:pt x="481165" y="163958"/>
                </a:cubicBezTo>
                <a:cubicBezTo>
                  <a:pt x="483362" y="133748"/>
                  <a:pt x="483912" y="115348"/>
                  <a:pt x="482813" y="108756"/>
                </a:cubicBezTo>
                <a:cubicBezTo>
                  <a:pt x="480616" y="99968"/>
                  <a:pt x="475673" y="88982"/>
                  <a:pt x="467983" y="75800"/>
                </a:cubicBezTo>
                <a:cubicBezTo>
                  <a:pt x="458096" y="59322"/>
                  <a:pt x="452054" y="47238"/>
                  <a:pt x="449857" y="39548"/>
                </a:cubicBezTo>
                <a:cubicBezTo>
                  <a:pt x="447659" y="29661"/>
                  <a:pt x="444913" y="24168"/>
                  <a:pt x="441617" y="23069"/>
                </a:cubicBezTo>
                <a:cubicBezTo>
                  <a:pt x="439420" y="18675"/>
                  <a:pt x="438322" y="14281"/>
                  <a:pt x="438322" y="9887"/>
                </a:cubicBezTo>
                <a:cubicBezTo>
                  <a:pt x="437223" y="5493"/>
                  <a:pt x="437223" y="2746"/>
                  <a:pt x="438322" y="1648"/>
                </a:cubicBezTo>
                <a:cubicBezTo>
                  <a:pt x="439420" y="549"/>
                  <a:pt x="441617" y="0"/>
                  <a:pt x="444913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8000"/>
                  <a:lumOff val="82000"/>
                </a:schemeClr>
              </a:gs>
              <a:gs pos="88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000" spc="-300" dirty="0">
              <a:gradFill>
                <a:gsLst>
                  <a:gs pos="0">
                    <a:schemeClr val="accent3">
                      <a:lumMod val="18000"/>
                      <a:lumOff val="82000"/>
                    </a:schemeClr>
                  </a:gs>
                  <a:gs pos="88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6EBC51D-8559-59C4-834B-30837FE2E26C}"/>
              </a:ext>
            </a:extLst>
          </p:cNvPr>
          <p:cNvSpPr txBox="1"/>
          <p:nvPr/>
        </p:nvSpPr>
        <p:spPr>
          <a:xfrm>
            <a:off x="7594181" y="1624287"/>
            <a:ext cx="996811" cy="978282"/>
          </a:xfrm>
          <a:custGeom>
            <a:avLst/>
            <a:gdLst>
              <a:gd name="connsiteX0" fmla="*/ 623736 w 996811"/>
              <a:gd name="connsiteY0" fmla="*/ 692646 h 978282"/>
              <a:gd name="connsiteX1" fmla="*/ 616449 w 996811"/>
              <a:gd name="connsiteY1" fmla="*/ 698475 h 978282"/>
              <a:gd name="connsiteX2" fmla="*/ 614992 w 996811"/>
              <a:gd name="connsiteY2" fmla="*/ 721792 h 978282"/>
              <a:gd name="connsiteX3" fmla="*/ 614992 w 996811"/>
              <a:gd name="connsiteY3" fmla="*/ 759683 h 978282"/>
              <a:gd name="connsiteX4" fmla="*/ 604790 w 996811"/>
              <a:gd name="connsiteY4" fmla="*/ 825262 h 978282"/>
              <a:gd name="connsiteX5" fmla="*/ 603333 w 996811"/>
              <a:gd name="connsiteY5" fmla="*/ 835464 h 978282"/>
              <a:gd name="connsiteX6" fmla="*/ 614992 w 996811"/>
              <a:gd name="connsiteY6" fmla="*/ 834006 h 978282"/>
              <a:gd name="connsiteX7" fmla="*/ 652153 w 996811"/>
              <a:gd name="connsiteY7" fmla="*/ 823805 h 978282"/>
              <a:gd name="connsiteX8" fmla="*/ 673285 w 996811"/>
              <a:gd name="connsiteY8" fmla="*/ 815061 h 978282"/>
              <a:gd name="connsiteX9" fmla="*/ 728663 w 996811"/>
              <a:gd name="connsiteY9" fmla="*/ 817976 h 978282"/>
              <a:gd name="connsiteX10" fmla="*/ 747608 w 996811"/>
              <a:gd name="connsiteY10" fmla="*/ 819433 h 978282"/>
              <a:gd name="connsiteX11" fmla="*/ 765096 w 996811"/>
              <a:gd name="connsiteY11" fmla="*/ 816518 h 978282"/>
              <a:gd name="connsiteX12" fmla="*/ 779669 w 996811"/>
              <a:gd name="connsiteY12" fmla="*/ 809232 h 978282"/>
              <a:gd name="connsiteX13" fmla="*/ 787685 w 996811"/>
              <a:gd name="connsiteY13" fmla="*/ 762598 h 978282"/>
              <a:gd name="connsiteX14" fmla="*/ 791328 w 996811"/>
              <a:gd name="connsiteY14" fmla="*/ 715963 h 978282"/>
              <a:gd name="connsiteX15" fmla="*/ 754895 w 996811"/>
              <a:gd name="connsiteY15" fmla="*/ 711591 h 978282"/>
              <a:gd name="connsiteX16" fmla="*/ 692230 w 996811"/>
              <a:gd name="connsiteY16" fmla="*/ 707219 h 978282"/>
              <a:gd name="connsiteX17" fmla="*/ 645595 w 996811"/>
              <a:gd name="connsiteY17" fmla="*/ 697018 h 978282"/>
              <a:gd name="connsiteX18" fmla="*/ 623736 w 996811"/>
              <a:gd name="connsiteY18" fmla="*/ 692646 h 978282"/>
              <a:gd name="connsiteX19" fmla="*/ 798614 w 996811"/>
              <a:gd name="connsiteY19" fmla="*/ 492992 h 978282"/>
              <a:gd name="connsiteX20" fmla="*/ 804444 w 996811"/>
              <a:gd name="connsiteY20" fmla="*/ 492992 h 978282"/>
              <a:gd name="connsiteX21" fmla="*/ 830675 w 996811"/>
              <a:gd name="connsiteY21" fmla="*/ 498822 h 978282"/>
              <a:gd name="connsiteX22" fmla="*/ 867109 w 996811"/>
              <a:gd name="connsiteY22" fmla="*/ 511937 h 978282"/>
              <a:gd name="connsiteX23" fmla="*/ 896255 w 996811"/>
              <a:gd name="connsiteY23" fmla="*/ 525053 h 978282"/>
              <a:gd name="connsiteX24" fmla="*/ 923944 w 996811"/>
              <a:gd name="connsiteY24" fmla="*/ 541084 h 978282"/>
              <a:gd name="connsiteX25" fmla="*/ 938517 w 996811"/>
              <a:gd name="connsiteY25" fmla="*/ 561487 h 978282"/>
              <a:gd name="connsiteX26" fmla="*/ 941432 w 996811"/>
              <a:gd name="connsiteY26" fmla="*/ 599377 h 978282"/>
              <a:gd name="connsiteX27" fmla="*/ 938517 w 996811"/>
              <a:gd name="connsiteY27" fmla="*/ 641639 h 978282"/>
              <a:gd name="connsiteX28" fmla="*/ 932688 w 996811"/>
              <a:gd name="connsiteY28" fmla="*/ 705762 h 978282"/>
              <a:gd name="connsiteX29" fmla="*/ 928316 w 996811"/>
              <a:gd name="connsiteY29" fmla="*/ 739280 h 978282"/>
              <a:gd name="connsiteX30" fmla="*/ 926859 w 996811"/>
              <a:gd name="connsiteY30" fmla="*/ 793201 h 978282"/>
              <a:gd name="connsiteX31" fmla="*/ 926859 w 996811"/>
              <a:gd name="connsiteY31" fmla="*/ 817976 h 978282"/>
              <a:gd name="connsiteX32" fmla="*/ 925401 w 996811"/>
              <a:gd name="connsiteY32" fmla="*/ 854409 h 978282"/>
              <a:gd name="connsiteX33" fmla="*/ 921030 w 996811"/>
              <a:gd name="connsiteY33" fmla="*/ 873354 h 978282"/>
              <a:gd name="connsiteX34" fmla="*/ 913014 w 996811"/>
              <a:gd name="connsiteY34" fmla="*/ 903958 h 978282"/>
              <a:gd name="connsiteX35" fmla="*/ 902084 w 996811"/>
              <a:gd name="connsiteY35" fmla="*/ 925818 h 978282"/>
              <a:gd name="connsiteX36" fmla="*/ 890426 w 996811"/>
              <a:gd name="connsiteY36" fmla="*/ 944763 h 978282"/>
              <a:gd name="connsiteX37" fmla="*/ 875853 w 996811"/>
              <a:gd name="connsiteY37" fmla="*/ 969538 h 978282"/>
              <a:gd name="connsiteX38" fmla="*/ 852535 w 996811"/>
              <a:gd name="connsiteY38" fmla="*/ 978282 h 978282"/>
              <a:gd name="connsiteX39" fmla="*/ 829218 w 996811"/>
              <a:gd name="connsiteY39" fmla="*/ 970266 h 978282"/>
              <a:gd name="connsiteX40" fmla="*/ 782584 w 996811"/>
              <a:gd name="connsiteY40" fmla="*/ 928733 h 978282"/>
              <a:gd name="connsiteX41" fmla="*/ 755623 w 996811"/>
              <a:gd name="connsiteY41" fmla="*/ 900315 h 978282"/>
              <a:gd name="connsiteX42" fmla="*/ 750523 w 996811"/>
              <a:gd name="connsiteY42" fmla="*/ 887927 h 978282"/>
              <a:gd name="connsiteX43" fmla="*/ 706803 w 996811"/>
              <a:gd name="connsiteY43" fmla="*/ 873354 h 978282"/>
              <a:gd name="connsiteX44" fmla="*/ 636851 w 996811"/>
              <a:gd name="connsiteY44" fmla="*/ 870439 h 978282"/>
              <a:gd name="connsiteX45" fmla="*/ 604790 w 996811"/>
              <a:gd name="connsiteY45" fmla="*/ 867525 h 978282"/>
              <a:gd name="connsiteX46" fmla="*/ 596775 w 996811"/>
              <a:gd name="connsiteY46" fmla="*/ 869711 h 978282"/>
              <a:gd name="connsiteX47" fmla="*/ 593132 w 996811"/>
              <a:gd name="connsiteY47" fmla="*/ 879183 h 978282"/>
              <a:gd name="connsiteX48" fmla="*/ 587302 w 996811"/>
              <a:gd name="connsiteY48" fmla="*/ 899586 h 978282"/>
              <a:gd name="connsiteX49" fmla="*/ 582930 w 996811"/>
              <a:gd name="connsiteY49" fmla="*/ 908330 h 978282"/>
              <a:gd name="connsiteX50" fmla="*/ 572729 w 996811"/>
              <a:gd name="connsiteY50" fmla="*/ 890842 h 978282"/>
              <a:gd name="connsiteX51" fmla="*/ 552327 w 996811"/>
              <a:gd name="connsiteY51" fmla="*/ 868982 h 978282"/>
              <a:gd name="connsiteX52" fmla="*/ 533381 w 996811"/>
              <a:gd name="connsiteY52" fmla="*/ 845665 h 978282"/>
              <a:gd name="connsiteX53" fmla="*/ 523180 w 996811"/>
              <a:gd name="connsiteY53" fmla="*/ 820890 h 978282"/>
              <a:gd name="connsiteX54" fmla="*/ 518808 w 996811"/>
              <a:gd name="connsiteY54" fmla="*/ 807775 h 978282"/>
              <a:gd name="connsiteX55" fmla="*/ 514436 w 996811"/>
              <a:gd name="connsiteY55" fmla="*/ 794659 h 978282"/>
              <a:gd name="connsiteX56" fmla="*/ 526095 w 996811"/>
              <a:gd name="connsiteY56" fmla="*/ 719606 h 978282"/>
              <a:gd name="connsiteX57" fmla="*/ 531924 w 996811"/>
              <a:gd name="connsiteY57" fmla="*/ 637267 h 978282"/>
              <a:gd name="connsiteX58" fmla="*/ 527552 w 996811"/>
              <a:gd name="connsiteY58" fmla="*/ 592090 h 978282"/>
              <a:gd name="connsiteX59" fmla="*/ 507149 w 996811"/>
              <a:gd name="connsiteY59" fmla="*/ 570231 h 978282"/>
              <a:gd name="connsiteX60" fmla="*/ 492576 w 996811"/>
              <a:gd name="connsiteY60" fmla="*/ 558572 h 978282"/>
              <a:gd name="connsiteX61" fmla="*/ 486747 w 996811"/>
              <a:gd name="connsiteY61" fmla="*/ 550557 h 978282"/>
              <a:gd name="connsiteX62" fmla="*/ 476546 w 996811"/>
              <a:gd name="connsiteY62" fmla="*/ 545456 h 978282"/>
              <a:gd name="connsiteX63" fmla="*/ 472174 w 996811"/>
              <a:gd name="connsiteY63" fmla="*/ 542541 h 978282"/>
              <a:gd name="connsiteX64" fmla="*/ 489662 w 996811"/>
              <a:gd name="connsiteY64" fmla="*/ 539627 h 978282"/>
              <a:gd name="connsiteX65" fmla="*/ 543583 w 996811"/>
              <a:gd name="connsiteY65" fmla="*/ 554929 h 978282"/>
              <a:gd name="connsiteX66" fmla="*/ 596046 w 996811"/>
              <a:gd name="connsiteY66" fmla="*/ 586261 h 978282"/>
              <a:gd name="connsiteX67" fmla="*/ 613534 w 996811"/>
              <a:gd name="connsiteY67" fmla="*/ 602292 h 978282"/>
              <a:gd name="connsiteX68" fmla="*/ 613534 w 996811"/>
              <a:gd name="connsiteY68" fmla="*/ 627066 h 978282"/>
              <a:gd name="connsiteX69" fmla="*/ 615720 w 996811"/>
              <a:gd name="connsiteY69" fmla="*/ 661313 h 978282"/>
              <a:gd name="connsiteX70" fmla="*/ 623736 w 996811"/>
              <a:gd name="connsiteY70" fmla="*/ 669329 h 978282"/>
              <a:gd name="connsiteX71" fmla="*/ 631022 w 996811"/>
              <a:gd name="connsiteY71" fmla="*/ 665685 h 978282"/>
              <a:gd name="connsiteX72" fmla="*/ 626650 w 996811"/>
              <a:gd name="connsiteY72" fmla="*/ 659127 h 978282"/>
              <a:gd name="connsiteX73" fmla="*/ 623736 w 996811"/>
              <a:gd name="connsiteY73" fmla="*/ 656213 h 978282"/>
              <a:gd name="connsiteX74" fmla="*/ 629565 w 996811"/>
              <a:gd name="connsiteY74" fmla="*/ 654755 h 978282"/>
              <a:gd name="connsiteX75" fmla="*/ 649239 w 996811"/>
              <a:gd name="connsiteY75" fmla="*/ 652569 h 978282"/>
              <a:gd name="connsiteX76" fmla="*/ 676199 w 996811"/>
              <a:gd name="connsiteY76" fmla="*/ 640182 h 978282"/>
              <a:gd name="connsiteX77" fmla="*/ 686400 w 996811"/>
              <a:gd name="connsiteY77" fmla="*/ 634353 h 978282"/>
              <a:gd name="connsiteX78" fmla="*/ 698059 w 996811"/>
              <a:gd name="connsiteY78" fmla="*/ 632896 h 978282"/>
              <a:gd name="connsiteX79" fmla="*/ 768011 w 996811"/>
              <a:gd name="connsiteY79" fmla="*/ 641639 h 978282"/>
              <a:gd name="connsiteX80" fmla="*/ 784041 w 996811"/>
              <a:gd name="connsiteY80" fmla="*/ 647469 h 978282"/>
              <a:gd name="connsiteX81" fmla="*/ 798614 w 996811"/>
              <a:gd name="connsiteY81" fmla="*/ 648926 h 978282"/>
              <a:gd name="connsiteX82" fmla="*/ 800072 w 996811"/>
              <a:gd name="connsiteY82" fmla="*/ 640182 h 978282"/>
              <a:gd name="connsiteX83" fmla="*/ 802986 w 996811"/>
              <a:gd name="connsiteY83" fmla="*/ 599377 h 978282"/>
              <a:gd name="connsiteX84" fmla="*/ 805901 w 996811"/>
              <a:gd name="connsiteY84" fmla="*/ 570231 h 978282"/>
              <a:gd name="connsiteX85" fmla="*/ 795700 w 996811"/>
              <a:gd name="connsiteY85" fmla="*/ 568773 h 978282"/>
              <a:gd name="connsiteX86" fmla="*/ 772383 w 996811"/>
              <a:gd name="connsiteY86" fmla="*/ 570959 h 978282"/>
              <a:gd name="connsiteX87" fmla="*/ 744693 w 996811"/>
              <a:gd name="connsiteY87" fmla="*/ 580432 h 978282"/>
              <a:gd name="connsiteX88" fmla="*/ 714090 w 996811"/>
              <a:gd name="connsiteY88" fmla="*/ 587719 h 978282"/>
              <a:gd name="connsiteX89" fmla="*/ 693687 w 996811"/>
              <a:gd name="connsiteY89" fmla="*/ 583347 h 978282"/>
              <a:gd name="connsiteX90" fmla="*/ 665998 w 996811"/>
              <a:gd name="connsiteY90" fmla="*/ 571688 h 978282"/>
              <a:gd name="connsiteX91" fmla="*/ 636123 w 996811"/>
              <a:gd name="connsiteY91" fmla="*/ 553471 h 978282"/>
              <a:gd name="connsiteX92" fmla="*/ 616449 w 996811"/>
              <a:gd name="connsiteY92" fmla="*/ 536712 h 978282"/>
              <a:gd name="connsiteX93" fmla="*/ 626650 w 996811"/>
              <a:gd name="connsiteY93" fmla="*/ 535255 h 978282"/>
              <a:gd name="connsiteX94" fmla="*/ 661626 w 996811"/>
              <a:gd name="connsiteY94" fmla="*/ 529425 h 978282"/>
              <a:gd name="connsiteX95" fmla="*/ 724291 w 996811"/>
              <a:gd name="connsiteY95" fmla="*/ 512666 h 978282"/>
              <a:gd name="connsiteX96" fmla="*/ 770925 w 996811"/>
              <a:gd name="connsiteY96" fmla="*/ 497364 h 978282"/>
              <a:gd name="connsiteX97" fmla="*/ 785499 w 996811"/>
              <a:gd name="connsiteY97" fmla="*/ 494450 h 978282"/>
              <a:gd name="connsiteX98" fmla="*/ 798614 w 996811"/>
              <a:gd name="connsiteY98" fmla="*/ 492992 h 978282"/>
              <a:gd name="connsiteX99" fmla="*/ 805901 w 996811"/>
              <a:gd name="connsiteY99" fmla="*/ 57252 h 978282"/>
              <a:gd name="connsiteX100" fmla="*/ 829218 w 996811"/>
              <a:gd name="connsiteY100" fmla="*/ 65996 h 978282"/>
              <a:gd name="connsiteX101" fmla="*/ 849621 w 996811"/>
              <a:gd name="connsiteY101" fmla="*/ 76197 h 978282"/>
              <a:gd name="connsiteX102" fmla="*/ 859822 w 996811"/>
              <a:gd name="connsiteY102" fmla="*/ 83484 h 978282"/>
              <a:gd name="connsiteX103" fmla="*/ 887511 w 996811"/>
              <a:gd name="connsiteY103" fmla="*/ 99514 h 978282"/>
              <a:gd name="connsiteX104" fmla="*/ 913014 w 996811"/>
              <a:gd name="connsiteY104" fmla="*/ 115545 h 978282"/>
              <a:gd name="connsiteX105" fmla="*/ 926859 w 996811"/>
              <a:gd name="connsiteY105" fmla="*/ 138862 h 978282"/>
              <a:gd name="connsiteX106" fmla="*/ 932688 w 996811"/>
              <a:gd name="connsiteY106" fmla="*/ 165094 h 978282"/>
              <a:gd name="connsiteX107" fmla="*/ 925401 w 996811"/>
              <a:gd name="connsiteY107" fmla="*/ 184039 h 978282"/>
              <a:gd name="connsiteX108" fmla="*/ 912286 w 996811"/>
              <a:gd name="connsiteY108" fmla="*/ 202985 h 978282"/>
              <a:gd name="connsiteX109" fmla="*/ 880225 w 996811"/>
              <a:gd name="connsiteY109" fmla="*/ 224844 h 978282"/>
              <a:gd name="connsiteX110" fmla="*/ 867109 w 996811"/>
              <a:gd name="connsiteY110" fmla="*/ 229216 h 978282"/>
              <a:gd name="connsiteX111" fmla="*/ 845249 w 996811"/>
              <a:gd name="connsiteY111" fmla="*/ 237960 h 978282"/>
              <a:gd name="connsiteX112" fmla="*/ 801529 w 996811"/>
              <a:gd name="connsiteY112" fmla="*/ 251076 h 978282"/>
              <a:gd name="connsiteX113" fmla="*/ 768011 w 996811"/>
              <a:gd name="connsiteY113" fmla="*/ 259820 h 978282"/>
              <a:gd name="connsiteX114" fmla="*/ 750523 w 996811"/>
              <a:gd name="connsiteY114" fmla="*/ 267107 h 978282"/>
              <a:gd name="connsiteX115" fmla="*/ 730120 w 996811"/>
              <a:gd name="connsiteY115" fmla="*/ 272936 h 978282"/>
              <a:gd name="connsiteX116" fmla="*/ 728663 w 996811"/>
              <a:gd name="connsiteY116" fmla="*/ 272936 h 978282"/>
              <a:gd name="connsiteX117" fmla="*/ 698059 w 996811"/>
              <a:gd name="connsiteY117" fmla="*/ 286052 h 978282"/>
              <a:gd name="connsiteX118" fmla="*/ 668913 w 996811"/>
              <a:gd name="connsiteY118" fmla="*/ 299168 h 978282"/>
              <a:gd name="connsiteX119" fmla="*/ 665998 w 996811"/>
              <a:gd name="connsiteY119" fmla="*/ 297711 h 978282"/>
              <a:gd name="connsiteX120" fmla="*/ 652882 w 996811"/>
              <a:gd name="connsiteY120" fmla="*/ 300625 h 978282"/>
              <a:gd name="connsiteX121" fmla="*/ 626650 w 996811"/>
              <a:gd name="connsiteY121" fmla="*/ 311555 h 978282"/>
              <a:gd name="connsiteX122" fmla="*/ 613534 w 996811"/>
              <a:gd name="connsiteY122" fmla="*/ 335601 h 978282"/>
              <a:gd name="connsiteX123" fmla="*/ 609891 w 996811"/>
              <a:gd name="connsiteY123" fmla="*/ 353089 h 978282"/>
              <a:gd name="connsiteX124" fmla="*/ 606248 w 996811"/>
              <a:gd name="connsiteY124" fmla="*/ 363290 h 978282"/>
              <a:gd name="connsiteX125" fmla="*/ 603333 w 996811"/>
              <a:gd name="connsiteY125" fmla="*/ 389522 h 978282"/>
              <a:gd name="connsiteX126" fmla="*/ 603333 w 996811"/>
              <a:gd name="connsiteY126" fmla="*/ 405553 h 978282"/>
              <a:gd name="connsiteX127" fmla="*/ 619364 w 996811"/>
              <a:gd name="connsiteY127" fmla="*/ 405553 h 978282"/>
              <a:gd name="connsiteX128" fmla="*/ 674742 w 996811"/>
              <a:gd name="connsiteY128" fmla="*/ 395352 h 978282"/>
              <a:gd name="connsiteX129" fmla="*/ 768011 w 996811"/>
              <a:gd name="connsiteY129" fmla="*/ 372034 h 978282"/>
              <a:gd name="connsiteX130" fmla="*/ 810273 w 996811"/>
              <a:gd name="connsiteY130" fmla="*/ 361104 h 978282"/>
              <a:gd name="connsiteX131" fmla="*/ 827761 w 996811"/>
              <a:gd name="connsiteY131" fmla="*/ 351632 h 978282"/>
              <a:gd name="connsiteX132" fmla="*/ 839419 w 996811"/>
              <a:gd name="connsiteY132" fmla="*/ 342888 h 978282"/>
              <a:gd name="connsiteX133" fmla="*/ 846706 w 996811"/>
              <a:gd name="connsiteY133" fmla="*/ 337058 h 978282"/>
              <a:gd name="connsiteX134" fmla="*/ 849621 w 996811"/>
              <a:gd name="connsiteY134" fmla="*/ 333415 h 978282"/>
              <a:gd name="connsiteX135" fmla="*/ 856907 w 996811"/>
              <a:gd name="connsiteY135" fmla="*/ 332687 h 978282"/>
              <a:gd name="connsiteX136" fmla="*/ 867109 w 996811"/>
              <a:gd name="connsiteY136" fmla="*/ 332687 h 978282"/>
              <a:gd name="connsiteX137" fmla="*/ 867837 w 996811"/>
              <a:gd name="connsiteY137" fmla="*/ 331958 h 978282"/>
              <a:gd name="connsiteX138" fmla="*/ 868566 w 996811"/>
              <a:gd name="connsiteY138" fmla="*/ 331229 h 978282"/>
              <a:gd name="connsiteX139" fmla="*/ 881682 w 996811"/>
              <a:gd name="connsiteY139" fmla="*/ 335601 h 978282"/>
              <a:gd name="connsiteX140" fmla="*/ 899170 w 996811"/>
              <a:gd name="connsiteY140" fmla="*/ 341430 h 978282"/>
              <a:gd name="connsiteX141" fmla="*/ 979323 w 996811"/>
              <a:gd name="connsiteY141" fmla="*/ 360376 h 978282"/>
              <a:gd name="connsiteX142" fmla="*/ 993167 w 996811"/>
              <a:gd name="connsiteY142" fmla="*/ 369120 h 978282"/>
              <a:gd name="connsiteX143" fmla="*/ 993896 w 996811"/>
              <a:gd name="connsiteY143" fmla="*/ 393894 h 978282"/>
              <a:gd name="connsiteX144" fmla="*/ 993896 w 996811"/>
              <a:gd name="connsiteY144" fmla="*/ 404095 h 978282"/>
              <a:gd name="connsiteX145" fmla="*/ 995353 w 996811"/>
              <a:gd name="connsiteY145" fmla="*/ 418669 h 978282"/>
              <a:gd name="connsiteX146" fmla="*/ 996811 w 996811"/>
              <a:gd name="connsiteY146" fmla="*/ 421583 h 978282"/>
              <a:gd name="connsiteX147" fmla="*/ 982237 w 996811"/>
              <a:gd name="connsiteY147" fmla="*/ 427413 h 978282"/>
              <a:gd name="connsiteX148" fmla="*/ 939975 w 996811"/>
              <a:gd name="connsiteY148" fmla="*/ 424498 h 978282"/>
              <a:gd name="connsiteX149" fmla="*/ 896255 w 996811"/>
              <a:gd name="connsiteY149" fmla="*/ 427413 h 978282"/>
              <a:gd name="connsiteX150" fmla="*/ 867837 w 996811"/>
              <a:gd name="connsiteY150" fmla="*/ 432513 h 978282"/>
              <a:gd name="connsiteX151" fmla="*/ 835047 w 996811"/>
              <a:gd name="connsiteY151" fmla="*/ 437614 h 978282"/>
              <a:gd name="connsiteX152" fmla="*/ 689315 w 996811"/>
              <a:gd name="connsiteY152" fmla="*/ 468218 h 978282"/>
              <a:gd name="connsiteX153" fmla="*/ 664541 w 996811"/>
              <a:gd name="connsiteY153" fmla="*/ 481334 h 978282"/>
              <a:gd name="connsiteX154" fmla="*/ 644867 w 996811"/>
              <a:gd name="connsiteY154" fmla="*/ 489349 h 978282"/>
              <a:gd name="connsiteX155" fmla="*/ 625193 w 996811"/>
              <a:gd name="connsiteY155" fmla="*/ 491535 h 978282"/>
              <a:gd name="connsiteX156" fmla="*/ 600418 w 996811"/>
              <a:gd name="connsiteY156" fmla="*/ 490078 h 978282"/>
              <a:gd name="connsiteX157" fmla="*/ 575644 w 996811"/>
              <a:gd name="connsiteY157" fmla="*/ 471132 h 978282"/>
              <a:gd name="connsiteX158" fmla="*/ 543583 w 996811"/>
              <a:gd name="connsiteY158" fmla="*/ 431056 h 978282"/>
              <a:gd name="connsiteX159" fmla="*/ 534839 w 996811"/>
              <a:gd name="connsiteY159" fmla="*/ 377864 h 978282"/>
              <a:gd name="connsiteX160" fmla="*/ 555241 w 996811"/>
              <a:gd name="connsiteY160" fmla="*/ 216101 h 978282"/>
              <a:gd name="connsiteX161" fmla="*/ 562528 w 996811"/>
              <a:gd name="connsiteY161" fmla="*/ 172381 h 978282"/>
              <a:gd name="connsiteX162" fmla="*/ 563985 w 996811"/>
              <a:gd name="connsiteY162" fmla="*/ 153436 h 978282"/>
              <a:gd name="connsiteX163" fmla="*/ 558156 w 996811"/>
              <a:gd name="connsiteY163" fmla="*/ 147606 h 978282"/>
              <a:gd name="connsiteX164" fmla="*/ 489662 w 996811"/>
              <a:gd name="connsiteY164" fmla="*/ 111173 h 978282"/>
              <a:gd name="connsiteX165" fmla="*/ 485290 w 996811"/>
              <a:gd name="connsiteY165" fmla="*/ 109716 h 978282"/>
              <a:gd name="connsiteX166" fmla="*/ 507149 w 996811"/>
              <a:gd name="connsiteY166" fmla="*/ 98057 h 978282"/>
              <a:gd name="connsiteX167" fmla="*/ 543583 w 996811"/>
              <a:gd name="connsiteY167" fmla="*/ 90771 h 978282"/>
              <a:gd name="connsiteX168" fmla="*/ 574186 w 996811"/>
              <a:gd name="connsiteY168" fmla="*/ 98057 h 978282"/>
              <a:gd name="connsiteX169" fmla="*/ 613534 w 996811"/>
              <a:gd name="connsiteY169" fmla="*/ 117002 h 978282"/>
              <a:gd name="connsiteX170" fmla="*/ 652882 w 996811"/>
              <a:gd name="connsiteY170" fmla="*/ 146149 h 978282"/>
              <a:gd name="connsiteX171" fmla="*/ 654339 w 996811"/>
              <a:gd name="connsiteY171" fmla="*/ 168009 h 978282"/>
              <a:gd name="connsiteX172" fmla="*/ 654339 w 996811"/>
              <a:gd name="connsiteY172" fmla="*/ 186954 h 978282"/>
              <a:gd name="connsiteX173" fmla="*/ 651425 w 996811"/>
              <a:gd name="connsiteY173" fmla="*/ 211000 h 978282"/>
              <a:gd name="connsiteX174" fmla="*/ 645595 w 996811"/>
              <a:gd name="connsiteY174" fmla="*/ 236503 h 978282"/>
              <a:gd name="connsiteX175" fmla="*/ 644138 w 996811"/>
              <a:gd name="connsiteY175" fmla="*/ 253991 h 978282"/>
              <a:gd name="connsiteX176" fmla="*/ 645595 w 996811"/>
              <a:gd name="connsiteY176" fmla="*/ 262735 h 978282"/>
              <a:gd name="connsiteX177" fmla="*/ 669641 w 996811"/>
              <a:gd name="connsiteY177" fmla="*/ 243061 h 978282"/>
              <a:gd name="connsiteX178" fmla="*/ 709718 w 996811"/>
              <a:gd name="connsiteY178" fmla="*/ 201527 h 978282"/>
              <a:gd name="connsiteX179" fmla="*/ 789871 w 996811"/>
              <a:gd name="connsiteY179" fmla="*/ 109716 h 978282"/>
              <a:gd name="connsiteX180" fmla="*/ 791328 w 996811"/>
              <a:gd name="connsiteY180" fmla="*/ 103886 h 978282"/>
              <a:gd name="connsiteX181" fmla="*/ 770925 w 996811"/>
              <a:gd name="connsiteY181" fmla="*/ 84941 h 978282"/>
              <a:gd name="connsiteX182" fmla="*/ 759267 w 996811"/>
              <a:gd name="connsiteY182" fmla="*/ 74740 h 978282"/>
              <a:gd name="connsiteX183" fmla="*/ 800072 w 996811"/>
              <a:gd name="connsiteY183" fmla="*/ 61624 h 978282"/>
              <a:gd name="connsiteX184" fmla="*/ 805901 w 996811"/>
              <a:gd name="connsiteY184" fmla="*/ 57252 h 978282"/>
              <a:gd name="connsiteX185" fmla="*/ 215867 w 996811"/>
              <a:gd name="connsiteY185" fmla="*/ 234 h 978282"/>
              <a:gd name="connsiteX186" fmla="*/ 220057 w 996811"/>
              <a:gd name="connsiteY186" fmla="*/ 416 h 978282"/>
              <a:gd name="connsiteX187" fmla="*/ 237544 w 996811"/>
              <a:gd name="connsiteY187" fmla="*/ 4788 h 978282"/>
              <a:gd name="connsiteX188" fmla="*/ 266691 w 996811"/>
              <a:gd name="connsiteY188" fmla="*/ 17904 h 978282"/>
              <a:gd name="connsiteX189" fmla="*/ 301667 w 996811"/>
              <a:gd name="connsiteY189" fmla="*/ 35392 h 978282"/>
              <a:gd name="connsiteX190" fmla="*/ 327899 w 996811"/>
              <a:gd name="connsiteY190" fmla="*/ 51423 h 978282"/>
              <a:gd name="connsiteX191" fmla="*/ 341014 w 996811"/>
              <a:gd name="connsiteY191" fmla="*/ 60167 h 978282"/>
              <a:gd name="connsiteX192" fmla="*/ 352673 w 996811"/>
              <a:gd name="connsiteY192" fmla="*/ 67453 h 978282"/>
              <a:gd name="connsiteX193" fmla="*/ 367246 w 996811"/>
              <a:gd name="connsiteY193" fmla="*/ 84941 h 978282"/>
              <a:gd name="connsiteX194" fmla="*/ 374533 w 996811"/>
              <a:gd name="connsiteY194" fmla="*/ 97328 h 978282"/>
              <a:gd name="connsiteX195" fmla="*/ 373076 w 996811"/>
              <a:gd name="connsiteY195" fmla="*/ 108258 h 978282"/>
              <a:gd name="connsiteX196" fmla="*/ 370161 w 996811"/>
              <a:gd name="connsiteY196" fmla="*/ 118460 h 978282"/>
              <a:gd name="connsiteX197" fmla="*/ 372347 w 996811"/>
              <a:gd name="connsiteY197" fmla="*/ 124289 h 978282"/>
              <a:gd name="connsiteX198" fmla="*/ 375990 w 996811"/>
              <a:gd name="connsiteY198" fmla="*/ 130118 h 978282"/>
              <a:gd name="connsiteX199" fmla="*/ 379634 w 996811"/>
              <a:gd name="connsiteY199" fmla="*/ 140320 h 978282"/>
              <a:gd name="connsiteX200" fmla="*/ 378905 w 996811"/>
              <a:gd name="connsiteY200" fmla="*/ 147606 h 978282"/>
              <a:gd name="connsiteX201" fmla="*/ 375990 w 996811"/>
              <a:gd name="connsiteY201" fmla="*/ 163637 h 978282"/>
              <a:gd name="connsiteX202" fmla="*/ 368704 w 996811"/>
              <a:gd name="connsiteY202" fmla="*/ 181125 h 978282"/>
              <a:gd name="connsiteX203" fmla="*/ 362874 w 996811"/>
              <a:gd name="connsiteY203" fmla="*/ 195698 h 978282"/>
              <a:gd name="connsiteX204" fmla="*/ 358502 w 996811"/>
              <a:gd name="connsiteY204" fmla="*/ 205899 h 978282"/>
              <a:gd name="connsiteX205" fmla="*/ 354130 w 996811"/>
              <a:gd name="connsiteY205" fmla="*/ 217558 h 978282"/>
              <a:gd name="connsiteX206" fmla="*/ 357774 w 996811"/>
              <a:gd name="connsiteY206" fmla="*/ 224116 h 978282"/>
              <a:gd name="connsiteX207" fmla="*/ 379634 w 996811"/>
              <a:gd name="connsiteY207" fmla="*/ 229216 h 978282"/>
              <a:gd name="connsiteX208" fmla="*/ 429911 w 996811"/>
              <a:gd name="connsiteY208" fmla="*/ 235046 h 978282"/>
              <a:gd name="connsiteX209" fmla="*/ 453228 w 996811"/>
              <a:gd name="connsiteY209" fmla="*/ 240875 h 978282"/>
              <a:gd name="connsiteX210" fmla="*/ 464887 w 996811"/>
              <a:gd name="connsiteY210" fmla="*/ 245247 h 978282"/>
              <a:gd name="connsiteX211" fmla="*/ 492576 w 996811"/>
              <a:gd name="connsiteY211" fmla="*/ 270022 h 978282"/>
              <a:gd name="connsiteX212" fmla="*/ 495491 w 996811"/>
              <a:gd name="connsiteY212" fmla="*/ 283137 h 978282"/>
              <a:gd name="connsiteX213" fmla="*/ 507149 w 996811"/>
              <a:gd name="connsiteY213" fmla="*/ 309369 h 978282"/>
              <a:gd name="connsiteX214" fmla="*/ 514436 w 996811"/>
              <a:gd name="connsiteY214" fmla="*/ 313741 h 978282"/>
              <a:gd name="connsiteX215" fmla="*/ 501320 w 996811"/>
              <a:gd name="connsiteY215" fmla="*/ 322485 h 978282"/>
              <a:gd name="connsiteX216" fmla="*/ 469259 w 996811"/>
              <a:gd name="connsiteY216" fmla="*/ 328315 h 978282"/>
              <a:gd name="connsiteX217" fmla="*/ 410966 w 996811"/>
              <a:gd name="connsiteY217" fmla="*/ 337058 h 978282"/>
              <a:gd name="connsiteX218" fmla="*/ 364332 w 996811"/>
              <a:gd name="connsiteY218" fmla="*/ 351632 h 978282"/>
              <a:gd name="connsiteX219" fmla="*/ 354130 w 996811"/>
              <a:gd name="connsiteY219" fmla="*/ 356004 h 978282"/>
              <a:gd name="connsiteX220" fmla="*/ 338828 w 996811"/>
              <a:gd name="connsiteY220" fmla="*/ 367662 h 978282"/>
              <a:gd name="connsiteX221" fmla="*/ 335185 w 996811"/>
              <a:gd name="connsiteY221" fmla="*/ 409925 h 978282"/>
              <a:gd name="connsiteX222" fmla="*/ 330813 w 996811"/>
              <a:gd name="connsiteY222" fmla="*/ 458017 h 978282"/>
              <a:gd name="connsiteX223" fmla="*/ 329356 w 996811"/>
              <a:gd name="connsiteY223" fmla="*/ 469675 h 978282"/>
              <a:gd name="connsiteX224" fmla="*/ 408051 w 996811"/>
              <a:gd name="connsiteY224" fmla="*/ 417211 h 978282"/>
              <a:gd name="connsiteX225" fmla="*/ 425539 w 996811"/>
              <a:gd name="connsiteY225" fmla="*/ 405553 h 978282"/>
              <a:gd name="connsiteX226" fmla="*/ 418253 w 996811"/>
              <a:gd name="connsiteY226" fmla="*/ 417940 h 978282"/>
              <a:gd name="connsiteX227" fmla="*/ 396393 w 996811"/>
              <a:gd name="connsiteY227" fmla="*/ 440529 h 978282"/>
              <a:gd name="connsiteX228" fmla="*/ 386192 w 996811"/>
              <a:gd name="connsiteY228" fmla="*/ 458017 h 978282"/>
              <a:gd name="connsiteX229" fmla="*/ 387649 w 996811"/>
              <a:gd name="connsiteY229" fmla="*/ 460931 h 978282"/>
              <a:gd name="connsiteX230" fmla="*/ 374533 w 996811"/>
              <a:gd name="connsiteY230" fmla="*/ 476962 h 978282"/>
              <a:gd name="connsiteX231" fmla="*/ 329356 w 996811"/>
              <a:gd name="connsiteY231" fmla="*/ 530883 h 978282"/>
              <a:gd name="connsiteX232" fmla="*/ 324984 w 996811"/>
              <a:gd name="connsiteY232" fmla="*/ 554200 h 978282"/>
              <a:gd name="connsiteX233" fmla="*/ 327899 w 996811"/>
              <a:gd name="connsiteY233" fmla="*/ 755311 h 978282"/>
              <a:gd name="connsiteX234" fmla="*/ 326441 w 996811"/>
              <a:gd name="connsiteY234" fmla="*/ 835464 h 978282"/>
              <a:gd name="connsiteX235" fmla="*/ 319883 w 996811"/>
              <a:gd name="connsiteY235" fmla="*/ 873354 h 978282"/>
              <a:gd name="connsiteX236" fmla="*/ 308953 w 996811"/>
              <a:gd name="connsiteY236" fmla="*/ 898129 h 978282"/>
              <a:gd name="connsiteX237" fmla="*/ 300209 w 996811"/>
              <a:gd name="connsiteY237" fmla="*/ 909787 h 978282"/>
              <a:gd name="connsiteX238" fmla="*/ 288551 w 996811"/>
              <a:gd name="connsiteY238" fmla="*/ 918531 h 978282"/>
              <a:gd name="connsiteX239" fmla="*/ 225886 w 996811"/>
              <a:gd name="connsiteY239" fmla="*/ 873354 h 978282"/>
              <a:gd name="connsiteX240" fmla="*/ 195282 w 996811"/>
              <a:gd name="connsiteY240" fmla="*/ 835464 h 978282"/>
              <a:gd name="connsiteX241" fmla="*/ 179251 w 996811"/>
              <a:gd name="connsiteY241" fmla="*/ 816518 h 978282"/>
              <a:gd name="connsiteX242" fmla="*/ 174879 w 996811"/>
              <a:gd name="connsiteY242" fmla="*/ 810689 h 978282"/>
              <a:gd name="connsiteX243" fmla="*/ 173422 w 996811"/>
              <a:gd name="connsiteY243" fmla="*/ 804860 h 978282"/>
              <a:gd name="connsiteX244" fmla="*/ 165407 w 996811"/>
              <a:gd name="connsiteY244" fmla="*/ 791744 h 978282"/>
              <a:gd name="connsiteX245" fmla="*/ 161763 w 996811"/>
              <a:gd name="connsiteY245" fmla="*/ 778628 h 978282"/>
              <a:gd name="connsiteX246" fmla="*/ 151562 w 996811"/>
              <a:gd name="connsiteY246" fmla="*/ 765512 h 978282"/>
              <a:gd name="connsiteX247" fmla="*/ 141361 w 996811"/>
              <a:gd name="connsiteY247" fmla="*/ 755311 h 978282"/>
              <a:gd name="connsiteX248" fmla="*/ 158849 w 996811"/>
              <a:gd name="connsiteY248" fmla="*/ 761140 h 978282"/>
              <a:gd name="connsiteX249" fmla="*/ 193825 w 996811"/>
              <a:gd name="connsiteY249" fmla="*/ 766969 h 978282"/>
              <a:gd name="connsiteX250" fmla="*/ 221514 w 996811"/>
              <a:gd name="connsiteY250" fmla="*/ 762598 h 978282"/>
              <a:gd name="connsiteX251" fmla="*/ 235358 w 996811"/>
              <a:gd name="connsiteY251" fmla="*/ 756040 h 978282"/>
              <a:gd name="connsiteX252" fmla="*/ 242645 w 996811"/>
              <a:gd name="connsiteY252" fmla="*/ 737094 h 978282"/>
              <a:gd name="connsiteX253" fmla="*/ 250660 w 996811"/>
              <a:gd name="connsiteY253" fmla="*/ 697018 h 978282"/>
              <a:gd name="connsiteX254" fmla="*/ 259404 w 996811"/>
              <a:gd name="connsiteY254" fmla="*/ 609578 h 978282"/>
              <a:gd name="connsiteX255" fmla="*/ 257947 w 996811"/>
              <a:gd name="connsiteY255" fmla="*/ 597920 h 978282"/>
              <a:gd name="connsiteX256" fmla="*/ 237544 w 996811"/>
              <a:gd name="connsiteY256" fmla="*/ 612493 h 978282"/>
              <a:gd name="connsiteX257" fmla="*/ 214227 w 996811"/>
              <a:gd name="connsiteY257" fmla="*/ 631438 h 978282"/>
              <a:gd name="connsiteX258" fmla="*/ 187995 w 996811"/>
              <a:gd name="connsiteY258" fmla="*/ 654755 h 978282"/>
              <a:gd name="connsiteX259" fmla="*/ 161763 w 996811"/>
              <a:gd name="connsiteY259" fmla="*/ 685359 h 978282"/>
              <a:gd name="connsiteX260" fmla="*/ 145004 w 996811"/>
              <a:gd name="connsiteY260" fmla="*/ 707219 h 978282"/>
              <a:gd name="connsiteX261" fmla="*/ 134074 w 996811"/>
              <a:gd name="connsiteY261" fmla="*/ 714506 h 978282"/>
              <a:gd name="connsiteX262" fmla="*/ 125330 w 996811"/>
              <a:gd name="connsiteY262" fmla="*/ 718878 h 978282"/>
              <a:gd name="connsiteX263" fmla="*/ 113672 w 996811"/>
              <a:gd name="connsiteY263" fmla="*/ 723250 h 978282"/>
              <a:gd name="connsiteX264" fmla="*/ 84525 w 996811"/>
              <a:gd name="connsiteY264" fmla="*/ 715963 h 978282"/>
              <a:gd name="connsiteX265" fmla="*/ 45178 w 996811"/>
              <a:gd name="connsiteY265" fmla="*/ 695560 h 978282"/>
              <a:gd name="connsiteX266" fmla="*/ 24775 w 996811"/>
              <a:gd name="connsiteY266" fmla="*/ 672972 h 978282"/>
              <a:gd name="connsiteX267" fmla="*/ 11659 w 996811"/>
              <a:gd name="connsiteY267" fmla="*/ 640182 h 978282"/>
              <a:gd name="connsiteX268" fmla="*/ 0 w 996811"/>
              <a:gd name="connsiteY268" fmla="*/ 602292 h 978282"/>
              <a:gd name="connsiteX269" fmla="*/ 2915 w 996811"/>
              <a:gd name="connsiteY269" fmla="*/ 597920 h 978282"/>
              <a:gd name="connsiteX270" fmla="*/ 14574 w 996811"/>
              <a:gd name="connsiteY270" fmla="*/ 608121 h 978282"/>
              <a:gd name="connsiteX271" fmla="*/ 30604 w 996811"/>
              <a:gd name="connsiteY271" fmla="*/ 616865 h 978282"/>
              <a:gd name="connsiteX272" fmla="*/ 53921 w 996811"/>
              <a:gd name="connsiteY272" fmla="*/ 612493 h 978282"/>
              <a:gd name="connsiteX273" fmla="*/ 142818 w 996811"/>
              <a:gd name="connsiteY273" fmla="*/ 571688 h 978282"/>
              <a:gd name="connsiteX274" fmla="*/ 187995 w 996811"/>
              <a:gd name="connsiteY274" fmla="*/ 549828 h 978282"/>
              <a:gd name="connsiteX275" fmla="*/ 202569 w 996811"/>
              <a:gd name="connsiteY275" fmla="*/ 542541 h 978282"/>
              <a:gd name="connsiteX276" fmla="*/ 230258 w 996811"/>
              <a:gd name="connsiteY276" fmla="*/ 527968 h 978282"/>
              <a:gd name="connsiteX277" fmla="*/ 248474 w 996811"/>
              <a:gd name="connsiteY277" fmla="*/ 520681 h 978282"/>
              <a:gd name="connsiteX278" fmla="*/ 263776 w 996811"/>
              <a:gd name="connsiteY278" fmla="*/ 502465 h 978282"/>
              <a:gd name="connsiteX279" fmla="*/ 266691 w 996811"/>
              <a:gd name="connsiteY279" fmla="*/ 452187 h 978282"/>
              <a:gd name="connsiteX280" fmla="*/ 268148 w 996811"/>
              <a:gd name="connsiteY280" fmla="*/ 393894 h 978282"/>
              <a:gd name="connsiteX281" fmla="*/ 255032 w 996811"/>
              <a:gd name="connsiteY281" fmla="*/ 395352 h 978282"/>
              <a:gd name="connsiteX282" fmla="*/ 230258 w 996811"/>
              <a:gd name="connsiteY282" fmla="*/ 401181 h 978282"/>
              <a:gd name="connsiteX283" fmla="*/ 205483 w 996811"/>
              <a:gd name="connsiteY283" fmla="*/ 405553 h 978282"/>
              <a:gd name="connsiteX284" fmla="*/ 144276 w 996811"/>
              <a:gd name="connsiteY284" fmla="*/ 388065 h 978282"/>
              <a:gd name="connsiteX285" fmla="*/ 97641 w 996811"/>
              <a:gd name="connsiteY285" fmla="*/ 364748 h 978282"/>
              <a:gd name="connsiteX286" fmla="*/ 71409 w 996811"/>
              <a:gd name="connsiteY286" fmla="*/ 342888 h 978282"/>
              <a:gd name="connsiteX287" fmla="*/ 62665 w 996811"/>
              <a:gd name="connsiteY287" fmla="*/ 335601 h 978282"/>
              <a:gd name="connsiteX288" fmla="*/ 77239 w 996811"/>
              <a:gd name="connsiteY288" fmla="*/ 332687 h 978282"/>
              <a:gd name="connsiteX289" fmla="*/ 120958 w 996811"/>
              <a:gd name="connsiteY289" fmla="*/ 321757 h 978282"/>
              <a:gd name="connsiteX290" fmla="*/ 187995 w 996811"/>
              <a:gd name="connsiteY290" fmla="*/ 294796 h 978282"/>
              <a:gd name="connsiteX291" fmla="*/ 253575 w 996811"/>
              <a:gd name="connsiteY291" fmla="*/ 268564 h 978282"/>
              <a:gd name="connsiteX292" fmla="*/ 268148 w 996811"/>
              <a:gd name="connsiteY292" fmla="*/ 259820 h 978282"/>
              <a:gd name="connsiteX293" fmla="*/ 269606 w 996811"/>
              <a:gd name="connsiteY293" fmla="*/ 242332 h 978282"/>
              <a:gd name="connsiteX294" fmla="*/ 259404 w 996811"/>
              <a:gd name="connsiteY294" fmla="*/ 149064 h 978282"/>
              <a:gd name="connsiteX295" fmla="*/ 248474 w 996811"/>
              <a:gd name="connsiteY295" fmla="*/ 76197 h 978282"/>
              <a:gd name="connsiteX296" fmla="*/ 221514 w 996811"/>
              <a:gd name="connsiteY296" fmla="*/ 14990 h 978282"/>
              <a:gd name="connsiteX297" fmla="*/ 214956 w 996811"/>
              <a:gd name="connsiteY297" fmla="*/ 2602 h 978282"/>
              <a:gd name="connsiteX298" fmla="*/ 215867 w 996811"/>
              <a:gd name="connsiteY298" fmla="*/ 234 h 978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996811" h="978282">
                <a:moveTo>
                  <a:pt x="623736" y="692646"/>
                </a:moveTo>
                <a:cubicBezTo>
                  <a:pt x="619849" y="692646"/>
                  <a:pt x="617420" y="694589"/>
                  <a:pt x="616449" y="698475"/>
                </a:cubicBezTo>
                <a:cubicBezTo>
                  <a:pt x="615477" y="702361"/>
                  <a:pt x="614992" y="710134"/>
                  <a:pt x="614992" y="721792"/>
                </a:cubicBezTo>
                <a:lnTo>
                  <a:pt x="614992" y="759683"/>
                </a:lnTo>
                <a:cubicBezTo>
                  <a:pt x="611105" y="789801"/>
                  <a:pt x="607705" y="811661"/>
                  <a:pt x="604790" y="825262"/>
                </a:cubicBezTo>
                <a:lnTo>
                  <a:pt x="603333" y="835464"/>
                </a:lnTo>
                <a:lnTo>
                  <a:pt x="614992" y="834006"/>
                </a:lnTo>
                <a:cubicBezTo>
                  <a:pt x="625679" y="832063"/>
                  <a:pt x="638066" y="828663"/>
                  <a:pt x="652153" y="823805"/>
                </a:cubicBezTo>
                <a:cubicBezTo>
                  <a:pt x="666241" y="818947"/>
                  <a:pt x="673285" y="816033"/>
                  <a:pt x="673285" y="815061"/>
                </a:cubicBezTo>
                <a:cubicBezTo>
                  <a:pt x="673285" y="812146"/>
                  <a:pt x="691744" y="813118"/>
                  <a:pt x="728663" y="817976"/>
                </a:cubicBezTo>
                <a:cubicBezTo>
                  <a:pt x="734492" y="818947"/>
                  <a:pt x="740807" y="819433"/>
                  <a:pt x="747608" y="819433"/>
                </a:cubicBezTo>
                <a:cubicBezTo>
                  <a:pt x="755380" y="819433"/>
                  <a:pt x="761210" y="818461"/>
                  <a:pt x="765096" y="816518"/>
                </a:cubicBezTo>
                <a:lnTo>
                  <a:pt x="779669" y="809232"/>
                </a:lnTo>
                <a:cubicBezTo>
                  <a:pt x="781612" y="805346"/>
                  <a:pt x="784284" y="789801"/>
                  <a:pt x="787685" y="762598"/>
                </a:cubicBezTo>
                <a:cubicBezTo>
                  <a:pt x="791085" y="735394"/>
                  <a:pt x="792299" y="719849"/>
                  <a:pt x="791328" y="715963"/>
                </a:cubicBezTo>
                <a:cubicBezTo>
                  <a:pt x="790356" y="713048"/>
                  <a:pt x="778212" y="711591"/>
                  <a:pt x="754895" y="711591"/>
                </a:cubicBezTo>
                <a:cubicBezTo>
                  <a:pt x="734492" y="711591"/>
                  <a:pt x="713604" y="710134"/>
                  <a:pt x="692230" y="707219"/>
                </a:cubicBezTo>
                <a:cubicBezTo>
                  <a:pt x="670856" y="704304"/>
                  <a:pt x="655311" y="700904"/>
                  <a:pt x="645595" y="697018"/>
                </a:cubicBezTo>
                <a:cubicBezTo>
                  <a:pt x="636851" y="694103"/>
                  <a:pt x="629565" y="692646"/>
                  <a:pt x="623736" y="692646"/>
                </a:cubicBezTo>
                <a:close/>
                <a:moveTo>
                  <a:pt x="798614" y="492992"/>
                </a:moveTo>
                <a:lnTo>
                  <a:pt x="804444" y="492992"/>
                </a:lnTo>
                <a:cubicBezTo>
                  <a:pt x="809301" y="494935"/>
                  <a:pt x="818045" y="496878"/>
                  <a:pt x="830675" y="498822"/>
                </a:cubicBezTo>
                <a:cubicBezTo>
                  <a:pt x="844277" y="501736"/>
                  <a:pt x="856422" y="506108"/>
                  <a:pt x="867109" y="511937"/>
                </a:cubicBezTo>
                <a:lnTo>
                  <a:pt x="896255" y="525053"/>
                </a:lnTo>
                <a:cubicBezTo>
                  <a:pt x="905971" y="527968"/>
                  <a:pt x="915200" y="533312"/>
                  <a:pt x="923944" y="541084"/>
                </a:cubicBezTo>
                <a:cubicBezTo>
                  <a:pt x="932688" y="548856"/>
                  <a:pt x="937546" y="555657"/>
                  <a:pt x="938517" y="561487"/>
                </a:cubicBezTo>
                <a:cubicBezTo>
                  <a:pt x="940461" y="569259"/>
                  <a:pt x="941432" y="581889"/>
                  <a:pt x="941432" y="599377"/>
                </a:cubicBezTo>
                <a:cubicBezTo>
                  <a:pt x="941432" y="613950"/>
                  <a:pt x="940461" y="628038"/>
                  <a:pt x="938517" y="641639"/>
                </a:cubicBezTo>
                <a:lnTo>
                  <a:pt x="932688" y="705762"/>
                </a:lnTo>
                <a:cubicBezTo>
                  <a:pt x="932688" y="719363"/>
                  <a:pt x="931231" y="730536"/>
                  <a:pt x="928316" y="739280"/>
                </a:cubicBezTo>
                <a:cubicBezTo>
                  <a:pt x="927345" y="741223"/>
                  <a:pt x="926859" y="759197"/>
                  <a:pt x="926859" y="793201"/>
                </a:cubicBezTo>
                <a:lnTo>
                  <a:pt x="926859" y="817976"/>
                </a:lnTo>
                <a:cubicBezTo>
                  <a:pt x="926859" y="838378"/>
                  <a:pt x="926373" y="850523"/>
                  <a:pt x="925401" y="854409"/>
                </a:cubicBezTo>
                <a:cubicBezTo>
                  <a:pt x="922487" y="860238"/>
                  <a:pt x="921030" y="866553"/>
                  <a:pt x="921030" y="873354"/>
                </a:cubicBezTo>
                <a:cubicBezTo>
                  <a:pt x="920058" y="881127"/>
                  <a:pt x="917386" y="891328"/>
                  <a:pt x="913014" y="903958"/>
                </a:cubicBezTo>
                <a:cubicBezTo>
                  <a:pt x="908642" y="916588"/>
                  <a:pt x="904999" y="923875"/>
                  <a:pt x="902084" y="925818"/>
                </a:cubicBezTo>
                <a:cubicBezTo>
                  <a:pt x="897227" y="930676"/>
                  <a:pt x="893340" y="936991"/>
                  <a:pt x="890426" y="944763"/>
                </a:cubicBezTo>
                <a:cubicBezTo>
                  <a:pt x="888483" y="951564"/>
                  <a:pt x="883625" y="959822"/>
                  <a:pt x="875853" y="969538"/>
                </a:cubicBezTo>
                <a:cubicBezTo>
                  <a:pt x="869052" y="975367"/>
                  <a:pt x="861279" y="978282"/>
                  <a:pt x="852535" y="978282"/>
                </a:cubicBezTo>
                <a:cubicBezTo>
                  <a:pt x="844763" y="978282"/>
                  <a:pt x="836990" y="975610"/>
                  <a:pt x="829218" y="970266"/>
                </a:cubicBezTo>
                <a:cubicBezTo>
                  <a:pt x="821446" y="964923"/>
                  <a:pt x="805901" y="951078"/>
                  <a:pt x="782584" y="928733"/>
                </a:cubicBezTo>
                <a:cubicBezTo>
                  <a:pt x="768982" y="915131"/>
                  <a:pt x="759995" y="905658"/>
                  <a:pt x="755623" y="900315"/>
                </a:cubicBezTo>
                <a:cubicBezTo>
                  <a:pt x="751251" y="894971"/>
                  <a:pt x="749551" y="890842"/>
                  <a:pt x="750523" y="887927"/>
                </a:cubicBezTo>
                <a:cubicBezTo>
                  <a:pt x="752466" y="878212"/>
                  <a:pt x="737893" y="873354"/>
                  <a:pt x="706803" y="873354"/>
                </a:cubicBezTo>
                <a:lnTo>
                  <a:pt x="636851" y="870439"/>
                </a:lnTo>
                <a:cubicBezTo>
                  <a:pt x="626164" y="868496"/>
                  <a:pt x="615477" y="867525"/>
                  <a:pt x="604790" y="867525"/>
                </a:cubicBezTo>
                <a:cubicBezTo>
                  <a:pt x="600904" y="867525"/>
                  <a:pt x="598232" y="868253"/>
                  <a:pt x="596775" y="869711"/>
                </a:cubicBezTo>
                <a:cubicBezTo>
                  <a:pt x="595318" y="871168"/>
                  <a:pt x="594103" y="874326"/>
                  <a:pt x="593132" y="879183"/>
                </a:cubicBezTo>
                <a:lnTo>
                  <a:pt x="587302" y="899586"/>
                </a:lnTo>
                <a:lnTo>
                  <a:pt x="582930" y="908330"/>
                </a:lnTo>
                <a:lnTo>
                  <a:pt x="572729" y="890842"/>
                </a:lnTo>
                <a:cubicBezTo>
                  <a:pt x="564957" y="879183"/>
                  <a:pt x="558156" y="871897"/>
                  <a:pt x="552327" y="868982"/>
                </a:cubicBezTo>
                <a:cubicBezTo>
                  <a:pt x="546497" y="865096"/>
                  <a:pt x="540182" y="857324"/>
                  <a:pt x="533381" y="845665"/>
                </a:cubicBezTo>
                <a:cubicBezTo>
                  <a:pt x="526581" y="834006"/>
                  <a:pt x="523180" y="825748"/>
                  <a:pt x="523180" y="820890"/>
                </a:cubicBezTo>
                <a:cubicBezTo>
                  <a:pt x="523180" y="817976"/>
                  <a:pt x="521723" y="813604"/>
                  <a:pt x="518808" y="807775"/>
                </a:cubicBezTo>
                <a:cubicBezTo>
                  <a:pt x="515893" y="802917"/>
                  <a:pt x="514436" y="798545"/>
                  <a:pt x="514436" y="794659"/>
                </a:cubicBezTo>
                <a:cubicBezTo>
                  <a:pt x="518322" y="783000"/>
                  <a:pt x="522209" y="757983"/>
                  <a:pt x="526095" y="719606"/>
                </a:cubicBezTo>
                <a:cubicBezTo>
                  <a:pt x="529981" y="681230"/>
                  <a:pt x="531924" y="653784"/>
                  <a:pt x="531924" y="637267"/>
                </a:cubicBezTo>
                <a:cubicBezTo>
                  <a:pt x="531924" y="614922"/>
                  <a:pt x="530467" y="599863"/>
                  <a:pt x="527552" y="592090"/>
                </a:cubicBezTo>
                <a:cubicBezTo>
                  <a:pt x="524637" y="584318"/>
                  <a:pt x="517837" y="577031"/>
                  <a:pt x="507149" y="570231"/>
                </a:cubicBezTo>
                <a:cubicBezTo>
                  <a:pt x="497434" y="564401"/>
                  <a:pt x="492576" y="560515"/>
                  <a:pt x="492576" y="558572"/>
                </a:cubicBezTo>
                <a:cubicBezTo>
                  <a:pt x="492576" y="556629"/>
                  <a:pt x="490633" y="553957"/>
                  <a:pt x="486747" y="550557"/>
                </a:cubicBezTo>
                <a:cubicBezTo>
                  <a:pt x="482861" y="547156"/>
                  <a:pt x="479460" y="545456"/>
                  <a:pt x="476546" y="545456"/>
                </a:cubicBezTo>
                <a:cubicBezTo>
                  <a:pt x="473631" y="545456"/>
                  <a:pt x="472174" y="544484"/>
                  <a:pt x="472174" y="542541"/>
                </a:cubicBezTo>
                <a:cubicBezTo>
                  <a:pt x="473145" y="540598"/>
                  <a:pt x="478975" y="539627"/>
                  <a:pt x="489662" y="539627"/>
                </a:cubicBezTo>
                <a:cubicBezTo>
                  <a:pt x="502292" y="539627"/>
                  <a:pt x="520265" y="544727"/>
                  <a:pt x="543583" y="554929"/>
                </a:cubicBezTo>
                <a:cubicBezTo>
                  <a:pt x="566900" y="565130"/>
                  <a:pt x="584388" y="575574"/>
                  <a:pt x="596046" y="586261"/>
                </a:cubicBezTo>
                <a:lnTo>
                  <a:pt x="613534" y="602292"/>
                </a:lnTo>
                <a:lnTo>
                  <a:pt x="613534" y="627066"/>
                </a:lnTo>
                <a:cubicBezTo>
                  <a:pt x="613534" y="644554"/>
                  <a:pt x="614263" y="655970"/>
                  <a:pt x="615720" y="661313"/>
                </a:cubicBezTo>
                <a:cubicBezTo>
                  <a:pt x="617178" y="666657"/>
                  <a:pt x="619849" y="669329"/>
                  <a:pt x="623736" y="669329"/>
                </a:cubicBezTo>
                <a:cubicBezTo>
                  <a:pt x="627622" y="669329"/>
                  <a:pt x="630051" y="668114"/>
                  <a:pt x="631022" y="665685"/>
                </a:cubicBezTo>
                <a:cubicBezTo>
                  <a:pt x="631994" y="663256"/>
                  <a:pt x="630536" y="661071"/>
                  <a:pt x="626650" y="659127"/>
                </a:cubicBezTo>
                <a:cubicBezTo>
                  <a:pt x="624707" y="659127"/>
                  <a:pt x="623736" y="658156"/>
                  <a:pt x="623736" y="656213"/>
                </a:cubicBezTo>
                <a:cubicBezTo>
                  <a:pt x="623736" y="653298"/>
                  <a:pt x="625679" y="652812"/>
                  <a:pt x="629565" y="654755"/>
                </a:cubicBezTo>
                <a:cubicBezTo>
                  <a:pt x="632479" y="656699"/>
                  <a:pt x="639037" y="655970"/>
                  <a:pt x="649239" y="652569"/>
                </a:cubicBezTo>
                <a:cubicBezTo>
                  <a:pt x="659440" y="649169"/>
                  <a:pt x="668427" y="645040"/>
                  <a:pt x="676199" y="640182"/>
                </a:cubicBezTo>
                <a:cubicBezTo>
                  <a:pt x="680085" y="637267"/>
                  <a:pt x="683486" y="635325"/>
                  <a:pt x="686400" y="634353"/>
                </a:cubicBezTo>
                <a:cubicBezTo>
                  <a:pt x="689315" y="633381"/>
                  <a:pt x="693201" y="632896"/>
                  <a:pt x="698059" y="632896"/>
                </a:cubicBezTo>
                <a:cubicBezTo>
                  <a:pt x="728177" y="632896"/>
                  <a:pt x="751494" y="635810"/>
                  <a:pt x="768011" y="641639"/>
                </a:cubicBezTo>
                <a:cubicBezTo>
                  <a:pt x="769954" y="642611"/>
                  <a:pt x="775297" y="644554"/>
                  <a:pt x="784041" y="647469"/>
                </a:cubicBezTo>
                <a:cubicBezTo>
                  <a:pt x="792785" y="650383"/>
                  <a:pt x="797643" y="650869"/>
                  <a:pt x="798614" y="648926"/>
                </a:cubicBezTo>
                <a:cubicBezTo>
                  <a:pt x="799586" y="646983"/>
                  <a:pt x="800072" y="644068"/>
                  <a:pt x="800072" y="640182"/>
                </a:cubicBezTo>
                <a:cubicBezTo>
                  <a:pt x="802015" y="630467"/>
                  <a:pt x="802986" y="616865"/>
                  <a:pt x="802986" y="599377"/>
                </a:cubicBezTo>
                <a:lnTo>
                  <a:pt x="805901" y="570231"/>
                </a:lnTo>
                <a:lnTo>
                  <a:pt x="795700" y="568773"/>
                </a:lnTo>
                <a:cubicBezTo>
                  <a:pt x="789871" y="567802"/>
                  <a:pt x="782098" y="568530"/>
                  <a:pt x="772383" y="570959"/>
                </a:cubicBezTo>
                <a:cubicBezTo>
                  <a:pt x="762667" y="573388"/>
                  <a:pt x="753437" y="576546"/>
                  <a:pt x="744693" y="580432"/>
                </a:cubicBezTo>
                <a:cubicBezTo>
                  <a:pt x="733035" y="585290"/>
                  <a:pt x="722834" y="587719"/>
                  <a:pt x="714090" y="587719"/>
                </a:cubicBezTo>
                <a:cubicBezTo>
                  <a:pt x="706317" y="587719"/>
                  <a:pt x="699516" y="586261"/>
                  <a:pt x="693687" y="583347"/>
                </a:cubicBezTo>
                <a:cubicBezTo>
                  <a:pt x="677171" y="576546"/>
                  <a:pt x="667941" y="572659"/>
                  <a:pt x="665998" y="571688"/>
                </a:cubicBezTo>
                <a:cubicBezTo>
                  <a:pt x="659197" y="568773"/>
                  <a:pt x="649239" y="562701"/>
                  <a:pt x="636123" y="553471"/>
                </a:cubicBezTo>
                <a:cubicBezTo>
                  <a:pt x="623007" y="544242"/>
                  <a:pt x="616449" y="538655"/>
                  <a:pt x="616449" y="536712"/>
                </a:cubicBezTo>
                <a:cubicBezTo>
                  <a:pt x="616449" y="535741"/>
                  <a:pt x="619849" y="535255"/>
                  <a:pt x="626650" y="535255"/>
                </a:cubicBezTo>
                <a:cubicBezTo>
                  <a:pt x="632479" y="535255"/>
                  <a:pt x="644138" y="533312"/>
                  <a:pt x="661626" y="529425"/>
                </a:cubicBezTo>
                <a:cubicBezTo>
                  <a:pt x="682028" y="524568"/>
                  <a:pt x="702917" y="518981"/>
                  <a:pt x="724291" y="512666"/>
                </a:cubicBezTo>
                <a:cubicBezTo>
                  <a:pt x="745665" y="506351"/>
                  <a:pt x="761210" y="501250"/>
                  <a:pt x="770925" y="497364"/>
                </a:cubicBezTo>
                <a:cubicBezTo>
                  <a:pt x="772868" y="495421"/>
                  <a:pt x="777726" y="494450"/>
                  <a:pt x="785499" y="494450"/>
                </a:cubicBezTo>
                <a:cubicBezTo>
                  <a:pt x="794243" y="494450"/>
                  <a:pt x="798614" y="493964"/>
                  <a:pt x="798614" y="492992"/>
                </a:cubicBezTo>
                <a:close/>
                <a:moveTo>
                  <a:pt x="805901" y="57252"/>
                </a:moveTo>
                <a:cubicBezTo>
                  <a:pt x="809787" y="57252"/>
                  <a:pt x="817559" y="60167"/>
                  <a:pt x="829218" y="65996"/>
                </a:cubicBezTo>
                <a:lnTo>
                  <a:pt x="849621" y="76197"/>
                </a:lnTo>
                <a:lnTo>
                  <a:pt x="859822" y="83484"/>
                </a:lnTo>
                <a:cubicBezTo>
                  <a:pt x="860793" y="84456"/>
                  <a:pt x="870023" y="89799"/>
                  <a:pt x="887511" y="99514"/>
                </a:cubicBezTo>
                <a:cubicBezTo>
                  <a:pt x="899170" y="104372"/>
                  <a:pt x="907671" y="109716"/>
                  <a:pt x="913014" y="115545"/>
                </a:cubicBezTo>
                <a:cubicBezTo>
                  <a:pt x="918358" y="121374"/>
                  <a:pt x="922973" y="129147"/>
                  <a:pt x="926859" y="138862"/>
                </a:cubicBezTo>
                <a:cubicBezTo>
                  <a:pt x="930745" y="147606"/>
                  <a:pt x="932688" y="156350"/>
                  <a:pt x="932688" y="165094"/>
                </a:cubicBezTo>
                <a:cubicBezTo>
                  <a:pt x="932688" y="172866"/>
                  <a:pt x="930259" y="179182"/>
                  <a:pt x="925401" y="184039"/>
                </a:cubicBezTo>
                <a:cubicBezTo>
                  <a:pt x="920544" y="188897"/>
                  <a:pt x="916172" y="195212"/>
                  <a:pt x="912286" y="202985"/>
                </a:cubicBezTo>
                <a:cubicBezTo>
                  <a:pt x="907428" y="214643"/>
                  <a:pt x="896741" y="221930"/>
                  <a:pt x="880225" y="224844"/>
                </a:cubicBezTo>
                <a:cubicBezTo>
                  <a:pt x="877310" y="224844"/>
                  <a:pt x="872938" y="226302"/>
                  <a:pt x="867109" y="229216"/>
                </a:cubicBezTo>
                <a:cubicBezTo>
                  <a:pt x="864194" y="231160"/>
                  <a:pt x="856907" y="234074"/>
                  <a:pt x="845249" y="237960"/>
                </a:cubicBezTo>
                <a:lnTo>
                  <a:pt x="801529" y="251076"/>
                </a:lnTo>
                <a:cubicBezTo>
                  <a:pt x="780155" y="256906"/>
                  <a:pt x="768982" y="259820"/>
                  <a:pt x="768011" y="259820"/>
                </a:cubicBezTo>
                <a:cubicBezTo>
                  <a:pt x="764124" y="259820"/>
                  <a:pt x="758295" y="262249"/>
                  <a:pt x="750523" y="267107"/>
                </a:cubicBezTo>
                <a:cubicBezTo>
                  <a:pt x="738864" y="270993"/>
                  <a:pt x="732063" y="272936"/>
                  <a:pt x="730120" y="272936"/>
                </a:cubicBezTo>
                <a:lnTo>
                  <a:pt x="728663" y="272936"/>
                </a:lnTo>
                <a:cubicBezTo>
                  <a:pt x="725748" y="272936"/>
                  <a:pt x="715547" y="277308"/>
                  <a:pt x="698059" y="286052"/>
                </a:cubicBezTo>
                <a:cubicBezTo>
                  <a:pt x="680571" y="296739"/>
                  <a:pt x="670856" y="301111"/>
                  <a:pt x="668913" y="299168"/>
                </a:cubicBezTo>
                <a:lnTo>
                  <a:pt x="665998" y="297711"/>
                </a:lnTo>
                <a:lnTo>
                  <a:pt x="652882" y="300625"/>
                </a:lnTo>
                <a:cubicBezTo>
                  <a:pt x="641223" y="302568"/>
                  <a:pt x="632479" y="306212"/>
                  <a:pt x="626650" y="311555"/>
                </a:cubicBezTo>
                <a:cubicBezTo>
                  <a:pt x="620821" y="316899"/>
                  <a:pt x="616449" y="324914"/>
                  <a:pt x="613534" y="335601"/>
                </a:cubicBezTo>
                <a:cubicBezTo>
                  <a:pt x="612563" y="342402"/>
                  <a:pt x="611348" y="348231"/>
                  <a:pt x="609891" y="353089"/>
                </a:cubicBezTo>
                <a:cubicBezTo>
                  <a:pt x="608434" y="357947"/>
                  <a:pt x="607219" y="361347"/>
                  <a:pt x="606248" y="363290"/>
                </a:cubicBezTo>
                <a:cubicBezTo>
                  <a:pt x="604305" y="369120"/>
                  <a:pt x="603333" y="377864"/>
                  <a:pt x="603333" y="389522"/>
                </a:cubicBezTo>
                <a:lnTo>
                  <a:pt x="603333" y="405553"/>
                </a:lnTo>
                <a:lnTo>
                  <a:pt x="619364" y="405553"/>
                </a:lnTo>
                <a:cubicBezTo>
                  <a:pt x="631022" y="405553"/>
                  <a:pt x="649482" y="402152"/>
                  <a:pt x="674742" y="395352"/>
                </a:cubicBezTo>
                <a:cubicBezTo>
                  <a:pt x="700974" y="390494"/>
                  <a:pt x="732063" y="382721"/>
                  <a:pt x="768011" y="372034"/>
                </a:cubicBezTo>
                <a:cubicBezTo>
                  <a:pt x="787442" y="367176"/>
                  <a:pt x="801529" y="363533"/>
                  <a:pt x="810273" y="361104"/>
                </a:cubicBezTo>
                <a:cubicBezTo>
                  <a:pt x="819017" y="358675"/>
                  <a:pt x="824846" y="355518"/>
                  <a:pt x="827761" y="351632"/>
                </a:cubicBezTo>
                <a:cubicBezTo>
                  <a:pt x="831647" y="345802"/>
                  <a:pt x="835533" y="342888"/>
                  <a:pt x="839419" y="342888"/>
                </a:cubicBezTo>
                <a:cubicBezTo>
                  <a:pt x="842334" y="342888"/>
                  <a:pt x="844763" y="340945"/>
                  <a:pt x="846706" y="337058"/>
                </a:cubicBezTo>
                <a:cubicBezTo>
                  <a:pt x="846706" y="335115"/>
                  <a:pt x="847678" y="333901"/>
                  <a:pt x="849621" y="333415"/>
                </a:cubicBezTo>
                <a:cubicBezTo>
                  <a:pt x="851564" y="332929"/>
                  <a:pt x="853993" y="332687"/>
                  <a:pt x="856907" y="332687"/>
                </a:cubicBezTo>
                <a:cubicBezTo>
                  <a:pt x="861765" y="334630"/>
                  <a:pt x="865165" y="334630"/>
                  <a:pt x="867109" y="332687"/>
                </a:cubicBezTo>
                <a:cubicBezTo>
                  <a:pt x="867109" y="332687"/>
                  <a:pt x="867351" y="332444"/>
                  <a:pt x="867837" y="331958"/>
                </a:cubicBezTo>
                <a:cubicBezTo>
                  <a:pt x="868323" y="331472"/>
                  <a:pt x="868566" y="331229"/>
                  <a:pt x="868566" y="331229"/>
                </a:cubicBezTo>
                <a:cubicBezTo>
                  <a:pt x="871481" y="331229"/>
                  <a:pt x="875853" y="332687"/>
                  <a:pt x="881682" y="335601"/>
                </a:cubicBezTo>
                <a:cubicBezTo>
                  <a:pt x="889454" y="339487"/>
                  <a:pt x="895283" y="341430"/>
                  <a:pt x="899170" y="341430"/>
                </a:cubicBezTo>
                <a:cubicBezTo>
                  <a:pt x="902084" y="341430"/>
                  <a:pt x="928802" y="347745"/>
                  <a:pt x="979323" y="360376"/>
                </a:cubicBezTo>
                <a:cubicBezTo>
                  <a:pt x="986123" y="361347"/>
                  <a:pt x="990738" y="364262"/>
                  <a:pt x="993167" y="369120"/>
                </a:cubicBezTo>
                <a:cubicBezTo>
                  <a:pt x="995596" y="373977"/>
                  <a:pt x="995839" y="382236"/>
                  <a:pt x="993896" y="393894"/>
                </a:cubicBezTo>
                <a:lnTo>
                  <a:pt x="993896" y="404095"/>
                </a:lnTo>
                <a:cubicBezTo>
                  <a:pt x="993896" y="412839"/>
                  <a:pt x="994382" y="417697"/>
                  <a:pt x="995353" y="418669"/>
                </a:cubicBezTo>
                <a:lnTo>
                  <a:pt x="996811" y="421583"/>
                </a:lnTo>
                <a:cubicBezTo>
                  <a:pt x="996811" y="427413"/>
                  <a:pt x="991953" y="429356"/>
                  <a:pt x="982237" y="427413"/>
                </a:cubicBezTo>
                <a:cubicBezTo>
                  <a:pt x="976408" y="425470"/>
                  <a:pt x="962321" y="424498"/>
                  <a:pt x="939975" y="424498"/>
                </a:cubicBezTo>
                <a:cubicBezTo>
                  <a:pt x="917629" y="424498"/>
                  <a:pt x="903056" y="425470"/>
                  <a:pt x="896255" y="427413"/>
                </a:cubicBezTo>
                <a:cubicBezTo>
                  <a:pt x="888483" y="429356"/>
                  <a:pt x="879010" y="431056"/>
                  <a:pt x="867837" y="432513"/>
                </a:cubicBezTo>
                <a:cubicBezTo>
                  <a:pt x="856664" y="433971"/>
                  <a:pt x="845734" y="435671"/>
                  <a:pt x="835047" y="437614"/>
                </a:cubicBezTo>
                <a:cubicBezTo>
                  <a:pt x="752466" y="449272"/>
                  <a:pt x="703888" y="459474"/>
                  <a:pt x="689315" y="468218"/>
                </a:cubicBezTo>
                <a:lnTo>
                  <a:pt x="664541" y="481334"/>
                </a:lnTo>
                <a:cubicBezTo>
                  <a:pt x="656768" y="485220"/>
                  <a:pt x="650210" y="487892"/>
                  <a:pt x="644867" y="489349"/>
                </a:cubicBezTo>
                <a:cubicBezTo>
                  <a:pt x="639523" y="490806"/>
                  <a:pt x="632965" y="491535"/>
                  <a:pt x="625193" y="491535"/>
                </a:cubicBezTo>
                <a:lnTo>
                  <a:pt x="600418" y="490078"/>
                </a:lnTo>
                <a:cubicBezTo>
                  <a:pt x="596532" y="488135"/>
                  <a:pt x="588274" y="481820"/>
                  <a:pt x="575644" y="471132"/>
                </a:cubicBezTo>
                <a:cubicBezTo>
                  <a:pt x="560099" y="457531"/>
                  <a:pt x="549412" y="444172"/>
                  <a:pt x="543583" y="431056"/>
                </a:cubicBezTo>
                <a:cubicBezTo>
                  <a:pt x="537753" y="417940"/>
                  <a:pt x="534839" y="400209"/>
                  <a:pt x="534839" y="377864"/>
                </a:cubicBezTo>
                <a:cubicBezTo>
                  <a:pt x="534839" y="342888"/>
                  <a:pt x="541640" y="288967"/>
                  <a:pt x="555241" y="216101"/>
                </a:cubicBezTo>
                <a:cubicBezTo>
                  <a:pt x="558156" y="197641"/>
                  <a:pt x="560585" y="183068"/>
                  <a:pt x="562528" y="172381"/>
                </a:cubicBezTo>
                <a:cubicBezTo>
                  <a:pt x="564471" y="161694"/>
                  <a:pt x="564957" y="155379"/>
                  <a:pt x="563985" y="153436"/>
                </a:cubicBezTo>
                <a:cubicBezTo>
                  <a:pt x="563014" y="151492"/>
                  <a:pt x="561071" y="149549"/>
                  <a:pt x="558156" y="147606"/>
                </a:cubicBezTo>
                <a:cubicBezTo>
                  <a:pt x="515408" y="123317"/>
                  <a:pt x="492576" y="111173"/>
                  <a:pt x="489662" y="111173"/>
                </a:cubicBezTo>
                <a:cubicBezTo>
                  <a:pt x="486747" y="111173"/>
                  <a:pt x="485290" y="110687"/>
                  <a:pt x="485290" y="109716"/>
                </a:cubicBezTo>
                <a:cubicBezTo>
                  <a:pt x="485290" y="108744"/>
                  <a:pt x="492576" y="104858"/>
                  <a:pt x="507149" y="98057"/>
                </a:cubicBezTo>
                <a:cubicBezTo>
                  <a:pt x="519780" y="93199"/>
                  <a:pt x="531924" y="90771"/>
                  <a:pt x="543583" y="90771"/>
                </a:cubicBezTo>
                <a:cubicBezTo>
                  <a:pt x="555241" y="90771"/>
                  <a:pt x="565442" y="93199"/>
                  <a:pt x="574186" y="98057"/>
                </a:cubicBezTo>
                <a:cubicBezTo>
                  <a:pt x="579044" y="100972"/>
                  <a:pt x="592160" y="107287"/>
                  <a:pt x="613534" y="117002"/>
                </a:cubicBezTo>
                <a:cubicBezTo>
                  <a:pt x="637823" y="125746"/>
                  <a:pt x="650939" y="135462"/>
                  <a:pt x="652882" y="146149"/>
                </a:cubicBezTo>
                <a:cubicBezTo>
                  <a:pt x="652882" y="154893"/>
                  <a:pt x="653368" y="162179"/>
                  <a:pt x="654339" y="168009"/>
                </a:cubicBezTo>
                <a:lnTo>
                  <a:pt x="654339" y="186954"/>
                </a:lnTo>
                <a:cubicBezTo>
                  <a:pt x="654339" y="192783"/>
                  <a:pt x="653368" y="200799"/>
                  <a:pt x="651425" y="211000"/>
                </a:cubicBezTo>
                <a:cubicBezTo>
                  <a:pt x="649482" y="221201"/>
                  <a:pt x="647538" y="229702"/>
                  <a:pt x="645595" y="236503"/>
                </a:cubicBezTo>
                <a:cubicBezTo>
                  <a:pt x="644624" y="242332"/>
                  <a:pt x="644138" y="248162"/>
                  <a:pt x="644138" y="253991"/>
                </a:cubicBezTo>
                <a:cubicBezTo>
                  <a:pt x="644138" y="259820"/>
                  <a:pt x="644624" y="262735"/>
                  <a:pt x="645595" y="262735"/>
                </a:cubicBezTo>
                <a:cubicBezTo>
                  <a:pt x="647538" y="262735"/>
                  <a:pt x="655554" y="256177"/>
                  <a:pt x="669641" y="243061"/>
                </a:cubicBezTo>
                <a:cubicBezTo>
                  <a:pt x="683729" y="229945"/>
                  <a:pt x="697088" y="216101"/>
                  <a:pt x="709718" y="201527"/>
                </a:cubicBezTo>
                <a:lnTo>
                  <a:pt x="789871" y="109716"/>
                </a:lnTo>
                <a:lnTo>
                  <a:pt x="791328" y="103886"/>
                </a:lnTo>
                <a:cubicBezTo>
                  <a:pt x="791328" y="99029"/>
                  <a:pt x="784527" y="92714"/>
                  <a:pt x="770925" y="84941"/>
                </a:cubicBezTo>
                <a:cubicBezTo>
                  <a:pt x="762181" y="78140"/>
                  <a:pt x="758295" y="74740"/>
                  <a:pt x="759267" y="74740"/>
                </a:cubicBezTo>
                <a:cubicBezTo>
                  <a:pt x="783555" y="70854"/>
                  <a:pt x="797157" y="66482"/>
                  <a:pt x="800072" y="61624"/>
                </a:cubicBezTo>
                <a:cubicBezTo>
                  <a:pt x="802015" y="58709"/>
                  <a:pt x="803958" y="57252"/>
                  <a:pt x="805901" y="57252"/>
                </a:cubicBezTo>
                <a:close/>
                <a:moveTo>
                  <a:pt x="215867" y="234"/>
                </a:moveTo>
                <a:cubicBezTo>
                  <a:pt x="216717" y="-130"/>
                  <a:pt x="218113" y="-69"/>
                  <a:pt x="220057" y="416"/>
                </a:cubicBezTo>
                <a:lnTo>
                  <a:pt x="237544" y="4788"/>
                </a:lnTo>
                <a:cubicBezTo>
                  <a:pt x="244345" y="4788"/>
                  <a:pt x="254061" y="9160"/>
                  <a:pt x="266691" y="17904"/>
                </a:cubicBezTo>
                <a:lnTo>
                  <a:pt x="301667" y="35392"/>
                </a:lnTo>
                <a:cubicBezTo>
                  <a:pt x="311382" y="40250"/>
                  <a:pt x="320126" y="45593"/>
                  <a:pt x="327899" y="51423"/>
                </a:cubicBezTo>
                <a:cubicBezTo>
                  <a:pt x="335671" y="57252"/>
                  <a:pt x="340043" y="60167"/>
                  <a:pt x="341014" y="60167"/>
                </a:cubicBezTo>
                <a:cubicBezTo>
                  <a:pt x="342958" y="60167"/>
                  <a:pt x="346844" y="62596"/>
                  <a:pt x="352673" y="67453"/>
                </a:cubicBezTo>
                <a:cubicBezTo>
                  <a:pt x="358502" y="72311"/>
                  <a:pt x="363360" y="78140"/>
                  <a:pt x="367246" y="84941"/>
                </a:cubicBezTo>
                <a:cubicBezTo>
                  <a:pt x="371132" y="90771"/>
                  <a:pt x="373561" y="94900"/>
                  <a:pt x="374533" y="97328"/>
                </a:cubicBezTo>
                <a:cubicBezTo>
                  <a:pt x="375504" y="99757"/>
                  <a:pt x="375019" y="103401"/>
                  <a:pt x="373076" y="108258"/>
                </a:cubicBezTo>
                <a:cubicBezTo>
                  <a:pt x="371132" y="114088"/>
                  <a:pt x="370161" y="117488"/>
                  <a:pt x="370161" y="118460"/>
                </a:cubicBezTo>
                <a:cubicBezTo>
                  <a:pt x="370161" y="120403"/>
                  <a:pt x="370890" y="122346"/>
                  <a:pt x="372347" y="124289"/>
                </a:cubicBezTo>
                <a:cubicBezTo>
                  <a:pt x="373804" y="126232"/>
                  <a:pt x="375019" y="128175"/>
                  <a:pt x="375990" y="130118"/>
                </a:cubicBezTo>
                <a:cubicBezTo>
                  <a:pt x="377933" y="134005"/>
                  <a:pt x="379148" y="137405"/>
                  <a:pt x="379634" y="140320"/>
                </a:cubicBezTo>
                <a:cubicBezTo>
                  <a:pt x="380119" y="143234"/>
                  <a:pt x="379876" y="145663"/>
                  <a:pt x="378905" y="147606"/>
                </a:cubicBezTo>
                <a:cubicBezTo>
                  <a:pt x="376962" y="151492"/>
                  <a:pt x="375990" y="156836"/>
                  <a:pt x="375990" y="163637"/>
                </a:cubicBezTo>
                <a:cubicBezTo>
                  <a:pt x="375990" y="170438"/>
                  <a:pt x="373561" y="176267"/>
                  <a:pt x="368704" y="181125"/>
                </a:cubicBezTo>
                <a:cubicBezTo>
                  <a:pt x="364817" y="186954"/>
                  <a:pt x="362874" y="191812"/>
                  <a:pt x="362874" y="195698"/>
                </a:cubicBezTo>
                <a:cubicBezTo>
                  <a:pt x="362874" y="199584"/>
                  <a:pt x="361417" y="202985"/>
                  <a:pt x="358502" y="205899"/>
                </a:cubicBezTo>
                <a:cubicBezTo>
                  <a:pt x="355588" y="208814"/>
                  <a:pt x="354130" y="212700"/>
                  <a:pt x="354130" y="217558"/>
                </a:cubicBezTo>
                <a:cubicBezTo>
                  <a:pt x="354130" y="220473"/>
                  <a:pt x="355345" y="222658"/>
                  <a:pt x="357774" y="224116"/>
                </a:cubicBezTo>
                <a:cubicBezTo>
                  <a:pt x="360203" y="225573"/>
                  <a:pt x="367489" y="227273"/>
                  <a:pt x="379634" y="229216"/>
                </a:cubicBezTo>
                <a:cubicBezTo>
                  <a:pt x="391778" y="231160"/>
                  <a:pt x="408537" y="233103"/>
                  <a:pt x="429911" y="235046"/>
                </a:cubicBezTo>
                <a:lnTo>
                  <a:pt x="453228" y="240875"/>
                </a:lnTo>
                <a:cubicBezTo>
                  <a:pt x="456143" y="243790"/>
                  <a:pt x="460029" y="245247"/>
                  <a:pt x="464887" y="245247"/>
                </a:cubicBezTo>
                <a:cubicBezTo>
                  <a:pt x="468773" y="245247"/>
                  <a:pt x="478003" y="253505"/>
                  <a:pt x="492576" y="270022"/>
                </a:cubicBezTo>
                <a:cubicBezTo>
                  <a:pt x="494519" y="271965"/>
                  <a:pt x="495491" y="276337"/>
                  <a:pt x="495491" y="283137"/>
                </a:cubicBezTo>
                <a:cubicBezTo>
                  <a:pt x="495491" y="297711"/>
                  <a:pt x="499377" y="306455"/>
                  <a:pt x="507149" y="309369"/>
                </a:cubicBezTo>
                <a:cubicBezTo>
                  <a:pt x="512007" y="311312"/>
                  <a:pt x="514436" y="312770"/>
                  <a:pt x="514436" y="313741"/>
                </a:cubicBezTo>
                <a:cubicBezTo>
                  <a:pt x="514436" y="314713"/>
                  <a:pt x="510064" y="317627"/>
                  <a:pt x="501320" y="322485"/>
                </a:cubicBezTo>
                <a:cubicBezTo>
                  <a:pt x="493548" y="326371"/>
                  <a:pt x="482861" y="328315"/>
                  <a:pt x="469259" y="328315"/>
                </a:cubicBezTo>
                <a:cubicBezTo>
                  <a:pt x="455657" y="328315"/>
                  <a:pt x="436226" y="331229"/>
                  <a:pt x="410966" y="337058"/>
                </a:cubicBezTo>
                <a:cubicBezTo>
                  <a:pt x="385706" y="342888"/>
                  <a:pt x="370161" y="347745"/>
                  <a:pt x="364332" y="351632"/>
                </a:cubicBezTo>
                <a:cubicBezTo>
                  <a:pt x="363360" y="352603"/>
                  <a:pt x="359960" y="354061"/>
                  <a:pt x="354130" y="356004"/>
                </a:cubicBezTo>
                <a:cubicBezTo>
                  <a:pt x="346358" y="356975"/>
                  <a:pt x="341257" y="360861"/>
                  <a:pt x="338828" y="367662"/>
                </a:cubicBezTo>
                <a:cubicBezTo>
                  <a:pt x="336400" y="374463"/>
                  <a:pt x="335185" y="388551"/>
                  <a:pt x="335185" y="409925"/>
                </a:cubicBezTo>
                <a:cubicBezTo>
                  <a:pt x="333242" y="438100"/>
                  <a:pt x="331785" y="454130"/>
                  <a:pt x="330813" y="458017"/>
                </a:cubicBezTo>
                <a:lnTo>
                  <a:pt x="329356" y="469675"/>
                </a:lnTo>
                <a:cubicBezTo>
                  <a:pt x="332271" y="472590"/>
                  <a:pt x="358502" y="455102"/>
                  <a:pt x="408051" y="417211"/>
                </a:cubicBezTo>
                <a:cubicBezTo>
                  <a:pt x="419710" y="409439"/>
                  <a:pt x="425539" y="405553"/>
                  <a:pt x="425539" y="405553"/>
                </a:cubicBezTo>
                <a:cubicBezTo>
                  <a:pt x="427482" y="405553"/>
                  <a:pt x="425054" y="409682"/>
                  <a:pt x="418253" y="417940"/>
                </a:cubicBezTo>
                <a:cubicBezTo>
                  <a:pt x="411452" y="426198"/>
                  <a:pt x="404165" y="433728"/>
                  <a:pt x="396393" y="440529"/>
                </a:cubicBezTo>
                <a:cubicBezTo>
                  <a:pt x="387649" y="449272"/>
                  <a:pt x="384248" y="455102"/>
                  <a:pt x="386192" y="458017"/>
                </a:cubicBezTo>
                <a:lnTo>
                  <a:pt x="387649" y="460931"/>
                </a:lnTo>
                <a:cubicBezTo>
                  <a:pt x="387649" y="463846"/>
                  <a:pt x="383277" y="469189"/>
                  <a:pt x="374533" y="476962"/>
                </a:cubicBezTo>
                <a:cubicBezTo>
                  <a:pt x="356073" y="494450"/>
                  <a:pt x="341014" y="512423"/>
                  <a:pt x="329356" y="530883"/>
                </a:cubicBezTo>
                <a:cubicBezTo>
                  <a:pt x="326441" y="536712"/>
                  <a:pt x="324984" y="544484"/>
                  <a:pt x="324984" y="554200"/>
                </a:cubicBezTo>
                <a:cubicBezTo>
                  <a:pt x="326927" y="649412"/>
                  <a:pt x="327899" y="716449"/>
                  <a:pt x="327899" y="755311"/>
                </a:cubicBezTo>
                <a:lnTo>
                  <a:pt x="326441" y="835464"/>
                </a:lnTo>
                <a:cubicBezTo>
                  <a:pt x="325470" y="848094"/>
                  <a:pt x="323284" y="860724"/>
                  <a:pt x="319883" y="873354"/>
                </a:cubicBezTo>
                <a:cubicBezTo>
                  <a:pt x="316483" y="885984"/>
                  <a:pt x="312840" y="894242"/>
                  <a:pt x="308953" y="898129"/>
                </a:cubicBezTo>
                <a:lnTo>
                  <a:pt x="300209" y="909787"/>
                </a:lnTo>
                <a:cubicBezTo>
                  <a:pt x="296323" y="915617"/>
                  <a:pt x="292437" y="918531"/>
                  <a:pt x="288551" y="918531"/>
                </a:cubicBezTo>
                <a:cubicBezTo>
                  <a:pt x="276892" y="918531"/>
                  <a:pt x="256004" y="903472"/>
                  <a:pt x="225886" y="873354"/>
                </a:cubicBezTo>
                <a:cubicBezTo>
                  <a:pt x="205483" y="853923"/>
                  <a:pt x="195282" y="841293"/>
                  <a:pt x="195282" y="835464"/>
                </a:cubicBezTo>
                <a:cubicBezTo>
                  <a:pt x="195282" y="827691"/>
                  <a:pt x="189938" y="821376"/>
                  <a:pt x="179251" y="816518"/>
                </a:cubicBezTo>
                <a:cubicBezTo>
                  <a:pt x="174394" y="816518"/>
                  <a:pt x="172936" y="814575"/>
                  <a:pt x="174879" y="810689"/>
                </a:cubicBezTo>
                <a:cubicBezTo>
                  <a:pt x="176823" y="808746"/>
                  <a:pt x="176337" y="806803"/>
                  <a:pt x="173422" y="804860"/>
                </a:cubicBezTo>
                <a:cubicBezTo>
                  <a:pt x="171479" y="802917"/>
                  <a:pt x="168807" y="798545"/>
                  <a:pt x="165407" y="791744"/>
                </a:cubicBezTo>
                <a:cubicBezTo>
                  <a:pt x="162006" y="784943"/>
                  <a:pt x="160792" y="780571"/>
                  <a:pt x="161763" y="778628"/>
                </a:cubicBezTo>
                <a:cubicBezTo>
                  <a:pt x="161763" y="776685"/>
                  <a:pt x="158363" y="772313"/>
                  <a:pt x="151562" y="765512"/>
                </a:cubicBezTo>
                <a:lnTo>
                  <a:pt x="141361" y="755311"/>
                </a:lnTo>
                <a:lnTo>
                  <a:pt x="158849" y="761140"/>
                </a:lnTo>
                <a:cubicBezTo>
                  <a:pt x="174394" y="765026"/>
                  <a:pt x="186052" y="766969"/>
                  <a:pt x="193825" y="766969"/>
                </a:cubicBezTo>
                <a:cubicBezTo>
                  <a:pt x="203540" y="766969"/>
                  <a:pt x="212770" y="765512"/>
                  <a:pt x="221514" y="762598"/>
                </a:cubicBezTo>
                <a:cubicBezTo>
                  <a:pt x="228315" y="760654"/>
                  <a:pt x="232930" y="758468"/>
                  <a:pt x="235358" y="756040"/>
                </a:cubicBezTo>
                <a:cubicBezTo>
                  <a:pt x="237787" y="753611"/>
                  <a:pt x="240216" y="747295"/>
                  <a:pt x="242645" y="737094"/>
                </a:cubicBezTo>
                <a:cubicBezTo>
                  <a:pt x="245074" y="726893"/>
                  <a:pt x="247746" y="713534"/>
                  <a:pt x="250660" y="697018"/>
                </a:cubicBezTo>
                <a:cubicBezTo>
                  <a:pt x="256490" y="659127"/>
                  <a:pt x="259404" y="629981"/>
                  <a:pt x="259404" y="609578"/>
                </a:cubicBezTo>
                <a:cubicBezTo>
                  <a:pt x="259404" y="601806"/>
                  <a:pt x="258919" y="597920"/>
                  <a:pt x="257947" y="597920"/>
                </a:cubicBezTo>
                <a:cubicBezTo>
                  <a:pt x="256004" y="597920"/>
                  <a:pt x="249203" y="602777"/>
                  <a:pt x="237544" y="612493"/>
                </a:cubicBezTo>
                <a:lnTo>
                  <a:pt x="214227" y="631438"/>
                </a:lnTo>
                <a:cubicBezTo>
                  <a:pt x="208398" y="635325"/>
                  <a:pt x="199654" y="643097"/>
                  <a:pt x="187995" y="654755"/>
                </a:cubicBezTo>
                <a:cubicBezTo>
                  <a:pt x="176337" y="666414"/>
                  <a:pt x="167593" y="676615"/>
                  <a:pt x="161763" y="685359"/>
                </a:cubicBezTo>
                <a:cubicBezTo>
                  <a:pt x="154963" y="695075"/>
                  <a:pt x="149376" y="702361"/>
                  <a:pt x="145004" y="707219"/>
                </a:cubicBezTo>
                <a:cubicBezTo>
                  <a:pt x="140632" y="712077"/>
                  <a:pt x="136989" y="714506"/>
                  <a:pt x="134074" y="714506"/>
                </a:cubicBezTo>
                <a:lnTo>
                  <a:pt x="125330" y="718878"/>
                </a:lnTo>
                <a:cubicBezTo>
                  <a:pt x="121444" y="721792"/>
                  <a:pt x="117558" y="723250"/>
                  <a:pt x="113672" y="723250"/>
                </a:cubicBezTo>
                <a:cubicBezTo>
                  <a:pt x="111729" y="723250"/>
                  <a:pt x="102013" y="720821"/>
                  <a:pt x="84525" y="715963"/>
                </a:cubicBezTo>
                <a:cubicBezTo>
                  <a:pt x="69952" y="711105"/>
                  <a:pt x="56836" y="704304"/>
                  <a:pt x="45178" y="695560"/>
                </a:cubicBezTo>
                <a:cubicBezTo>
                  <a:pt x="35462" y="686817"/>
                  <a:pt x="28661" y="679287"/>
                  <a:pt x="24775" y="672972"/>
                </a:cubicBezTo>
                <a:cubicBezTo>
                  <a:pt x="20889" y="666657"/>
                  <a:pt x="16517" y="655727"/>
                  <a:pt x="11659" y="640182"/>
                </a:cubicBezTo>
                <a:cubicBezTo>
                  <a:pt x="3887" y="618808"/>
                  <a:pt x="0" y="606178"/>
                  <a:pt x="0" y="602292"/>
                </a:cubicBezTo>
                <a:cubicBezTo>
                  <a:pt x="0" y="599377"/>
                  <a:pt x="972" y="597920"/>
                  <a:pt x="2915" y="597920"/>
                </a:cubicBezTo>
                <a:cubicBezTo>
                  <a:pt x="3887" y="597920"/>
                  <a:pt x="7773" y="601320"/>
                  <a:pt x="14574" y="608121"/>
                </a:cubicBezTo>
                <a:cubicBezTo>
                  <a:pt x="19431" y="613950"/>
                  <a:pt x="24775" y="616865"/>
                  <a:pt x="30604" y="616865"/>
                </a:cubicBezTo>
                <a:cubicBezTo>
                  <a:pt x="35462" y="616865"/>
                  <a:pt x="43234" y="615408"/>
                  <a:pt x="53921" y="612493"/>
                </a:cubicBezTo>
                <a:cubicBezTo>
                  <a:pt x="79182" y="603749"/>
                  <a:pt x="108814" y="590147"/>
                  <a:pt x="142818" y="571688"/>
                </a:cubicBezTo>
                <a:cubicBezTo>
                  <a:pt x="162249" y="561001"/>
                  <a:pt x="177308" y="553714"/>
                  <a:pt x="187995" y="549828"/>
                </a:cubicBezTo>
                <a:cubicBezTo>
                  <a:pt x="195768" y="547885"/>
                  <a:pt x="200625" y="545456"/>
                  <a:pt x="202569" y="542541"/>
                </a:cubicBezTo>
                <a:cubicBezTo>
                  <a:pt x="212284" y="535741"/>
                  <a:pt x="221514" y="530883"/>
                  <a:pt x="230258" y="527968"/>
                </a:cubicBezTo>
                <a:cubicBezTo>
                  <a:pt x="233172" y="526997"/>
                  <a:pt x="239245" y="524568"/>
                  <a:pt x="248474" y="520681"/>
                </a:cubicBezTo>
                <a:cubicBezTo>
                  <a:pt x="257704" y="516795"/>
                  <a:pt x="262805" y="510723"/>
                  <a:pt x="263776" y="502465"/>
                </a:cubicBezTo>
                <a:cubicBezTo>
                  <a:pt x="264748" y="494207"/>
                  <a:pt x="265719" y="477448"/>
                  <a:pt x="266691" y="452187"/>
                </a:cubicBezTo>
                <a:lnTo>
                  <a:pt x="268148" y="393894"/>
                </a:lnTo>
                <a:lnTo>
                  <a:pt x="255032" y="395352"/>
                </a:lnTo>
                <a:lnTo>
                  <a:pt x="230258" y="401181"/>
                </a:lnTo>
                <a:cubicBezTo>
                  <a:pt x="221514" y="404095"/>
                  <a:pt x="213256" y="405553"/>
                  <a:pt x="205483" y="405553"/>
                </a:cubicBezTo>
                <a:cubicBezTo>
                  <a:pt x="193825" y="405553"/>
                  <a:pt x="173422" y="399723"/>
                  <a:pt x="144276" y="388065"/>
                </a:cubicBezTo>
                <a:cubicBezTo>
                  <a:pt x="122901" y="378349"/>
                  <a:pt x="107357" y="370577"/>
                  <a:pt x="97641" y="364748"/>
                </a:cubicBezTo>
                <a:cubicBezTo>
                  <a:pt x="87926" y="358918"/>
                  <a:pt x="79182" y="351632"/>
                  <a:pt x="71409" y="342888"/>
                </a:cubicBezTo>
                <a:lnTo>
                  <a:pt x="62665" y="335601"/>
                </a:lnTo>
                <a:lnTo>
                  <a:pt x="77239" y="332687"/>
                </a:lnTo>
                <a:cubicBezTo>
                  <a:pt x="88897" y="331715"/>
                  <a:pt x="103471" y="328072"/>
                  <a:pt x="120958" y="321757"/>
                </a:cubicBezTo>
                <a:cubicBezTo>
                  <a:pt x="138446" y="315441"/>
                  <a:pt x="160792" y="306455"/>
                  <a:pt x="187995" y="294796"/>
                </a:cubicBezTo>
                <a:cubicBezTo>
                  <a:pt x="219085" y="281194"/>
                  <a:pt x="240945" y="272450"/>
                  <a:pt x="253575" y="268564"/>
                </a:cubicBezTo>
                <a:cubicBezTo>
                  <a:pt x="261347" y="265650"/>
                  <a:pt x="266205" y="262735"/>
                  <a:pt x="268148" y="259820"/>
                </a:cubicBezTo>
                <a:cubicBezTo>
                  <a:pt x="270091" y="256906"/>
                  <a:pt x="270577" y="251076"/>
                  <a:pt x="269606" y="242332"/>
                </a:cubicBezTo>
                <a:cubicBezTo>
                  <a:pt x="265719" y="219987"/>
                  <a:pt x="262319" y="188897"/>
                  <a:pt x="259404" y="149064"/>
                </a:cubicBezTo>
                <a:cubicBezTo>
                  <a:pt x="257461" y="118945"/>
                  <a:pt x="253818" y="94657"/>
                  <a:pt x="248474" y="76197"/>
                </a:cubicBezTo>
                <a:cubicBezTo>
                  <a:pt x="243131" y="57738"/>
                  <a:pt x="234144" y="37335"/>
                  <a:pt x="221514" y="14990"/>
                </a:cubicBezTo>
                <a:cubicBezTo>
                  <a:pt x="217628" y="9160"/>
                  <a:pt x="215442" y="5031"/>
                  <a:pt x="214956" y="2602"/>
                </a:cubicBezTo>
                <a:cubicBezTo>
                  <a:pt x="214713" y="1388"/>
                  <a:pt x="215017" y="599"/>
                  <a:pt x="215867" y="234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8000"/>
                  <a:lumOff val="82000"/>
                </a:schemeClr>
              </a:gs>
              <a:gs pos="88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1500" spc="-300" dirty="0">
              <a:gradFill>
                <a:gsLst>
                  <a:gs pos="0">
                    <a:schemeClr val="accent3">
                      <a:lumMod val="18000"/>
                      <a:lumOff val="82000"/>
                    </a:schemeClr>
                  </a:gs>
                  <a:gs pos="88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3F7318D-5ECB-34FB-4D2C-A4D0E693E227}"/>
              </a:ext>
            </a:extLst>
          </p:cNvPr>
          <p:cNvSpPr txBox="1"/>
          <p:nvPr/>
        </p:nvSpPr>
        <p:spPr>
          <a:xfrm>
            <a:off x="8603542" y="1442508"/>
            <a:ext cx="1214447" cy="1219390"/>
          </a:xfrm>
          <a:custGeom>
            <a:avLst/>
            <a:gdLst>
              <a:gd name="connsiteX0" fmla="*/ 446560 w 1214447"/>
              <a:gd name="connsiteY0" fmla="*/ 771182 h 1219390"/>
              <a:gd name="connsiteX1" fmla="*/ 483636 w 1214447"/>
              <a:gd name="connsiteY1" fmla="*/ 774478 h 1219390"/>
              <a:gd name="connsiteX2" fmla="*/ 530599 w 1214447"/>
              <a:gd name="connsiteY2" fmla="*/ 790956 h 1219390"/>
              <a:gd name="connsiteX3" fmla="*/ 586626 w 1214447"/>
              <a:gd name="connsiteY3" fmla="*/ 815673 h 1219390"/>
              <a:gd name="connsiteX4" fmla="*/ 627821 w 1214447"/>
              <a:gd name="connsiteY4" fmla="*/ 840391 h 1219390"/>
              <a:gd name="connsiteX5" fmla="*/ 652538 w 1214447"/>
              <a:gd name="connsiteY5" fmla="*/ 858517 h 1219390"/>
              <a:gd name="connsiteX6" fmla="*/ 660778 w 1214447"/>
              <a:gd name="connsiteY6" fmla="*/ 876643 h 1219390"/>
              <a:gd name="connsiteX7" fmla="*/ 670665 w 1214447"/>
              <a:gd name="connsiteY7" fmla="*/ 901360 h 1219390"/>
              <a:gd name="connsiteX8" fmla="*/ 660778 w 1214447"/>
              <a:gd name="connsiteY8" fmla="*/ 933493 h 1219390"/>
              <a:gd name="connsiteX9" fmla="*/ 632765 w 1214447"/>
              <a:gd name="connsiteY9" fmla="*/ 940908 h 1219390"/>
              <a:gd name="connsiteX10" fmla="*/ 602280 w 1214447"/>
              <a:gd name="connsiteY10" fmla="*/ 934317 h 1219390"/>
              <a:gd name="connsiteX11" fmla="*/ 552021 w 1214447"/>
              <a:gd name="connsiteY11" fmla="*/ 931021 h 1219390"/>
              <a:gd name="connsiteX12" fmla="*/ 506706 w 1214447"/>
              <a:gd name="connsiteY12" fmla="*/ 934317 h 1219390"/>
              <a:gd name="connsiteX13" fmla="*/ 474573 w 1214447"/>
              <a:gd name="connsiteY13" fmla="*/ 947500 h 1219390"/>
              <a:gd name="connsiteX14" fmla="*/ 448208 w 1214447"/>
              <a:gd name="connsiteY14" fmla="*/ 960682 h 1219390"/>
              <a:gd name="connsiteX15" fmla="*/ 444912 w 1214447"/>
              <a:gd name="connsiteY15" fmla="*/ 954091 h 1219390"/>
              <a:gd name="connsiteX16" fmla="*/ 449856 w 1214447"/>
              <a:gd name="connsiteY16" fmla="*/ 939260 h 1219390"/>
              <a:gd name="connsiteX17" fmla="*/ 454799 w 1214447"/>
              <a:gd name="connsiteY17" fmla="*/ 927726 h 1219390"/>
              <a:gd name="connsiteX18" fmla="*/ 457271 w 1214447"/>
              <a:gd name="connsiteY18" fmla="*/ 923606 h 1219390"/>
              <a:gd name="connsiteX19" fmla="*/ 463039 w 1214447"/>
              <a:gd name="connsiteY19" fmla="*/ 921134 h 1219390"/>
              <a:gd name="connsiteX20" fmla="*/ 469630 w 1214447"/>
              <a:gd name="connsiteY20" fmla="*/ 916191 h 1219390"/>
              <a:gd name="connsiteX21" fmla="*/ 482812 w 1214447"/>
              <a:gd name="connsiteY21" fmla="*/ 896417 h 1219390"/>
              <a:gd name="connsiteX22" fmla="*/ 500939 w 1214447"/>
              <a:gd name="connsiteY22" fmla="*/ 865108 h 1219390"/>
              <a:gd name="connsiteX23" fmla="*/ 500939 w 1214447"/>
              <a:gd name="connsiteY23" fmla="*/ 843687 h 1219390"/>
              <a:gd name="connsiteX24" fmla="*/ 469630 w 1214447"/>
              <a:gd name="connsiteY24" fmla="*/ 809082 h 1219390"/>
              <a:gd name="connsiteX25" fmla="*/ 439969 w 1214447"/>
              <a:gd name="connsiteY25" fmla="*/ 777774 h 1219390"/>
              <a:gd name="connsiteX26" fmla="*/ 439969 w 1214447"/>
              <a:gd name="connsiteY26" fmla="*/ 774478 h 1219390"/>
              <a:gd name="connsiteX27" fmla="*/ 446560 w 1214447"/>
              <a:gd name="connsiteY27" fmla="*/ 771182 h 1219390"/>
              <a:gd name="connsiteX28" fmla="*/ 705269 w 1214447"/>
              <a:gd name="connsiteY28" fmla="*/ 0 h 1219390"/>
              <a:gd name="connsiteX29" fmla="*/ 738225 w 1214447"/>
              <a:gd name="connsiteY29" fmla="*/ 15654 h 1219390"/>
              <a:gd name="connsiteX30" fmla="*/ 772830 w 1214447"/>
              <a:gd name="connsiteY30" fmla="*/ 34604 h 1219390"/>
              <a:gd name="connsiteX31" fmla="*/ 795899 w 1214447"/>
              <a:gd name="connsiteY31" fmla="*/ 49435 h 1219390"/>
              <a:gd name="connsiteX32" fmla="*/ 832151 w 1214447"/>
              <a:gd name="connsiteY32" fmla="*/ 77448 h 1219390"/>
              <a:gd name="connsiteX33" fmla="*/ 855221 w 1214447"/>
              <a:gd name="connsiteY33" fmla="*/ 105461 h 1219390"/>
              <a:gd name="connsiteX34" fmla="*/ 860164 w 1214447"/>
              <a:gd name="connsiteY34" fmla="*/ 145009 h 1219390"/>
              <a:gd name="connsiteX35" fmla="*/ 858517 w 1214447"/>
              <a:gd name="connsiteY35" fmla="*/ 167254 h 1219390"/>
              <a:gd name="connsiteX36" fmla="*/ 848630 w 1214447"/>
              <a:gd name="connsiteY36" fmla="*/ 171374 h 1219390"/>
              <a:gd name="connsiteX37" fmla="*/ 827208 w 1214447"/>
              <a:gd name="connsiteY37" fmla="*/ 183733 h 1219390"/>
              <a:gd name="connsiteX38" fmla="*/ 812378 w 1214447"/>
              <a:gd name="connsiteY38" fmla="*/ 201035 h 1219390"/>
              <a:gd name="connsiteX39" fmla="*/ 804138 w 1214447"/>
              <a:gd name="connsiteY39" fmla="*/ 210922 h 1219390"/>
              <a:gd name="connsiteX40" fmla="*/ 749760 w 1214447"/>
              <a:gd name="connsiteY40" fmla="*/ 262004 h 1219390"/>
              <a:gd name="connsiteX41" fmla="*/ 739873 w 1214447"/>
              <a:gd name="connsiteY41" fmla="*/ 271891 h 1219390"/>
              <a:gd name="connsiteX42" fmla="*/ 748112 w 1214447"/>
              <a:gd name="connsiteY42" fmla="*/ 278482 h 1219390"/>
              <a:gd name="connsiteX43" fmla="*/ 756352 w 1214447"/>
              <a:gd name="connsiteY43" fmla="*/ 294961 h 1219390"/>
              <a:gd name="connsiteX44" fmla="*/ 761295 w 1214447"/>
              <a:gd name="connsiteY44" fmla="*/ 306496 h 1219390"/>
              <a:gd name="connsiteX45" fmla="*/ 763767 w 1214447"/>
              <a:gd name="connsiteY45" fmla="*/ 315559 h 1219390"/>
              <a:gd name="connsiteX46" fmla="*/ 757999 w 1214447"/>
              <a:gd name="connsiteY46" fmla="*/ 322974 h 1219390"/>
              <a:gd name="connsiteX47" fmla="*/ 738225 w 1214447"/>
              <a:gd name="connsiteY47" fmla="*/ 326269 h 1219390"/>
              <a:gd name="connsiteX48" fmla="*/ 687143 w 1214447"/>
              <a:gd name="connsiteY48" fmla="*/ 337804 h 1219390"/>
              <a:gd name="connsiteX49" fmla="*/ 626173 w 1214447"/>
              <a:gd name="connsiteY49" fmla="*/ 360874 h 1219390"/>
              <a:gd name="connsiteX50" fmla="*/ 572619 w 1214447"/>
              <a:gd name="connsiteY50" fmla="*/ 386415 h 1219390"/>
              <a:gd name="connsiteX51" fmla="*/ 528952 w 1214447"/>
              <a:gd name="connsiteY51" fmla="*/ 405365 h 1219390"/>
              <a:gd name="connsiteX52" fmla="*/ 515769 w 1214447"/>
              <a:gd name="connsiteY52" fmla="*/ 408661 h 1219390"/>
              <a:gd name="connsiteX53" fmla="*/ 469630 w 1214447"/>
              <a:gd name="connsiteY53" fmla="*/ 426787 h 1219390"/>
              <a:gd name="connsiteX54" fmla="*/ 426786 w 1214447"/>
              <a:gd name="connsiteY54" fmla="*/ 441617 h 1219390"/>
              <a:gd name="connsiteX55" fmla="*/ 387239 w 1214447"/>
              <a:gd name="connsiteY55" fmla="*/ 458095 h 1219390"/>
              <a:gd name="connsiteX56" fmla="*/ 388886 w 1214447"/>
              <a:gd name="connsiteY56" fmla="*/ 471278 h 1219390"/>
              <a:gd name="connsiteX57" fmla="*/ 388886 w 1214447"/>
              <a:gd name="connsiteY57" fmla="*/ 484461 h 1219390"/>
              <a:gd name="connsiteX58" fmla="*/ 426786 w 1214447"/>
              <a:gd name="connsiteY58" fmla="*/ 484461 h 1219390"/>
              <a:gd name="connsiteX59" fmla="*/ 594865 w 1214447"/>
              <a:gd name="connsiteY59" fmla="*/ 459743 h 1219390"/>
              <a:gd name="connsiteX60" fmla="*/ 744817 w 1214447"/>
              <a:gd name="connsiteY60" fmla="*/ 417724 h 1219390"/>
              <a:gd name="connsiteX61" fmla="*/ 866756 w 1214447"/>
              <a:gd name="connsiteY61" fmla="*/ 375704 h 1219390"/>
              <a:gd name="connsiteX62" fmla="*/ 880762 w 1214447"/>
              <a:gd name="connsiteY62" fmla="*/ 369113 h 1219390"/>
              <a:gd name="connsiteX63" fmla="*/ 894769 w 1214447"/>
              <a:gd name="connsiteY63" fmla="*/ 362522 h 1219390"/>
              <a:gd name="connsiteX64" fmla="*/ 904656 w 1214447"/>
              <a:gd name="connsiteY64" fmla="*/ 355930 h 1219390"/>
              <a:gd name="connsiteX65" fmla="*/ 921134 w 1214447"/>
              <a:gd name="connsiteY65" fmla="*/ 319678 h 1219390"/>
              <a:gd name="connsiteX66" fmla="*/ 937612 w 1214447"/>
              <a:gd name="connsiteY66" fmla="*/ 283426 h 1219390"/>
              <a:gd name="connsiteX67" fmla="*/ 940908 w 1214447"/>
              <a:gd name="connsiteY67" fmla="*/ 278482 h 1219390"/>
              <a:gd name="connsiteX68" fmla="*/ 951619 w 1214447"/>
              <a:gd name="connsiteY68" fmla="*/ 257885 h 1219390"/>
              <a:gd name="connsiteX69" fmla="*/ 959034 w 1214447"/>
              <a:gd name="connsiteY69" fmla="*/ 229048 h 1219390"/>
              <a:gd name="connsiteX70" fmla="*/ 962330 w 1214447"/>
              <a:gd name="connsiteY70" fmla="*/ 219985 h 1219390"/>
              <a:gd name="connsiteX71" fmla="*/ 972216 w 1214447"/>
              <a:gd name="connsiteY71" fmla="*/ 225752 h 1219390"/>
              <a:gd name="connsiteX72" fmla="*/ 988695 w 1214447"/>
              <a:gd name="connsiteY72" fmla="*/ 285074 h 1219390"/>
              <a:gd name="connsiteX73" fmla="*/ 991166 w 1214447"/>
              <a:gd name="connsiteY73" fmla="*/ 308143 h 1219390"/>
              <a:gd name="connsiteX74" fmla="*/ 1000230 w 1214447"/>
              <a:gd name="connsiteY74" fmla="*/ 326269 h 1219390"/>
              <a:gd name="connsiteX75" fmla="*/ 1013412 w 1214447"/>
              <a:gd name="connsiteY75" fmla="*/ 341100 h 1219390"/>
              <a:gd name="connsiteX76" fmla="*/ 1031538 w 1214447"/>
              <a:gd name="connsiteY76" fmla="*/ 359226 h 1219390"/>
              <a:gd name="connsiteX77" fmla="*/ 1051312 w 1214447"/>
              <a:gd name="connsiteY77" fmla="*/ 385591 h 1219390"/>
              <a:gd name="connsiteX78" fmla="*/ 1073558 w 1214447"/>
              <a:gd name="connsiteY78" fmla="*/ 416900 h 1219390"/>
              <a:gd name="connsiteX79" fmla="*/ 1082621 w 1214447"/>
              <a:gd name="connsiteY79" fmla="*/ 444913 h 1219390"/>
              <a:gd name="connsiteX80" fmla="*/ 1072734 w 1214447"/>
              <a:gd name="connsiteY80" fmla="*/ 446561 h 1219390"/>
              <a:gd name="connsiteX81" fmla="*/ 1056256 w 1214447"/>
              <a:gd name="connsiteY81" fmla="*/ 451504 h 1219390"/>
              <a:gd name="connsiteX82" fmla="*/ 1016708 w 1214447"/>
              <a:gd name="connsiteY82" fmla="*/ 459743 h 1219390"/>
              <a:gd name="connsiteX83" fmla="*/ 898064 w 1214447"/>
              <a:gd name="connsiteY83" fmla="*/ 481165 h 1219390"/>
              <a:gd name="connsiteX84" fmla="*/ 842038 w 1214447"/>
              <a:gd name="connsiteY84" fmla="*/ 494348 h 1219390"/>
              <a:gd name="connsiteX85" fmla="*/ 800843 w 1214447"/>
              <a:gd name="connsiteY85" fmla="*/ 504234 h 1219390"/>
              <a:gd name="connsiteX86" fmla="*/ 777773 w 1214447"/>
              <a:gd name="connsiteY86" fmla="*/ 515769 h 1219390"/>
              <a:gd name="connsiteX87" fmla="*/ 790956 w 1214447"/>
              <a:gd name="connsiteY87" fmla="*/ 524008 h 1219390"/>
              <a:gd name="connsiteX88" fmla="*/ 827208 w 1214447"/>
              <a:gd name="connsiteY88" fmla="*/ 550374 h 1219390"/>
              <a:gd name="connsiteX89" fmla="*/ 839567 w 1214447"/>
              <a:gd name="connsiteY89" fmla="*/ 560261 h 1219390"/>
              <a:gd name="connsiteX90" fmla="*/ 854397 w 1214447"/>
              <a:gd name="connsiteY90" fmla="*/ 568500 h 1219390"/>
              <a:gd name="connsiteX91" fmla="*/ 866756 w 1214447"/>
              <a:gd name="connsiteY91" fmla="*/ 568500 h 1219390"/>
              <a:gd name="connsiteX92" fmla="*/ 893121 w 1214447"/>
              <a:gd name="connsiteY92" fmla="*/ 563556 h 1219390"/>
              <a:gd name="connsiteX93" fmla="*/ 937612 w 1214447"/>
              <a:gd name="connsiteY93" fmla="*/ 553669 h 1219390"/>
              <a:gd name="connsiteX94" fmla="*/ 985399 w 1214447"/>
              <a:gd name="connsiteY94" fmla="*/ 532248 h 1219390"/>
              <a:gd name="connsiteX95" fmla="*/ 995286 w 1214447"/>
              <a:gd name="connsiteY95" fmla="*/ 525656 h 1219390"/>
              <a:gd name="connsiteX96" fmla="*/ 1023299 w 1214447"/>
              <a:gd name="connsiteY96" fmla="*/ 512474 h 1219390"/>
              <a:gd name="connsiteX97" fmla="*/ 1030714 w 1214447"/>
              <a:gd name="connsiteY97" fmla="*/ 510826 h 1219390"/>
              <a:gd name="connsiteX98" fmla="*/ 1038130 w 1214447"/>
              <a:gd name="connsiteY98" fmla="*/ 514121 h 1219390"/>
              <a:gd name="connsiteX99" fmla="*/ 1054608 w 1214447"/>
              <a:gd name="connsiteY99" fmla="*/ 519065 h 1219390"/>
              <a:gd name="connsiteX100" fmla="*/ 1112282 w 1214447"/>
              <a:gd name="connsiteY100" fmla="*/ 532248 h 1219390"/>
              <a:gd name="connsiteX101" fmla="*/ 1148534 w 1214447"/>
              <a:gd name="connsiteY101" fmla="*/ 548726 h 1219390"/>
              <a:gd name="connsiteX102" fmla="*/ 1181490 w 1214447"/>
              <a:gd name="connsiteY102" fmla="*/ 566852 h 1219390"/>
              <a:gd name="connsiteX103" fmla="*/ 1195497 w 1214447"/>
              <a:gd name="connsiteY103" fmla="*/ 573443 h 1219390"/>
              <a:gd name="connsiteX104" fmla="*/ 1199616 w 1214447"/>
              <a:gd name="connsiteY104" fmla="*/ 581682 h 1219390"/>
              <a:gd name="connsiteX105" fmla="*/ 1199616 w 1214447"/>
              <a:gd name="connsiteY105" fmla="*/ 584978 h 1219390"/>
              <a:gd name="connsiteX106" fmla="*/ 1207856 w 1214447"/>
              <a:gd name="connsiteY106" fmla="*/ 603104 h 1219390"/>
              <a:gd name="connsiteX107" fmla="*/ 1214447 w 1214447"/>
              <a:gd name="connsiteY107" fmla="*/ 612991 h 1219390"/>
              <a:gd name="connsiteX108" fmla="*/ 1211151 w 1214447"/>
              <a:gd name="connsiteY108" fmla="*/ 622878 h 1219390"/>
              <a:gd name="connsiteX109" fmla="*/ 1206208 w 1214447"/>
              <a:gd name="connsiteY109" fmla="*/ 641004 h 1219390"/>
              <a:gd name="connsiteX110" fmla="*/ 1199616 w 1214447"/>
              <a:gd name="connsiteY110" fmla="*/ 645947 h 1219390"/>
              <a:gd name="connsiteX111" fmla="*/ 1166660 w 1214447"/>
              <a:gd name="connsiteY111" fmla="*/ 644300 h 1219390"/>
              <a:gd name="connsiteX112" fmla="*/ 1140295 w 1214447"/>
              <a:gd name="connsiteY112" fmla="*/ 641828 h 1219390"/>
              <a:gd name="connsiteX113" fmla="*/ 1117225 w 1214447"/>
              <a:gd name="connsiteY113" fmla="*/ 632765 h 1219390"/>
              <a:gd name="connsiteX114" fmla="*/ 1076030 w 1214447"/>
              <a:gd name="connsiteY114" fmla="*/ 617934 h 1219390"/>
              <a:gd name="connsiteX115" fmla="*/ 1046369 w 1214447"/>
              <a:gd name="connsiteY115" fmla="*/ 611343 h 1219390"/>
              <a:gd name="connsiteX116" fmla="*/ 1033186 w 1214447"/>
              <a:gd name="connsiteY116" fmla="*/ 609695 h 1219390"/>
              <a:gd name="connsiteX117" fmla="*/ 977160 w 1214447"/>
              <a:gd name="connsiteY117" fmla="*/ 614639 h 1219390"/>
              <a:gd name="connsiteX118" fmla="*/ 926078 w 1214447"/>
              <a:gd name="connsiteY118" fmla="*/ 621230 h 1219390"/>
              <a:gd name="connsiteX119" fmla="*/ 906304 w 1214447"/>
              <a:gd name="connsiteY119" fmla="*/ 626998 h 1219390"/>
              <a:gd name="connsiteX120" fmla="*/ 906304 w 1214447"/>
              <a:gd name="connsiteY120" fmla="*/ 639356 h 1219390"/>
              <a:gd name="connsiteX121" fmla="*/ 911247 w 1214447"/>
              <a:gd name="connsiteY121" fmla="*/ 688791 h 1219390"/>
              <a:gd name="connsiteX122" fmla="*/ 907951 w 1214447"/>
              <a:gd name="connsiteY122" fmla="*/ 723395 h 1219390"/>
              <a:gd name="connsiteX123" fmla="*/ 904656 w 1214447"/>
              <a:gd name="connsiteY123" fmla="*/ 751408 h 1219390"/>
              <a:gd name="connsiteX124" fmla="*/ 904656 w 1214447"/>
              <a:gd name="connsiteY124" fmla="*/ 753056 h 1219390"/>
              <a:gd name="connsiteX125" fmla="*/ 899712 w 1214447"/>
              <a:gd name="connsiteY125" fmla="*/ 766239 h 1219390"/>
              <a:gd name="connsiteX126" fmla="*/ 896416 w 1214447"/>
              <a:gd name="connsiteY126" fmla="*/ 784365 h 1219390"/>
              <a:gd name="connsiteX127" fmla="*/ 899712 w 1214447"/>
              <a:gd name="connsiteY127" fmla="*/ 799195 h 1219390"/>
              <a:gd name="connsiteX128" fmla="*/ 898064 w 1214447"/>
              <a:gd name="connsiteY128" fmla="*/ 810730 h 1219390"/>
              <a:gd name="connsiteX129" fmla="*/ 896416 w 1214447"/>
              <a:gd name="connsiteY129" fmla="*/ 825560 h 1219390"/>
              <a:gd name="connsiteX130" fmla="*/ 899712 w 1214447"/>
              <a:gd name="connsiteY130" fmla="*/ 901360 h 1219390"/>
              <a:gd name="connsiteX131" fmla="*/ 901360 w 1214447"/>
              <a:gd name="connsiteY131" fmla="*/ 919486 h 1219390"/>
              <a:gd name="connsiteX132" fmla="*/ 894769 w 1214447"/>
              <a:gd name="connsiteY132" fmla="*/ 935965 h 1219390"/>
              <a:gd name="connsiteX133" fmla="*/ 893121 w 1214447"/>
              <a:gd name="connsiteY133" fmla="*/ 954091 h 1219390"/>
              <a:gd name="connsiteX134" fmla="*/ 894769 w 1214447"/>
              <a:gd name="connsiteY134" fmla="*/ 968921 h 1219390"/>
              <a:gd name="connsiteX135" fmla="*/ 891473 w 1214447"/>
              <a:gd name="connsiteY135" fmla="*/ 1020004 h 1219390"/>
              <a:gd name="connsiteX136" fmla="*/ 874995 w 1214447"/>
              <a:gd name="connsiteY136" fmla="*/ 1174899 h 1219390"/>
              <a:gd name="connsiteX137" fmla="*/ 861812 w 1214447"/>
              <a:gd name="connsiteY137" fmla="*/ 1203736 h 1219390"/>
              <a:gd name="connsiteX138" fmla="*/ 845334 w 1214447"/>
              <a:gd name="connsiteY138" fmla="*/ 1212799 h 1219390"/>
              <a:gd name="connsiteX139" fmla="*/ 830504 w 1214447"/>
              <a:gd name="connsiteY139" fmla="*/ 1217743 h 1219390"/>
              <a:gd name="connsiteX140" fmla="*/ 810730 w 1214447"/>
              <a:gd name="connsiteY140" fmla="*/ 1217743 h 1219390"/>
              <a:gd name="connsiteX141" fmla="*/ 776125 w 1214447"/>
              <a:gd name="connsiteY141" fmla="*/ 1204560 h 1219390"/>
              <a:gd name="connsiteX142" fmla="*/ 736578 w 1214447"/>
              <a:gd name="connsiteY142" fmla="*/ 1174899 h 1219390"/>
              <a:gd name="connsiteX143" fmla="*/ 708564 w 1214447"/>
              <a:gd name="connsiteY143" fmla="*/ 1158421 h 1219390"/>
              <a:gd name="connsiteX144" fmla="*/ 695382 w 1214447"/>
              <a:gd name="connsiteY144" fmla="*/ 1150182 h 1219390"/>
              <a:gd name="connsiteX145" fmla="*/ 681375 w 1214447"/>
              <a:gd name="connsiteY145" fmla="*/ 1133704 h 1219390"/>
              <a:gd name="connsiteX146" fmla="*/ 664073 w 1214447"/>
              <a:gd name="connsiteY146" fmla="*/ 1120521 h 1219390"/>
              <a:gd name="connsiteX147" fmla="*/ 655834 w 1214447"/>
              <a:gd name="connsiteY147" fmla="*/ 1113106 h 1219390"/>
              <a:gd name="connsiteX148" fmla="*/ 645947 w 1214447"/>
              <a:gd name="connsiteY148" fmla="*/ 1100747 h 1219390"/>
              <a:gd name="connsiteX149" fmla="*/ 636060 w 1214447"/>
              <a:gd name="connsiteY149" fmla="*/ 1089212 h 1219390"/>
              <a:gd name="connsiteX150" fmla="*/ 622878 w 1214447"/>
              <a:gd name="connsiteY150" fmla="*/ 1080973 h 1219390"/>
              <a:gd name="connsiteX151" fmla="*/ 621230 w 1214447"/>
              <a:gd name="connsiteY151" fmla="*/ 1077678 h 1219390"/>
              <a:gd name="connsiteX152" fmla="*/ 616286 w 1214447"/>
              <a:gd name="connsiteY152" fmla="*/ 1064495 h 1219390"/>
              <a:gd name="connsiteX153" fmla="*/ 608047 w 1214447"/>
              <a:gd name="connsiteY153" fmla="*/ 1054608 h 1219390"/>
              <a:gd name="connsiteX154" fmla="*/ 621230 w 1214447"/>
              <a:gd name="connsiteY154" fmla="*/ 1059552 h 1219390"/>
              <a:gd name="connsiteX155" fmla="*/ 634412 w 1214447"/>
              <a:gd name="connsiteY155" fmla="*/ 1066143 h 1219390"/>
              <a:gd name="connsiteX156" fmla="*/ 619582 w 1214447"/>
              <a:gd name="connsiteY156" fmla="*/ 1052960 h 1219390"/>
              <a:gd name="connsiteX157" fmla="*/ 609695 w 1214447"/>
              <a:gd name="connsiteY157" fmla="*/ 1039778 h 1219390"/>
              <a:gd name="connsiteX158" fmla="*/ 612991 w 1214447"/>
              <a:gd name="connsiteY158" fmla="*/ 1039778 h 1219390"/>
              <a:gd name="connsiteX159" fmla="*/ 617934 w 1214447"/>
              <a:gd name="connsiteY159" fmla="*/ 1043073 h 1219390"/>
              <a:gd name="connsiteX160" fmla="*/ 646771 w 1214447"/>
              <a:gd name="connsiteY160" fmla="*/ 1058728 h 1219390"/>
              <a:gd name="connsiteX161" fmla="*/ 678904 w 1214447"/>
              <a:gd name="connsiteY161" fmla="*/ 1066143 h 1219390"/>
              <a:gd name="connsiteX162" fmla="*/ 713508 w 1214447"/>
              <a:gd name="connsiteY162" fmla="*/ 1059552 h 1219390"/>
              <a:gd name="connsiteX163" fmla="*/ 754704 w 1214447"/>
              <a:gd name="connsiteY163" fmla="*/ 1049665 h 1219390"/>
              <a:gd name="connsiteX164" fmla="*/ 764591 w 1214447"/>
              <a:gd name="connsiteY164" fmla="*/ 1023300 h 1219390"/>
              <a:gd name="connsiteX165" fmla="*/ 769534 w 1214447"/>
              <a:gd name="connsiteY165" fmla="*/ 968921 h 1219390"/>
              <a:gd name="connsiteX166" fmla="*/ 776125 w 1214447"/>
              <a:gd name="connsiteY166" fmla="*/ 904656 h 1219390"/>
              <a:gd name="connsiteX167" fmla="*/ 779421 w 1214447"/>
              <a:gd name="connsiteY167" fmla="*/ 762943 h 1219390"/>
              <a:gd name="connsiteX168" fmla="*/ 779421 w 1214447"/>
              <a:gd name="connsiteY168" fmla="*/ 655835 h 1219390"/>
              <a:gd name="connsiteX169" fmla="*/ 769534 w 1214447"/>
              <a:gd name="connsiteY169" fmla="*/ 654187 h 1219390"/>
              <a:gd name="connsiteX170" fmla="*/ 698678 w 1214447"/>
              <a:gd name="connsiteY170" fmla="*/ 670665 h 1219390"/>
              <a:gd name="connsiteX171" fmla="*/ 594865 w 1214447"/>
              <a:gd name="connsiteY171" fmla="*/ 700326 h 1219390"/>
              <a:gd name="connsiteX172" fmla="*/ 553669 w 1214447"/>
              <a:gd name="connsiteY172" fmla="*/ 711861 h 1219390"/>
              <a:gd name="connsiteX173" fmla="*/ 502586 w 1214447"/>
              <a:gd name="connsiteY173" fmla="*/ 728339 h 1219390"/>
              <a:gd name="connsiteX174" fmla="*/ 459743 w 1214447"/>
              <a:gd name="connsiteY174" fmla="*/ 741521 h 1219390"/>
              <a:gd name="connsiteX175" fmla="*/ 380647 w 1214447"/>
              <a:gd name="connsiteY175" fmla="*/ 772830 h 1219390"/>
              <a:gd name="connsiteX176" fmla="*/ 299904 w 1214447"/>
              <a:gd name="connsiteY176" fmla="*/ 810730 h 1219390"/>
              <a:gd name="connsiteX177" fmla="*/ 276834 w 1214447"/>
              <a:gd name="connsiteY177" fmla="*/ 822265 h 1219390"/>
              <a:gd name="connsiteX178" fmla="*/ 241406 w 1214447"/>
              <a:gd name="connsiteY178" fmla="*/ 846158 h 1219390"/>
              <a:gd name="connsiteX179" fmla="*/ 220808 w 1214447"/>
              <a:gd name="connsiteY179" fmla="*/ 863460 h 1219390"/>
              <a:gd name="connsiteX180" fmla="*/ 212569 w 1214447"/>
              <a:gd name="connsiteY180" fmla="*/ 874995 h 1219390"/>
              <a:gd name="connsiteX181" fmla="*/ 202682 w 1214447"/>
              <a:gd name="connsiteY181" fmla="*/ 891473 h 1219390"/>
              <a:gd name="connsiteX182" fmla="*/ 196091 w 1214447"/>
              <a:gd name="connsiteY182" fmla="*/ 898889 h 1219390"/>
              <a:gd name="connsiteX183" fmla="*/ 181260 w 1214447"/>
              <a:gd name="connsiteY183" fmla="*/ 901360 h 1219390"/>
              <a:gd name="connsiteX184" fmla="*/ 153247 w 1214447"/>
              <a:gd name="connsiteY184" fmla="*/ 906304 h 1219390"/>
              <a:gd name="connsiteX185" fmla="*/ 126058 w 1214447"/>
              <a:gd name="connsiteY185" fmla="*/ 905480 h 1219390"/>
              <a:gd name="connsiteX186" fmla="*/ 95574 w 1214447"/>
              <a:gd name="connsiteY186" fmla="*/ 894769 h 1219390"/>
              <a:gd name="connsiteX187" fmla="*/ 51082 w 1214447"/>
              <a:gd name="connsiteY187" fmla="*/ 859341 h 1219390"/>
              <a:gd name="connsiteX188" fmla="*/ 24717 w 1214447"/>
              <a:gd name="connsiteY188" fmla="*/ 835448 h 1219390"/>
              <a:gd name="connsiteX189" fmla="*/ 11535 w 1214447"/>
              <a:gd name="connsiteY189" fmla="*/ 820617 h 1219390"/>
              <a:gd name="connsiteX190" fmla="*/ 0 w 1214447"/>
              <a:gd name="connsiteY190" fmla="*/ 810730 h 1219390"/>
              <a:gd name="connsiteX191" fmla="*/ 28013 w 1214447"/>
              <a:gd name="connsiteY191" fmla="*/ 805787 h 1219390"/>
              <a:gd name="connsiteX192" fmla="*/ 164782 w 1214447"/>
              <a:gd name="connsiteY192" fmla="*/ 772830 h 1219390"/>
              <a:gd name="connsiteX193" fmla="*/ 212569 w 1214447"/>
              <a:gd name="connsiteY193" fmla="*/ 762943 h 1219390"/>
              <a:gd name="connsiteX194" fmla="*/ 250469 w 1214447"/>
              <a:gd name="connsiteY194" fmla="*/ 753056 h 1219390"/>
              <a:gd name="connsiteX195" fmla="*/ 370760 w 1214447"/>
              <a:gd name="connsiteY195" fmla="*/ 713508 h 1219390"/>
              <a:gd name="connsiteX196" fmla="*/ 426786 w 1214447"/>
              <a:gd name="connsiteY196" fmla="*/ 695382 h 1219390"/>
              <a:gd name="connsiteX197" fmla="*/ 456447 w 1214447"/>
              <a:gd name="connsiteY197" fmla="*/ 685495 h 1219390"/>
              <a:gd name="connsiteX198" fmla="*/ 577562 w 1214447"/>
              <a:gd name="connsiteY198" fmla="*/ 645124 h 1219390"/>
              <a:gd name="connsiteX199" fmla="*/ 744817 w 1214447"/>
              <a:gd name="connsiteY199" fmla="*/ 596513 h 1219390"/>
              <a:gd name="connsiteX200" fmla="*/ 774478 w 1214447"/>
              <a:gd name="connsiteY200" fmla="*/ 584978 h 1219390"/>
              <a:gd name="connsiteX201" fmla="*/ 774478 w 1214447"/>
              <a:gd name="connsiteY201" fmla="*/ 583330 h 1219390"/>
              <a:gd name="connsiteX202" fmla="*/ 767062 w 1214447"/>
              <a:gd name="connsiteY202" fmla="*/ 565204 h 1219390"/>
              <a:gd name="connsiteX203" fmla="*/ 748112 w 1214447"/>
              <a:gd name="connsiteY203" fmla="*/ 542134 h 1219390"/>
              <a:gd name="connsiteX204" fmla="*/ 731634 w 1214447"/>
              <a:gd name="connsiteY204" fmla="*/ 527304 h 1219390"/>
              <a:gd name="connsiteX205" fmla="*/ 705269 w 1214447"/>
              <a:gd name="connsiteY205" fmla="*/ 533895 h 1219390"/>
              <a:gd name="connsiteX206" fmla="*/ 683023 w 1214447"/>
              <a:gd name="connsiteY206" fmla="*/ 539663 h 1219390"/>
              <a:gd name="connsiteX207" fmla="*/ 664073 w 1214447"/>
              <a:gd name="connsiteY207" fmla="*/ 545430 h 1219390"/>
              <a:gd name="connsiteX208" fmla="*/ 624525 w 1214447"/>
              <a:gd name="connsiteY208" fmla="*/ 555317 h 1219390"/>
              <a:gd name="connsiteX209" fmla="*/ 570147 w 1214447"/>
              <a:gd name="connsiteY209" fmla="*/ 568500 h 1219390"/>
              <a:gd name="connsiteX210" fmla="*/ 527304 w 1214447"/>
              <a:gd name="connsiteY210" fmla="*/ 576739 h 1219390"/>
              <a:gd name="connsiteX211" fmla="*/ 421843 w 1214447"/>
              <a:gd name="connsiteY211" fmla="*/ 591569 h 1219390"/>
              <a:gd name="connsiteX212" fmla="*/ 397126 w 1214447"/>
              <a:gd name="connsiteY212" fmla="*/ 588274 h 1219390"/>
              <a:gd name="connsiteX213" fmla="*/ 382295 w 1214447"/>
              <a:gd name="connsiteY213" fmla="*/ 583330 h 1219390"/>
              <a:gd name="connsiteX214" fmla="*/ 360050 w 1214447"/>
              <a:gd name="connsiteY214" fmla="*/ 571795 h 1219390"/>
              <a:gd name="connsiteX215" fmla="*/ 336156 w 1214447"/>
              <a:gd name="connsiteY215" fmla="*/ 543782 h 1219390"/>
              <a:gd name="connsiteX216" fmla="*/ 314734 w 1214447"/>
              <a:gd name="connsiteY216" fmla="*/ 514121 h 1219390"/>
              <a:gd name="connsiteX217" fmla="*/ 285073 w 1214447"/>
              <a:gd name="connsiteY217" fmla="*/ 408661 h 1219390"/>
              <a:gd name="connsiteX218" fmla="*/ 288369 w 1214447"/>
              <a:gd name="connsiteY218" fmla="*/ 365817 h 1219390"/>
              <a:gd name="connsiteX219" fmla="*/ 303200 w 1214447"/>
              <a:gd name="connsiteY219" fmla="*/ 308143 h 1219390"/>
              <a:gd name="connsiteX220" fmla="*/ 313086 w 1214447"/>
              <a:gd name="connsiteY220" fmla="*/ 265300 h 1219390"/>
              <a:gd name="connsiteX221" fmla="*/ 313910 w 1214447"/>
              <a:gd name="connsiteY221" fmla="*/ 257885 h 1219390"/>
              <a:gd name="connsiteX222" fmla="*/ 319678 w 1214447"/>
              <a:gd name="connsiteY222" fmla="*/ 257061 h 1219390"/>
              <a:gd name="connsiteX223" fmla="*/ 321326 w 1214447"/>
              <a:gd name="connsiteY223" fmla="*/ 257061 h 1219390"/>
              <a:gd name="connsiteX224" fmla="*/ 326269 w 1214447"/>
              <a:gd name="connsiteY224" fmla="*/ 252117 h 1219390"/>
              <a:gd name="connsiteX225" fmla="*/ 319678 w 1214447"/>
              <a:gd name="connsiteY225" fmla="*/ 238935 h 1219390"/>
              <a:gd name="connsiteX226" fmla="*/ 317206 w 1214447"/>
              <a:gd name="connsiteY226" fmla="*/ 234815 h 1219390"/>
              <a:gd name="connsiteX227" fmla="*/ 318030 w 1214447"/>
              <a:gd name="connsiteY227" fmla="*/ 233991 h 1219390"/>
              <a:gd name="connsiteX228" fmla="*/ 332860 w 1214447"/>
              <a:gd name="connsiteY228" fmla="*/ 240582 h 1219390"/>
              <a:gd name="connsiteX229" fmla="*/ 374056 w 1214447"/>
              <a:gd name="connsiteY229" fmla="*/ 275187 h 1219390"/>
              <a:gd name="connsiteX230" fmla="*/ 410308 w 1214447"/>
              <a:gd name="connsiteY230" fmla="*/ 318030 h 1219390"/>
              <a:gd name="connsiteX231" fmla="*/ 441617 w 1214447"/>
              <a:gd name="connsiteY231" fmla="*/ 336156 h 1219390"/>
              <a:gd name="connsiteX232" fmla="*/ 486108 w 1214447"/>
              <a:gd name="connsiteY232" fmla="*/ 313087 h 1219390"/>
              <a:gd name="connsiteX233" fmla="*/ 517417 w 1214447"/>
              <a:gd name="connsiteY233" fmla="*/ 296609 h 1219390"/>
              <a:gd name="connsiteX234" fmla="*/ 621230 w 1214447"/>
              <a:gd name="connsiteY234" fmla="*/ 230696 h 1219390"/>
              <a:gd name="connsiteX235" fmla="*/ 640180 w 1214447"/>
              <a:gd name="connsiteY235" fmla="*/ 184556 h 1219390"/>
              <a:gd name="connsiteX236" fmla="*/ 647595 w 1214447"/>
              <a:gd name="connsiteY236" fmla="*/ 146656 h 1219390"/>
              <a:gd name="connsiteX237" fmla="*/ 617934 w 1214447"/>
              <a:gd name="connsiteY237" fmla="*/ 159839 h 1219390"/>
              <a:gd name="connsiteX238" fmla="*/ 573443 w 1214447"/>
              <a:gd name="connsiteY238" fmla="*/ 191148 h 1219390"/>
              <a:gd name="connsiteX239" fmla="*/ 528128 w 1214447"/>
              <a:gd name="connsiteY239" fmla="*/ 230696 h 1219390"/>
              <a:gd name="connsiteX240" fmla="*/ 507530 w 1214447"/>
              <a:gd name="connsiteY240" fmla="*/ 242230 h 1219390"/>
              <a:gd name="connsiteX241" fmla="*/ 489404 w 1214447"/>
              <a:gd name="connsiteY241" fmla="*/ 242230 h 1219390"/>
              <a:gd name="connsiteX242" fmla="*/ 471278 w 1214447"/>
              <a:gd name="connsiteY242" fmla="*/ 245526 h 1219390"/>
              <a:gd name="connsiteX243" fmla="*/ 458095 w 1214447"/>
              <a:gd name="connsiteY243" fmla="*/ 247174 h 1219390"/>
              <a:gd name="connsiteX244" fmla="*/ 446560 w 1214447"/>
              <a:gd name="connsiteY244" fmla="*/ 245526 h 1219390"/>
              <a:gd name="connsiteX245" fmla="*/ 418547 w 1214447"/>
              <a:gd name="connsiteY245" fmla="*/ 229048 h 1219390"/>
              <a:gd name="connsiteX246" fmla="*/ 387239 w 1214447"/>
              <a:gd name="connsiteY246" fmla="*/ 214217 h 1219390"/>
              <a:gd name="connsiteX247" fmla="*/ 317206 w 1214447"/>
              <a:gd name="connsiteY247" fmla="*/ 179613 h 1219390"/>
              <a:gd name="connsiteX248" fmla="*/ 262004 w 1214447"/>
              <a:gd name="connsiteY248" fmla="*/ 148304 h 1219390"/>
              <a:gd name="connsiteX249" fmla="*/ 253765 w 1214447"/>
              <a:gd name="connsiteY249" fmla="*/ 141713 h 1219390"/>
              <a:gd name="connsiteX250" fmla="*/ 262004 w 1214447"/>
              <a:gd name="connsiteY250" fmla="*/ 141713 h 1219390"/>
              <a:gd name="connsiteX251" fmla="*/ 285073 w 1214447"/>
              <a:gd name="connsiteY251" fmla="*/ 136770 h 1219390"/>
              <a:gd name="connsiteX252" fmla="*/ 306495 w 1214447"/>
              <a:gd name="connsiteY252" fmla="*/ 126883 h 1219390"/>
              <a:gd name="connsiteX253" fmla="*/ 316382 w 1214447"/>
              <a:gd name="connsiteY253" fmla="*/ 123587 h 1219390"/>
              <a:gd name="connsiteX254" fmla="*/ 359226 w 1214447"/>
              <a:gd name="connsiteY254" fmla="*/ 107109 h 1219390"/>
              <a:gd name="connsiteX255" fmla="*/ 413604 w 1214447"/>
              <a:gd name="connsiteY255" fmla="*/ 88983 h 1219390"/>
              <a:gd name="connsiteX256" fmla="*/ 454799 w 1214447"/>
              <a:gd name="connsiteY256" fmla="*/ 75800 h 1219390"/>
              <a:gd name="connsiteX257" fmla="*/ 466334 w 1214447"/>
              <a:gd name="connsiteY257" fmla="*/ 70857 h 1219390"/>
              <a:gd name="connsiteX258" fmla="*/ 477869 w 1214447"/>
              <a:gd name="connsiteY258" fmla="*/ 67561 h 1219390"/>
              <a:gd name="connsiteX259" fmla="*/ 495995 w 1214447"/>
              <a:gd name="connsiteY259" fmla="*/ 62617 h 1219390"/>
              <a:gd name="connsiteX260" fmla="*/ 533895 w 1214447"/>
              <a:gd name="connsiteY260" fmla="*/ 58498 h 1219390"/>
              <a:gd name="connsiteX261" fmla="*/ 548726 w 1214447"/>
              <a:gd name="connsiteY261" fmla="*/ 52730 h 1219390"/>
              <a:gd name="connsiteX262" fmla="*/ 586626 w 1214447"/>
              <a:gd name="connsiteY262" fmla="*/ 36252 h 1219390"/>
              <a:gd name="connsiteX263" fmla="*/ 609695 w 1214447"/>
              <a:gd name="connsiteY263" fmla="*/ 28013 h 1219390"/>
              <a:gd name="connsiteX264" fmla="*/ 632765 w 1214447"/>
              <a:gd name="connsiteY264" fmla="*/ 26365 h 1219390"/>
              <a:gd name="connsiteX265" fmla="*/ 655834 w 1214447"/>
              <a:gd name="connsiteY265" fmla="*/ 21422 h 1219390"/>
              <a:gd name="connsiteX266" fmla="*/ 673960 w 1214447"/>
              <a:gd name="connsiteY266" fmla="*/ 14830 h 1219390"/>
              <a:gd name="connsiteX267" fmla="*/ 697030 w 1214447"/>
              <a:gd name="connsiteY267" fmla="*/ 6591 h 1219390"/>
              <a:gd name="connsiteX268" fmla="*/ 705269 w 1214447"/>
              <a:gd name="connsiteY268" fmla="*/ 0 h 1219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</a:cxnLst>
            <a:rect l="l" t="t" r="r" b="b"/>
            <a:pathLst>
              <a:path w="1214447" h="1219390">
                <a:moveTo>
                  <a:pt x="446560" y="771182"/>
                </a:moveTo>
                <a:cubicBezTo>
                  <a:pt x="460841" y="771182"/>
                  <a:pt x="473200" y="772281"/>
                  <a:pt x="483636" y="774478"/>
                </a:cubicBezTo>
                <a:cubicBezTo>
                  <a:pt x="494073" y="776675"/>
                  <a:pt x="509727" y="782168"/>
                  <a:pt x="530599" y="790956"/>
                </a:cubicBezTo>
                <a:cubicBezTo>
                  <a:pt x="558063" y="799744"/>
                  <a:pt x="576738" y="807984"/>
                  <a:pt x="586626" y="815673"/>
                </a:cubicBezTo>
                <a:lnTo>
                  <a:pt x="627821" y="840391"/>
                </a:lnTo>
                <a:cubicBezTo>
                  <a:pt x="641004" y="849179"/>
                  <a:pt x="649243" y="855221"/>
                  <a:pt x="652538" y="858517"/>
                </a:cubicBezTo>
                <a:cubicBezTo>
                  <a:pt x="655834" y="861813"/>
                  <a:pt x="658581" y="867855"/>
                  <a:pt x="660778" y="876643"/>
                </a:cubicBezTo>
                <a:cubicBezTo>
                  <a:pt x="666270" y="890924"/>
                  <a:pt x="669566" y="899163"/>
                  <a:pt x="670665" y="901360"/>
                </a:cubicBezTo>
                <a:cubicBezTo>
                  <a:pt x="675059" y="911247"/>
                  <a:pt x="671763" y="921958"/>
                  <a:pt x="660778" y="933493"/>
                </a:cubicBezTo>
                <a:cubicBezTo>
                  <a:pt x="649792" y="945028"/>
                  <a:pt x="640454" y="947500"/>
                  <a:pt x="632765" y="940908"/>
                </a:cubicBezTo>
                <a:cubicBezTo>
                  <a:pt x="629469" y="938711"/>
                  <a:pt x="619307" y="936514"/>
                  <a:pt x="602280" y="934317"/>
                </a:cubicBezTo>
                <a:cubicBezTo>
                  <a:pt x="585252" y="932120"/>
                  <a:pt x="568499" y="931021"/>
                  <a:pt x="552021" y="931021"/>
                </a:cubicBezTo>
                <a:cubicBezTo>
                  <a:pt x="530050" y="931021"/>
                  <a:pt x="514945" y="932120"/>
                  <a:pt x="506706" y="934317"/>
                </a:cubicBezTo>
                <a:cubicBezTo>
                  <a:pt x="498467" y="936514"/>
                  <a:pt x="487756" y="940908"/>
                  <a:pt x="474573" y="947500"/>
                </a:cubicBezTo>
                <a:cubicBezTo>
                  <a:pt x="460292" y="956288"/>
                  <a:pt x="451504" y="960682"/>
                  <a:pt x="448208" y="960682"/>
                </a:cubicBezTo>
                <a:cubicBezTo>
                  <a:pt x="446011" y="960682"/>
                  <a:pt x="444912" y="958485"/>
                  <a:pt x="444912" y="954091"/>
                </a:cubicBezTo>
                <a:cubicBezTo>
                  <a:pt x="444912" y="947500"/>
                  <a:pt x="446560" y="942556"/>
                  <a:pt x="449856" y="939260"/>
                </a:cubicBezTo>
                <a:cubicBezTo>
                  <a:pt x="453152" y="935965"/>
                  <a:pt x="454799" y="932120"/>
                  <a:pt x="454799" y="927726"/>
                </a:cubicBezTo>
                <a:cubicBezTo>
                  <a:pt x="454799" y="926627"/>
                  <a:pt x="455623" y="925254"/>
                  <a:pt x="457271" y="923606"/>
                </a:cubicBezTo>
                <a:cubicBezTo>
                  <a:pt x="458919" y="921958"/>
                  <a:pt x="460841" y="921134"/>
                  <a:pt x="463039" y="921134"/>
                </a:cubicBezTo>
                <a:cubicBezTo>
                  <a:pt x="467433" y="918937"/>
                  <a:pt x="469630" y="917289"/>
                  <a:pt x="469630" y="916191"/>
                </a:cubicBezTo>
                <a:cubicBezTo>
                  <a:pt x="469630" y="913994"/>
                  <a:pt x="474024" y="907402"/>
                  <a:pt x="482812" y="896417"/>
                </a:cubicBezTo>
                <a:cubicBezTo>
                  <a:pt x="492700" y="886530"/>
                  <a:pt x="498742" y="876094"/>
                  <a:pt x="500939" y="865108"/>
                </a:cubicBezTo>
                <a:cubicBezTo>
                  <a:pt x="504234" y="856320"/>
                  <a:pt x="504234" y="849179"/>
                  <a:pt x="500939" y="843687"/>
                </a:cubicBezTo>
                <a:cubicBezTo>
                  <a:pt x="497643" y="838194"/>
                  <a:pt x="487207" y="826659"/>
                  <a:pt x="469630" y="809082"/>
                </a:cubicBezTo>
                <a:cubicBezTo>
                  <a:pt x="450955" y="792604"/>
                  <a:pt x="441068" y="782168"/>
                  <a:pt x="439969" y="777774"/>
                </a:cubicBezTo>
                <a:lnTo>
                  <a:pt x="439969" y="774478"/>
                </a:lnTo>
                <a:cubicBezTo>
                  <a:pt x="439969" y="772281"/>
                  <a:pt x="442166" y="771182"/>
                  <a:pt x="446560" y="771182"/>
                </a:cubicBezTo>
                <a:close/>
                <a:moveTo>
                  <a:pt x="705269" y="0"/>
                </a:moveTo>
                <a:cubicBezTo>
                  <a:pt x="712959" y="3296"/>
                  <a:pt x="723944" y="8514"/>
                  <a:pt x="738225" y="15654"/>
                </a:cubicBezTo>
                <a:cubicBezTo>
                  <a:pt x="752507" y="22795"/>
                  <a:pt x="764041" y="29112"/>
                  <a:pt x="772830" y="34604"/>
                </a:cubicBezTo>
                <a:cubicBezTo>
                  <a:pt x="775027" y="36801"/>
                  <a:pt x="782717" y="41745"/>
                  <a:pt x="795899" y="49435"/>
                </a:cubicBezTo>
                <a:cubicBezTo>
                  <a:pt x="810180" y="58223"/>
                  <a:pt x="822264" y="67561"/>
                  <a:pt x="832151" y="77448"/>
                </a:cubicBezTo>
                <a:cubicBezTo>
                  <a:pt x="844235" y="88433"/>
                  <a:pt x="851925" y="97771"/>
                  <a:pt x="855221" y="105461"/>
                </a:cubicBezTo>
                <a:cubicBezTo>
                  <a:pt x="858517" y="113151"/>
                  <a:pt x="860164" y="126333"/>
                  <a:pt x="860164" y="145009"/>
                </a:cubicBezTo>
                <a:cubicBezTo>
                  <a:pt x="860164" y="157093"/>
                  <a:pt x="859615" y="164508"/>
                  <a:pt x="858517" y="167254"/>
                </a:cubicBezTo>
                <a:cubicBezTo>
                  <a:pt x="857418" y="170001"/>
                  <a:pt x="854122" y="171374"/>
                  <a:pt x="848630" y="171374"/>
                </a:cubicBezTo>
                <a:cubicBezTo>
                  <a:pt x="844235" y="171374"/>
                  <a:pt x="837095" y="175493"/>
                  <a:pt x="827208" y="183733"/>
                </a:cubicBezTo>
                <a:cubicBezTo>
                  <a:pt x="817321" y="191972"/>
                  <a:pt x="812378" y="197739"/>
                  <a:pt x="812378" y="201035"/>
                </a:cubicBezTo>
                <a:cubicBezTo>
                  <a:pt x="812378" y="205429"/>
                  <a:pt x="809631" y="208725"/>
                  <a:pt x="804138" y="210922"/>
                </a:cubicBezTo>
                <a:cubicBezTo>
                  <a:pt x="784364" y="227400"/>
                  <a:pt x="766238" y="244427"/>
                  <a:pt x="749760" y="262004"/>
                </a:cubicBezTo>
                <a:lnTo>
                  <a:pt x="739873" y="271891"/>
                </a:lnTo>
                <a:lnTo>
                  <a:pt x="748112" y="278482"/>
                </a:lnTo>
                <a:cubicBezTo>
                  <a:pt x="751408" y="280680"/>
                  <a:pt x="754154" y="286172"/>
                  <a:pt x="756352" y="294961"/>
                </a:cubicBezTo>
                <a:cubicBezTo>
                  <a:pt x="758548" y="301552"/>
                  <a:pt x="760196" y="305397"/>
                  <a:pt x="761295" y="306496"/>
                </a:cubicBezTo>
                <a:cubicBezTo>
                  <a:pt x="763492" y="308693"/>
                  <a:pt x="764316" y="311714"/>
                  <a:pt x="763767" y="315559"/>
                </a:cubicBezTo>
                <a:cubicBezTo>
                  <a:pt x="763217" y="319403"/>
                  <a:pt x="761295" y="321875"/>
                  <a:pt x="757999" y="322974"/>
                </a:cubicBezTo>
                <a:cubicBezTo>
                  <a:pt x="753605" y="325171"/>
                  <a:pt x="747014" y="326269"/>
                  <a:pt x="738225" y="326269"/>
                </a:cubicBezTo>
                <a:cubicBezTo>
                  <a:pt x="728338" y="326269"/>
                  <a:pt x="711311" y="330114"/>
                  <a:pt x="687143" y="337804"/>
                </a:cubicBezTo>
                <a:cubicBezTo>
                  <a:pt x="662975" y="345494"/>
                  <a:pt x="642652" y="353184"/>
                  <a:pt x="626173" y="360874"/>
                </a:cubicBezTo>
                <a:cubicBezTo>
                  <a:pt x="610794" y="368564"/>
                  <a:pt x="592942" y="377077"/>
                  <a:pt x="572619" y="386415"/>
                </a:cubicBezTo>
                <a:cubicBezTo>
                  <a:pt x="552296" y="395753"/>
                  <a:pt x="537740" y="402069"/>
                  <a:pt x="528952" y="405365"/>
                </a:cubicBezTo>
                <a:lnTo>
                  <a:pt x="515769" y="408661"/>
                </a:lnTo>
                <a:cubicBezTo>
                  <a:pt x="488305" y="420745"/>
                  <a:pt x="472926" y="426787"/>
                  <a:pt x="469630" y="426787"/>
                </a:cubicBezTo>
                <a:lnTo>
                  <a:pt x="426786" y="441617"/>
                </a:lnTo>
                <a:lnTo>
                  <a:pt x="387239" y="458095"/>
                </a:lnTo>
                <a:lnTo>
                  <a:pt x="388886" y="471278"/>
                </a:lnTo>
                <a:lnTo>
                  <a:pt x="388886" y="484461"/>
                </a:lnTo>
                <a:lnTo>
                  <a:pt x="426786" y="484461"/>
                </a:lnTo>
                <a:cubicBezTo>
                  <a:pt x="461940" y="484461"/>
                  <a:pt x="517966" y="476222"/>
                  <a:pt x="594865" y="459743"/>
                </a:cubicBezTo>
                <a:cubicBezTo>
                  <a:pt x="633314" y="450955"/>
                  <a:pt x="683298" y="436948"/>
                  <a:pt x="744817" y="417724"/>
                </a:cubicBezTo>
                <a:cubicBezTo>
                  <a:pt x="806335" y="398499"/>
                  <a:pt x="846982" y="384493"/>
                  <a:pt x="866756" y="375704"/>
                </a:cubicBezTo>
                <a:cubicBezTo>
                  <a:pt x="871150" y="373507"/>
                  <a:pt x="875819" y="371310"/>
                  <a:pt x="880762" y="369113"/>
                </a:cubicBezTo>
                <a:cubicBezTo>
                  <a:pt x="885706" y="366916"/>
                  <a:pt x="890374" y="364719"/>
                  <a:pt x="894769" y="362522"/>
                </a:cubicBezTo>
                <a:cubicBezTo>
                  <a:pt x="901360" y="360324"/>
                  <a:pt x="904656" y="358127"/>
                  <a:pt x="904656" y="355930"/>
                </a:cubicBezTo>
                <a:cubicBezTo>
                  <a:pt x="904656" y="351536"/>
                  <a:pt x="910148" y="339452"/>
                  <a:pt x="921134" y="319678"/>
                </a:cubicBezTo>
                <a:cubicBezTo>
                  <a:pt x="932120" y="299904"/>
                  <a:pt x="937612" y="287820"/>
                  <a:pt x="937612" y="283426"/>
                </a:cubicBezTo>
                <a:cubicBezTo>
                  <a:pt x="937612" y="280130"/>
                  <a:pt x="938711" y="278482"/>
                  <a:pt x="940908" y="278482"/>
                </a:cubicBezTo>
                <a:cubicBezTo>
                  <a:pt x="943105" y="278482"/>
                  <a:pt x="946675" y="271617"/>
                  <a:pt x="951619" y="257885"/>
                </a:cubicBezTo>
                <a:cubicBezTo>
                  <a:pt x="956562" y="244153"/>
                  <a:pt x="959034" y="234540"/>
                  <a:pt x="959034" y="229048"/>
                </a:cubicBezTo>
                <a:cubicBezTo>
                  <a:pt x="959034" y="223555"/>
                  <a:pt x="960132" y="220534"/>
                  <a:pt x="962330" y="219985"/>
                </a:cubicBezTo>
                <a:cubicBezTo>
                  <a:pt x="964527" y="219435"/>
                  <a:pt x="967822" y="221358"/>
                  <a:pt x="972216" y="225752"/>
                </a:cubicBezTo>
                <a:cubicBezTo>
                  <a:pt x="979906" y="236738"/>
                  <a:pt x="985399" y="256512"/>
                  <a:pt x="988695" y="285074"/>
                </a:cubicBezTo>
                <a:cubicBezTo>
                  <a:pt x="988695" y="293862"/>
                  <a:pt x="989519" y="301552"/>
                  <a:pt x="991166" y="308143"/>
                </a:cubicBezTo>
                <a:cubicBezTo>
                  <a:pt x="992814" y="314735"/>
                  <a:pt x="995835" y="320777"/>
                  <a:pt x="1000230" y="326269"/>
                </a:cubicBezTo>
                <a:lnTo>
                  <a:pt x="1013412" y="341100"/>
                </a:lnTo>
                <a:cubicBezTo>
                  <a:pt x="1015609" y="341100"/>
                  <a:pt x="1021651" y="347142"/>
                  <a:pt x="1031538" y="359226"/>
                </a:cubicBezTo>
                <a:cubicBezTo>
                  <a:pt x="1035932" y="368014"/>
                  <a:pt x="1042524" y="376803"/>
                  <a:pt x="1051312" y="385591"/>
                </a:cubicBezTo>
                <a:cubicBezTo>
                  <a:pt x="1057903" y="391084"/>
                  <a:pt x="1065319" y="401520"/>
                  <a:pt x="1073558" y="416900"/>
                </a:cubicBezTo>
                <a:cubicBezTo>
                  <a:pt x="1081797" y="432280"/>
                  <a:pt x="1084818" y="441617"/>
                  <a:pt x="1082621" y="444913"/>
                </a:cubicBezTo>
                <a:lnTo>
                  <a:pt x="1072734" y="446561"/>
                </a:lnTo>
                <a:cubicBezTo>
                  <a:pt x="1067241" y="446561"/>
                  <a:pt x="1061748" y="448208"/>
                  <a:pt x="1056256" y="451504"/>
                </a:cubicBezTo>
                <a:lnTo>
                  <a:pt x="1016708" y="459743"/>
                </a:lnTo>
                <a:cubicBezTo>
                  <a:pt x="982653" y="463039"/>
                  <a:pt x="943105" y="470180"/>
                  <a:pt x="898064" y="481165"/>
                </a:cubicBezTo>
                <a:cubicBezTo>
                  <a:pt x="888178" y="484461"/>
                  <a:pt x="869502" y="488855"/>
                  <a:pt x="842038" y="494348"/>
                </a:cubicBezTo>
                <a:cubicBezTo>
                  <a:pt x="829954" y="495446"/>
                  <a:pt x="816222" y="498742"/>
                  <a:pt x="800843" y="504234"/>
                </a:cubicBezTo>
                <a:cubicBezTo>
                  <a:pt x="785463" y="509727"/>
                  <a:pt x="777773" y="513572"/>
                  <a:pt x="777773" y="515769"/>
                </a:cubicBezTo>
                <a:lnTo>
                  <a:pt x="790956" y="524008"/>
                </a:lnTo>
                <a:lnTo>
                  <a:pt x="827208" y="550374"/>
                </a:lnTo>
                <a:cubicBezTo>
                  <a:pt x="829405" y="552571"/>
                  <a:pt x="833524" y="555866"/>
                  <a:pt x="839567" y="560261"/>
                </a:cubicBezTo>
                <a:cubicBezTo>
                  <a:pt x="845609" y="564655"/>
                  <a:pt x="850552" y="567401"/>
                  <a:pt x="854397" y="568500"/>
                </a:cubicBezTo>
                <a:cubicBezTo>
                  <a:pt x="858242" y="569598"/>
                  <a:pt x="862362" y="569598"/>
                  <a:pt x="866756" y="568500"/>
                </a:cubicBezTo>
                <a:lnTo>
                  <a:pt x="893121" y="563556"/>
                </a:lnTo>
                <a:lnTo>
                  <a:pt x="937612" y="553669"/>
                </a:lnTo>
                <a:cubicBezTo>
                  <a:pt x="969470" y="547078"/>
                  <a:pt x="985399" y="539937"/>
                  <a:pt x="985399" y="532248"/>
                </a:cubicBezTo>
                <a:cubicBezTo>
                  <a:pt x="985399" y="530050"/>
                  <a:pt x="988695" y="527853"/>
                  <a:pt x="995286" y="525656"/>
                </a:cubicBezTo>
                <a:lnTo>
                  <a:pt x="1023299" y="512474"/>
                </a:lnTo>
                <a:cubicBezTo>
                  <a:pt x="1025496" y="511375"/>
                  <a:pt x="1027968" y="510826"/>
                  <a:pt x="1030714" y="510826"/>
                </a:cubicBezTo>
                <a:cubicBezTo>
                  <a:pt x="1033461" y="510826"/>
                  <a:pt x="1035932" y="511924"/>
                  <a:pt x="1038130" y="514121"/>
                </a:cubicBezTo>
                <a:cubicBezTo>
                  <a:pt x="1048016" y="517417"/>
                  <a:pt x="1053509" y="519065"/>
                  <a:pt x="1054608" y="519065"/>
                </a:cubicBezTo>
                <a:lnTo>
                  <a:pt x="1112282" y="532248"/>
                </a:lnTo>
                <a:cubicBezTo>
                  <a:pt x="1122168" y="534445"/>
                  <a:pt x="1134253" y="539937"/>
                  <a:pt x="1148534" y="548726"/>
                </a:cubicBezTo>
                <a:cubicBezTo>
                  <a:pt x="1165012" y="558613"/>
                  <a:pt x="1175998" y="564655"/>
                  <a:pt x="1181490" y="566852"/>
                </a:cubicBezTo>
                <a:cubicBezTo>
                  <a:pt x="1188082" y="569049"/>
                  <a:pt x="1192750" y="571246"/>
                  <a:pt x="1195497" y="573443"/>
                </a:cubicBezTo>
                <a:cubicBezTo>
                  <a:pt x="1198243" y="575640"/>
                  <a:pt x="1199616" y="578387"/>
                  <a:pt x="1199616" y="581682"/>
                </a:cubicBezTo>
                <a:lnTo>
                  <a:pt x="1199616" y="584978"/>
                </a:lnTo>
                <a:cubicBezTo>
                  <a:pt x="1199616" y="589372"/>
                  <a:pt x="1202363" y="595414"/>
                  <a:pt x="1207856" y="603104"/>
                </a:cubicBezTo>
                <a:cubicBezTo>
                  <a:pt x="1212250" y="607498"/>
                  <a:pt x="1214447" y="610794"/>
                  <a:pt x="1214447" y="612991"/>
                </a:cubicBezTo>
                <a:cubicBezTo>
                  <a:pt x="1214447" y="615188"/>
                  <a:pt x="1213348" y="618484"/>
                  <a:pt x="1211151" y="622878"/>
                </a:cubicBezTo>
                <a:cubicBezTo>
                  <a:pt x="1207856" y="632765"/>
                  <a:pt x="1206208" y="638807"/>
                  <a:pt x="1206208" y="641004"/>
                </a:cubicBezTo>
                <a:cubicBezTo>
                  <a:pt x="1206208" y="645398"/>
                  <a:pt x="1204011" y="647046"/>
                  <a:pt x="1199616" y="645947"/>
                </a:cubicBezTo>
                <a:cubicBezTo>
                  <a:pt x="1196321" y="644849"/>
                  <a:pt x="1185335" y="644300"/>
                  <a:pt x="1166660" y="644300"/>
                </a:cubicBezTo>
                <a:cubicBezTo>
                  <a:pt x="1155674" y="644300"/>
                  <a:pt x="1146886" y="643476"/>
                  <a:pt x="1140295" y="641828"/>
                </a:cubicBezTo>
                <a:cubicBezTo>
                  <a:pt x="1133704" y="640180"/>
                  <a:pt x="1126014" y="637159"/>
                  <a:pt x="1117225" y="632765"/>
                </a:cubicBezTo>
                <a:cubicBezTo>
                  <a:pt x="1100747" y="625075"/>
                  <a:pt x="1087015" y="620132"/>
                  <a:pt x="1076030" y="617934"/>
                </a:cubicBezTo>
                <a:lnTo>
                  <a:pt x="1046369" y="611343"/>
                </a:lnTo>
                <a:cubicBezTo>
                  <a:pt x="1044172" y="610245"/>
                  <a:pt x="1039777" y="609695"/>
                  <a:pt x="1033186" y="609695"/>
                </a:cubicBezTo>
                <a:cubicBezTo>
                  <a:pt x="1024398" y="609695"/>
                  <a:pt x="1005722" y="611343"/>
                  <a:pt x="977160" y="614639"/>
                </a:cubicBezTo>
                <a:cubicBezTo>
                  <a:pt x="955189" y="616836"/>
                  <a:pt x="938162" y="619033"/>
                  <a:pt x="926078" y="621230"/>
                </a:cubicBezTo>
                <a:cubicBezTo>
                  <a:pt x="913993" y="623427"/>
                  <a:pt x="907402" y="625350"/>
                  <a:pt x="906304" y="626998"/>
                </a:cubicBezTo>
                <a:cubicBezTo>
                  <a:pt x="905205" y="628645"/>
                  <a:pt x="905205" y="632765"/>
                  <a:pt x="906304" y="639356"/>
                </a:cubicBezTo>
                <a:cubicBezTo>
                  <a:pt x="909599" y="659130"/>
                  <a:pt x="911247" y="675608"/>
                  <a:pt x="911247" y="688791"/>
                </a:cubicBezTo>
                <a:cubicBezTo>
                  <a:pt x="911247" y="696481"/>
                  <a:pt x="910148" y="708016"/>
                  <a:pt x="907951" y="723395"/>
                </a:cubicBezTo>
                <a:lnTo>
                  <a:pt x="904656" y="751408"/>
                </a:lnTo>
                <a:lnTo>
                  <a:pt x="904656" y="753056"/>
                </a:lnTo>
                <a:cubicBezTo>
                  <a:pt x="904656" y="756352"/>
                  <a:pt x="903008" y="760746"/>
                  <a:pt x="899712" y="766239"/>
                </a:cubicBezTo>
                <a:cubicBezTo>
                  <a:pt x="895318" y="772830"/>
                  <a:pt x="894220" y="778872"/>
                  <a:pt x="896416" y="784365"/>
                </a:cubicBezTo>
                <a:lnTo>
                  <a:pt x="899712" y="799195"/>
                </a:lnTo>
                <a:cubicBezTo>
                  <a:pt x="900811" y="801392"/>
                  <a:pt x="900262" y="805237"/>
                  <a:pt x="898064" y="810730"/>
                </a:cubicBezTo>
                <a:cubicBezTo>
                  <a:pt x="896966" y="811829"/>
                  <a:pt x="896416" y="816772"/>
                  <a:pt x="896416" y="825560"/>
                </a:cubicBezTo>
                <a:cubicBezTo>
                  <a:pt x="896416" y="848630"/>
                  <a:pt x="897515" y="873897"/>
                  <a:pt x="899712" y="901360"/>
                </a:cubicBezTo>
                <a:lnTo>
                  <a:pt x="901360" y="919486"/>
                </a:lnTo>
                <a:cubicBezTo>
                  <a:pt x="901360" y="926078"/>
                  <a:pt x="899163" y="931571"/>
                  <a:pt x="894769" y="935965"/>
                </a:cubicBezTo>
                <a:cubicBezTo>
                  <a:pt x="891473" y="939260"/>
                  <a:pt x="890924" y="945302"/>
                  <a:pt x="893121" y="954091"/>
                </a:cubicBezTo>
                <a:cubicBezTo>
                  <a:pt x="895318" y="962879"/>
                  <a:pt x="895867" y="967823"/>
                  <a:pt x="894769" y="968921"/>
                </a:cubicBezTo>
                <a:lnTo>
                  <a:pt x="891473" y="1020004"/>
                </a:lnTo>
                <a:cubicBezTo>
                  <a:pt x="889276" y="1101296"/>
                  <a:pt x="883783" y="1152928"/>
                  <a:pt x="874995" y="1174899"/>
                </a:cubicBezTo>
                <a:cubicBezTo>
                  <a:pt x="869502" y="1189180"/>
                  <a:pt x="865108" y="1198793"/>
                  <a:pt x="861812" y="1203736"/>
                </a:cubicBezTo>
                <a:cubicBezTo>
                  <a:pt x="858517" y="1208680"/>
                  <a:pt x="853024" y="1211701"/>
                  <a:pt x="845334" y="1212799"/>
                </a:cubicBezTo>
                <a:cubicBezTo>
                  <a:pt x="838743" y="1212799"/>
                  <a:pt x="833799" y="1214447"/>
                  <a:pt x="830504" y="1217743"/>
                </a:cubicBezTo>
                <a:cubicBezTo>
                  <a:pt x="828306" y="1219940"/>
                  <a:pt x="821715" y="1219940"/>
                  <a:pt x="810730" y="1217743"/>
                </a:cubicBezTo>
                <a:cubicBezTo>
                  <a:pt x="801941" y="1216644"/>
                  <a:pt x="790406" y="1212250"/>
                  <a:pt x="776125" y="1204560"/>
                </a:cubicBezTo>
                <a:cubicBezTo>
                  <a:pt x="761844" y="1196870"/>
                  <a:pt x="748662" y="1186983"/>
                  <a:pt x="736578" y="1174899"/>
                </a:cubicBezTo>
                <a:cubicBezTo>
                  <a:pt x="724494" y="1165012"/>
                  <a:pt x="715156" y="1159520"/>
                  <a:pt x="708564" y="1158421"/>
                </a:cubicBezTo>
                <a:cubicBezTo>
                  <a:pt x="699776" y="1155125"/>
                  <a:pt x="695382" y="1152379"/>
                  <a:pt x="695382" y="1150182"/>
                </a:cubicBezTo>
                <a:cubicBezTo>
                  <a:pt x="695382" y="1147985"/>
                  <a:pt x="690713" y="1142492"/>
                  <a:pt x="681375" y="1133704"/>
                </a:cubicBezTo>
                <a:cubicBezTo>
                  <a:pt x="672038" y="1124915"/>
                  <a:pt x="666270" y="1120521"/>
                  <a:pt x="664073" y="1120521"/>
                </a:cubicBezTo>
                <a:cubicBezTo>
                  <a:pt x="662975" y="1120521"/>
                  <a:pt x="660228" y="1118049"/>
                  <a:pt x="655834" y="1113106"/>
                </a:cubicBezTo>
                <a:cubicBezTo>
                  <a:pt x="651440" y="1108162"/>
                  <a:pt x="648144" y="1104043"/>
                  <a:pt x="645947" y="1100747"/>
                </a:cubicBezTo>
                <a:cubicBezTo>
                  <a:pt x="645947" y="1098550"/>
                  <a:pt x="642652" y="1094705"/>
                  <a:pt x="636060" y="1089212"/>
                </a:cubicBezTo>
                <a:cubicBezTo>
                  <a:pt x="629469" y="1083720"/>
                  <a:pt x="625075" y="1080973"/>
                  <a:pt x="622878" y="1080973"/>
                </a:cubicBezTo>
                <a:cubicBezTo>
                  <a:pt x="619582" y="1080973"/>
                  <a:pt x="619033" y="1079875"/>
                  <a:pt x="621230" y="1077678"/>
                </a:cubicBezTo>
                <a:cubicBezTo>
                  <a:pt x="621230" y="1073283"/>
                  <a:pt x="619582" y="1068889"/>
                  <a:pt x="616286" y="1064495"/>
                </a:cubicBezTo>
                <a:lnTo>
                  <a:pt x="608047" y="1054608"/>
                </a:lnTo>
                <a:lnTo>
                  <a:pt x="621230" y="1059552"/>
                </a:lnTo>
                <a:lnTo>
                  <a:pt x="634412" y="1066143"/>
                </a:lnTo>
                <a:lnTo>
                  <a:pt x="619582" y="1052960"/>
                </a:lnTo>
                <a:cubicBezTo>
                  <a:pt x="612991" y="1044172"/>
                  <a:pt x="609695" y="1039778"/>
                  <a:pt x="609695" y="1039778"/>
                </a:cubicBezTo>
                <a:cubicBezTo>
                  <a:pt x="609695" y="1038679"/>
                  <a:pt x="610794" y="1038679"/>
                  <a:pt x="612991" y="1039778"/>
                </a:cubicBezTo>
                <a:cubicBezTo>
                  <a:pt x="615188" y="1040876"/>
                  <a:pt x="616836" y="1041975"/>
                  <a:pt x="617934" y="1043073"/>
                </a:cubicBezTo>
                <a:cubicBezTo>
                  <a:pt x="619033" y="1046369"/>
                  <a:pt x="628645" y="1051587"/>
                  <a:pt x="646771" y="1058728"/>
                </a:cubicBezTo>
                <a:cubicBezTo>
                  <a:pt x="664897" y="1065868"/>
                  <a:pt x="675608" y="1068340"/>
                  <a:pt x="678904" y="1066143"/>
                </a:cubicBezTo>
                <a:cubicBezTo>
                  <a:pt x="677805" y="1066143"/>
                  <a:pt x="689340" y="1063946"/>
                  <a:pt x="713508" y="1059552"/>
                </a:cubicBezTo>
                <a:cubicBezTo>
                  <a:pt x="736578" y="1056256"/>
                  <a:pt x="750309" y="1052960"/>
                  <a:pt x="754704" y="1049665"/>
                </a:cubicBezTo>
                <a:cubicBezTo>
                  <a:pt x="759098" y="1046369"/>
                  <a:pt x="762394" y="1037581"/>
                  <a:pt x="764591" y="1023300"/>
                </a:cubicBezTo>
                <a:cubicBezTo>
                  <a:pt x="767886" y="996934"/>
                  <a:pt x="769534" y="978808"/>
                  <a:pt x="769534" y="968921"/>
                </a:cubicBezTo>
                <a:cubicBezTo>
                  <a:pt x="773928" y="927176"/>
                  <a:pt x="776125" y="905755"/>
                  <a:pt x="776125" y="904656"/>
                </a:cubicBezTo>
                <a:cubicBezTo>
                  <a:pt x="778322" y="878291"/>
                  <a:pt x="779421" y="831053"/>
                  <a:pt x="779421" y="762943"/>
                </a:cubicBezTo>
                <a:lnTo>
                  <a:pt x="779421" y="655835"/>
                </a:lnTo>
                <a:lnTo>
                  <a:pt x="769534" y="654187"/>
                </a:lnTo>
                <a:cubicBezTo>
                  <a:pt x="762943" y="654187"/>
                  <a:pt x="739324" y="659679"/>
                  <a:pt x="698678" y="670665"/>
                </a:cubicBezTo>
                <a:cubicBezTo>
                  <a:pt x="637159" y="690439"/>
                  <a:pt x="602554" y="700326"/>
                  <a:pt x="594865" y="700326"/>
                </a:cubicBezTo>
                <a:cubicBezTo>
                  <a:pt x="586076" y="702523"/>
                  <a:pt x="572344" y="706368"/>
                  <a:pt x="553669" y="711861"/>
                </a:cubicBezTo>
                <a:cubicBezTo>
                  <a:pt x="534994" y="717353"/>
                  <a:pt x="517966" y="722846"/>
                  <a:pt x="502586" y="728339"/>
                </a:cubicBezTo>
                <a:lnTo>
                  <a:pt x="459743" y="741521"/>
                </a:lnTo>
                <a:cubicBezTo>
                  <a:pt x="445462" y="745916"/>
                  <a:pt x="419097" y="756352"/>
                  <a:pt x="380647" y="772830"/>
                </a:cubicBezTo>
                <a:cubicBezTo>
                  <a:pt x="342198" y="789308"/>
                  <a:pt x="315284" y="801942"/>
                  <a:pt x="299904" y="810730"/>
                </a:cubicBezTo>
                <a:lnTo>
                  <a:pt x="276834" y="822265"/>
                </a:lnTo>
                <a:cubicBezTo>
                  <a:pt x="266947" y="827757"/>
                  <a:pt x="255138" y="835722"/>
                  <a:pt x="241406" y="846158"/>
                </a:cubicBezTo>
                <a:cubicBezTo>
                  <a:pt x="227674" y="856594"/>
                  <a:pt x="220808" y="862362"/>
                  <a:pt x="220808" y="863460"/>
                </a:cubicBezTo>
                <a:cubicBezTo>
                  <a:pt x="220808" y="865657"/>
                  <a:pt x="218062" y="869502"/>
                  <a:pt x="212569" y="874995"/>
                </a:cubicBezTo>
                <a:cubicBezTo>
                  <a:pt x="208175" y="879389"/>
                  <a:pt x="204879" y="884882"/>
                  <a:pt x="202682" y="891473"/>
                </a:cubicBezTo>
                <a:cubicBezTo>
                  <a:pt x="201584" y="894769"/>
                  <a:pt x="199387" y="897241"/>
                  <a:pt x="196091" y="898889"/>
                </a:cubicBezTo>
                <a:cubicBezTo>
                  <a:pt x="192795" y="900536"/>
                  <a:pt x="187852" y="901360"/>
                  <a:pt x="181260" y="901360"/>
                </a:cubicBezTo>
                <a:lnTo>
                  <a:pt x="153247" y="906304"/>
                </a:lnTo>
                <a:cubicBezTo>
                  <a:pt x="148853" y="908501"/>
                  <a:pt x="139790" y="908226"/>
                  <a:pt x="126058" y="905480"/>
                </a:cubicBezTo>
                <a:cubicBezTo>
                  <a:pt x="112326" y="902734"/>
                  <a:pt x="102165" y="899163"/>
                  <a:pt x="95574" y="894769"/>
                </a:cubicBezTo>
                <a:cubicBezTo>
                  <a:pt x="83490" y="885981"/>
                  <a:pt x="68659" y="874171"/>
                  <a:pt x="51082" y="859341"/>
                </a:cubicBezTo>
                <a:cubicBezTo>
                  <a:pt x="33506" y="844510"/>
                  <a:pt x="24717" y="836546"/>
                  <a:pt x="24717" y="835448"/>
                </a:cubicBezTo>
                <a:cubicBezTo>
                  <a:pt x="24717" y="834349"/>
                  <a:pt x="20323" y="829405"/>
                  <a:pt x="11535" y="820617"/>
                </a:cubicBezTo>
                <a:lnTo>
                  <a:pt x="0" y="810730"/>
                </a:lnTo>
                <a:lnTo>
                  <a:pt x="28013" y="805787"/>
                </a:lnTo>
                <a:cubicBezTo>
                  <a:pt x="57674" y="802491"/>
                  <a:pt x="103263" y="791505"/>
                  <a:pt x="164782" y="772830"/>
                </a:cubicBezTo>
                <a:cubicBezTo>
                  <a:pt x="195542" y="765140"/>
                  <a:pt x="211471" y="761845"/>
                  <a:pt x="212569" y="762943"/>
                </a:cubicBezTo>
                <a:cubicBezTo>
                  <a:pt x="220259" y="762943"/>
                  <a:pt x="232892" y="759647"/>
                  <a:pt x="250469" y="753056"/>
                </a:cubicBezTo>
                <a:lnTo>
                  <a:pt x="370760" y="713508"/>
                </a:lnTo>
                <a:cubicBezTo>
                  <a:pt x="394928" y="704720"/>
                  <a:pt x="413604" y="698678"/>
                  <a:pt x="426786" y="695382"/>
                </a:cubicBezTo>
                <a:cubicBezTo>
                  <a:pt x="439969" y="692087"/>
                  <a:pt x="449856" y="688791"/>
                  <a:pt x="456447" y="685495"/>
                </a:cubicBezTo>
                <a:cubicBezTo>
                  <a:pt x="466334" y="680003"/>
                  <a:pt x="506706" y="666545"/>
                  <a:pt x="577562" y="645124"/>
                </a:cubicBezTo>
                <a:cubicBezTo>
                  <a:pt x="648419" y="623702"/>
                  <a:pt x="704170" y="607498"/>
                  <a:pt x="744817" y="596513"/>
                </a:cubicBezTo>
                <a:cubicBezTo>
                  <a:pt x="763492" y="591020"/>
                  <a:pt x="773379" y="587175"/>
                  <a:pt x="774478" y="584978"/>
                </a:cubicBezTo>
                <a:lnTo>
                  <a:pt x="774478" y="583330"/>
                </a:lnTo>
                <a:cubicBezTo>
                  <a:pt x="774478" y="578936"/>
                  <a:pt x="772006" y="572894"/>
                  <a:pt x="767062" y="565204"/>
                </a:cubicBezTo>
                <a:cubicBezTo>
                  <a:pt x="762119" y="557514"/>
                  <a:pt x="755802" y="549824"/>
                  <a:pt x="748112" y="542134"/>
                </a:cubicBezTo>
                <a:lnTo>
                  <a:pt x="731634" y="527304"/>
                </a:lnTo>
                <a:lnTo>
                  <a:pt x="705269" y="533895"/>
                </a:lnTo>
                <a:cubicBezTo>
                  <a:pt x="697579" y="536093"/>
                  <a:pt x="690164" y="538015"/>
                  <a:pt x="683023" y="539663"/>
                </a:cubicBezTo>
                <a:cubicBezTo>
                  <a:pt x="675883" y="541311"/>
                  <a:pt x="669566" y="543233"/>
                  <a:pt x="664073" y="545430"/>
                </a:cubicBezTo>
                <a:lnTo>
                  <a:pt x="624525" y="555317"/>
                </a:lnTo>
                <a:cubicBezTo>
                  <a:pt x="615737" y="558613"/>
                  <a:pt x="597611" y="563007"/>
                  <a:pt x="570147" y="568500"/>
                </a:cubicBezTo>
                <a:cubicBezTo>
                  <a:pt x="567950" y="568500"/>
                  <a:pt x="553669" y="571246"/>
                  <a:pt x="527304" y="576739"/>
                </a:cubicBezTo>
                <a:cubicBezTo>
                  <a:pt x="483362" y="586626"/>
                  <a:pt x="448208" y="591569"/>
                  <a:pt x="421843" y="591569"/>
                </a:cubicBezTo>
                <a:cubicBezTo>
                  <a:pt x="411956" y="591569"/>
                  <a:pt x="403717" y="590471"/>
                  <a:pt x="397126" y="588274"/>
                </a:cubicBezTo>
                <a:cubicBezTo>
                  <a:pt x="390534" y="584978"/>
                  <a:pt x="385591" y="583330"/>
                  <a:pt x="382295" y="583330"/>
                </a:cubicBezTo>
                <a:cubicBezTo>
                  <a:pt x="376802" y="583330"/>
                  <a:pt x="369387" y="579485"/>
                  <a:pt x="360050" y="571795"/>
                </a:cubicBezTo>
                <a:cubicBezTo>
                  <a:pt x="350712" y="564106"/>
                  <a:pt x="342747" y="554768"/>
                  <a:pt x="336156" y="543782"/>
                </a:cubicBezTo>
                <a:lnTo>
                  <a:pt x="314734" y="514121"/>
                </a:lnTo>
                <a:cubicBezTo>
                  <a:pt x="294960" y="494348"/>
                  <a:pt x="285073" y="459194"/>
                  <a:pt x="285073" y="408661"/>
                </a:cubicBezTo>
                <a:cubicBezTo>
                  <a:pt x="285073" y="393281"/>
                  <a:pt x="286172" y="379000"/>
                  <a:pt x="288369" y="365817"/>
                </a:cubicBezTo>
                <a:cubicBezTo>
                  <a:pt x="290566" y="352635"/>
                  <a:pt x="295510" y="333410"/>
                  <a:pt x="303200" y="308143"/>
                </a:cubicBezTo>
                <a:cubicBezTo>
                  <a:pt x="309791" y="283975"/>
                  <a:pt x="313086" y="269694"/>
                  <a:pt x="313086" y="265300"/>
                </a:cubicBezTo>
                <a:cubicBezTo>
                  <a:pt x="313086" y="262004"/>
                  <a:pt x="313361" y="259533"/>
                  <a:pt x="313910" y="257885"/>
                </a:cubicBezTo>
                <a:cubicBezTo>
                  <a:pt x="314460" y="256237"/>
                  <a:pt x="316382" y="255962"/>
                  <a:pt x="319678" y="257061"/>
                </a:cubicBezTo>
                <a:lnTo>
                  <a:pt x="321326" y="257061"/>
                </a:lnTo>
                <a:cubicBezTo>
                  <a:pt x="324621" y="257061"/>
                  <a:pt x="326269" y="255413"/>
                  <a:pt x="326269" y="252117"/>
                </a:cubicBezTo>
                <a:cubicBezTo>
                  <a:pt x="326269" y="247723"/>
                  <a:pt x="324072" y="243329"/>
                  <a:pt x="319678" y="238935"/>
                </a:cubicBezTo>
                <a:cubicBezTo>
                  <a:pt x="318579" y="237836"/>
                  <a:pt x="317755" y="236463"/>
                  <a:pt x="317206" y="234815"/>
                </a:cubicBezTo>
                <a:cubicBezTo>
                  <a:pt x="316657" y="233167"/>
                  <a:pt x="316931" y="232893"/>
                  <a:pt x="318030" y="233991"/>
                </a:cubicBezTo>
                <a:lnTo>
                  <a:pt x="332860" y="240582"/>
                </a:lnTo>
                <a:cubicBezTo>
                  <a:pt x="340550" y="243878"/>
                  <a:pt x="354282" y="255413"/>
                  <a:pt x="374056" y="275187"/>
                </a:cubicBezTo>
                <a:cubicBezTo>
                  <a:pt x="393830" y="294961"/>
                  <a:pt x="405914" y="309242"/>
                  <a:pt x="410308" y="318030"/>
                </a:cubicBezTo>
                <a:cubicBezTo>
                  <a:pt x="417998" y="333410"/>
                  <a:pt x="428434" y="339452"/>
                  <a:pt x="441617" y="336156"/>
                </a:cubicBezTo>
                <a:cubicBezTo>
                  <a:pt x="471278" y="327368"/>
                  <a:pt x="486108" y="319678"/>
                  <a:pt x="486108" y="313087"/>
                </a:cubicBezTo>
                <a:cubicBezTo>
                  <a:pt x="486108" y="309791"/>
                  <a:pt x="496544" y="304298"/>
                  <a:pt x="517417" y="296609"/>
                </a:cubicBezTo>
                <a:cubicBezTo>
                  <a:pt x="569049" y="276835"/>
                  <a:pt x="603653" y="254864"/>
                  <a:pt x="621230" y="230696"/>
                </a:cubicBezTo>
                <a:cubicBezTo>
                  <a:pt x="626723" y="223006"/>
                  <a:pt x="633039" y="207626"/>
                  <a:pt x="640180" y="184556"/>
                </a:cubicBezTo>
                <a:cubicBezTo>
                  <a:pt x="647320" y="161487"/>
                  <a:pt x="649792" y="148854"/>
                  <a:pt x="647595" y="146656"/>
                </a:cubicBezTo>
                <a:cubicBezTo>
                  <a:pt x="646496" y="144459"/>
                  <a:pt x="636609" y="148854"/>
                  <a:pt x="617934" y="159839"/>
                </a:cubicBezTo>
                <a:cubicBezTo>
                  <a:pt x="599259" y="170825"/>
                  <a:pt x="584428" y="181261"/>
                  <a:pt x="573443" y="191148"/>
                </a:cubicBezTo>
                <a:cubicBezTo>
                  <a:pt x="554768" y="208725"/>
                  <a:pt x="539662" y="221907"/>
                  <a:pt x="528128" y="230696"/>
                </a:cubicBezTo>
                <a:cubicBezTo>
                  <a:pt x="516593" y="239484"/>
                  <a:pt x="509727" y="243329"/>
                  <a:pt x="507530" y="242230"/>
                </a:cubicBezTo>
                <a:cubicBezTo>
                  <a:pt x="504234" y="238935"/>
                  <a:pt x="498192" y="238935"/>
                  <a:pt x="489404" y="242230"/>
                </a:cubicBezTo>
                <a:cubicBezTo>
                  <a:pt x="485010" y="244427"/>
                  <a:pt x="478968" y="245526"/>
                  <a:pt x="471278" y="245526"/>
                </a:cubicBezTo>
                <a:cubicBezTo>
                  <a:pt x="469081" y="244427"/>
                  <a:pt x="464686" y="244977"/>
                  <a:pt x="458095" y="247174"/>
                </a:cubicBezTo>
                <a:cubicBezTo>
                  <a:pt x="454799" y="249371"/>
                  <a:pt x="450955" y="248822"/>
                  <a:pt x="446560" y="245526"/>
                </a:cubicBezTo>
                <a:cubicBezTo>
                  <a:pt x="438870" y="241132"/>
                  <a:pt x="429533" y="235639"/>
                  <a:pt x="418547" y="229048"/>
                </a:cubicBezTo>
                <a:cubicBezTo>
                  <a:pt x="407562" y="222456"/>
                  <a:pt x="397126" y="217513"/>
                  <a:pt x="387239" y="214217"/>
                </a:cubicBezTo>
                <a:cubicBezTo>
                  <a:pt x="367465" y="205429"/>
                  <a:pt x="344121" y="193894"/>
                  <a:pt x="317206" y="179613"/>
                </a:cubicBezTo>
                <a:cubicBezTo>
                  <a:pt x="290292" y="165332"/>
                  <a:pt x="271891" y="154896"/>
                  <a:pt x="262004" y="148304"/>
                </a:cubicBezTo>
                <a:lnTo>
                  <a:pt x="253765" y="141713"/>
                </a:lnTo>
                <a:lnTo>
                  <a:pt x="262004" y="141713"/>
                </a:lnTo>
                <a:cubicBezTo>
                  <a:pt x="267497" y="141713"/>
                  <a:pt x="275186" y="140065"/>
                  <a:pt x="285073" y="136770"/>
                </a:cubicBezTo>
                <a:cubicBezTo>
                  <a:pt x="294960" y="133474"/>
                  <a:pt x="302101" y="130178"/>
                  <a:pt x="306495" y="126883"/>
                </a:cubicBezTo>
                <a:cubicBezTo>
                  <a:pt x="310889" y="124686"/>
                  <a:pt x="314185" y="123587"/>
                  <a:pt x="316382" y="123587"/>
                </a:cubicBezTo>
                <a:lnTo>
                  <a:pt x="359226" y="107109"/>
                </a:lnTo>
                <a:cubicBezTo>
                  <a:pt x="385591" y="95025"/>
                  <a:pt x="403717" y="88983"/>
                  <a:pt x="413604" y="88983"/>
                </a:cubicBezTo>
                <a:cubicBezTo>
                  <a:pt x="437772" y="86786"/>
                  <a:pt x="451504" y="82391"/>
                  <a:pt x="454799" y="75800"/>
                </a:cubicBezTo>
                <a:cubicBezTo>
                  <a:pt x="461391" y="72504"/>
                  <a:pt x="465236" y="70857"/>
                  <a:pt x="466334" y="70857"/>
                </a:cubicBezTo>
                <a:cubicBezTo>
                  <a:pt x="471827" y="70857"/>
                  <a:pt x="475672" y="69758"/>
                  <a:pt x="477869" y="67561"/>
                </a:cubicBezTo>
                <a:cubicBezTo>
                  <a:pt x="478968" y="66462"/>
                  <a:pt x="485010" y="64815"/>
                  <a:pt x="495995" y="62617"/>
                </a:cubicBezTo>
                <a:cubicBezTo>
                  <a:pt x="513572" y="61519"/>
                  <a:pt x="526205" y="60146"/>
                  <a:pt x="533895" y="58498"/>
                </a:cubicBezTo>
                <a:cubicBezTo>
                  <a:pt x="541585" y="56850"/>
                  <a:pt x="546528" y="54928"/>
                  <a:pt x="548726" y="52730"/>
                </a:cubicBezTo>
                <a:cubicBezTo>
                  <a:pt x="553120" y="45041"/>
                  <a:pt x="565753" y="39548"/>
                  <a:pt x="586626" y="36252"/>
                </a:cubicBezTo>
                <a:cubicBezTo>
                  <a:pt x="600907" y="31858"/>
                  <a:pt x="608596" y="29112"/>
                  <a:pt x="609695" y="28013"/>
                </a:cubicBezTo>
                <a:lnTo>
                  <a:pt x="632765" y="26365"/>
                </a:lnTo>
                <a:cubicBezTo>
                  <a:pt x="644849" y="26365"/>
                  <a:pt x="652538" y="24717"/>
                  <a:pt x="655834" y="21422"/>
                </a:cubicBezTo>
                <a:cubicBezTo>
                  <a:pt x="658031" y="19225"/>
                  <a:pt x="664073" y="17028"/>
                  <a:pt x="673960" y="14830"/>
                </a:cubicBezTo>
                <a:cubicBezTo>
                  <a:pt x="686044" y="12633"/>
                  <a:pt x="693734" y="9887"/>
                  <a:pt x="697030" y="6591"/>
                </a:cubicBezTo>
                <a:cubicBezTo>
                  <a:pt x="701424" y="2197"/>
                  <a:pt x="704170" y="0"/>
                  <a:pt x="705269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8000"/>
                  <a:lumOff val="82000"/>
                </a:schemeClr>
              </a:gs>
              <a:gs pos="88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000" spc="-300" dirty="0">
              <a:gradFill>
                <a:gsLst>
                  <a:gs pos="0">
                    <a:schemeClr val="accent3">
                      <a:lumMod val="18000"/>
                      <a:lumOff val="82000"/>
                    </a:schemeClr>
                  </a:gs>
                  <a:gs pos="88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EBB88C3-5B19-7661-CA99-D96D9FADD6E1}"/>
              </a:ext>
            </a:extLst>
          </p:cNvPr>
          <p:cNvGrpSpPr/>
          <p:nvPr/>
        </p:nvGrpSpPr>
        <p:grpSpPr>
          <a:xfrm>
            <a:off x="5183639" y="3146068"/>
            <a:ext cx="1831367" cy="479962"/>
            <a:chOff x="6569852" y="3646809"/>
            <a:chExt cx="1831367" cy="479962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D87435C4-77A8-C983-8053-F0EE288BF0EC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6569852" y="3646809"/>
              <a:ext cx="1831365" cy="479962"/>
            </a:xfrm>
            <a:prstGeom prst="roundRect">
              <a:avLst>
                <a:gd name="adj" fmla="val 50000"/>
              </a:avLst>
            </a:prstGeom>
            <a:noFill/>
            <a:ln w="20955">
              <a:gradFill>
                <a:gsLst>
                  <a:gs pos="18000">
                    <a:srgbClr val="FFECB1"/>
                  </a:gs>
                  <a:gs pos="100000">
                    <a:srgbClr val="DCB745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0584" tIns="50292" rIns="100584" bIns="50292" rtlCol="0" anchor="ctr"/>
            <a:lstStyle/>
            <a:p>
              <a:pPr algn="ctr"/>
              <a:endParaRPr lang="zh-CN" altLang="en-US" sz="19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4AF1C05F-D1AE-B63B-D7F1-F4812128D71E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6569852" y="3709388"/>
              <a:ext cx="1831367" cy="364037"/>
            </a:xfrm>
            <a:prstGeom prst="rect">
              <a:avLst/>
            </a:prstGeom>
            <a:noFill/>
            <a:effectLst/>
          </p:spPr>
          <p:txBody>
            <a:bodyPr wrap="square" lIns="116677" tIns="58338" rIns="116677" bIns="58338" rtlCol="0">
              <a:spAutoFit/>
            </a:bodyPr>
            <a:lstStyle>
              <a:defPPr>
                <a:defRPr lang="zh-CN"/>
              </a:defPPr>
              <a:lvl1pPr algn="ctr">
                <a:defRPr sz="1856">
                  <a:gradFill>
                    <a:gsLst>
                      <a:gs pos="0">
                        <a:schemeClr val="accent4">
                          <a:lumMod val="20000"/>
                          <a:lumOff val="80000"/>
                        </a:schemeClr>
                      </a:gs>
                      <a:gs pos="51000">
                        <a:schemeClr val="accent4">
                          <a:lumMod val="40000"/>
                          <a:lumOff val="60000"/>
                        </a:schemeClr>
                      </a:gs>
                      <a:gs pos="100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outerShdw blurRad="147320" dist="29464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汇报人：小土山</a:t>
              </a: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D923C784-4B9E-7238-CE9F-ECDEAFA1C864}"/>
              </a:ext>
            </a:extLst>
          </p:cNvPr>
          <p:cNvGrpSpPr/>
          <p:nvPr/>
        </p:nvGrpSpPr>
        <p:grpSpPr>
          <a:xfrm>
            <a:off x="7505796" y="3155280"/>
            <a:ext cx="2662688" cy="479962"/>
            <a:chOff x="3106846" y="3660362"/>
            <a:chExt cx="2662688" cy="479962"/>
          </a:xfrm>
        </p:grpSpPr>
        <p:sp>
          <p:nvSpPr>
            <p:cNvPr id="63" name="矩形: 圆角 62">
              <a:extLst>
                <a:ext uri="{FF2B5EF4-FFF2-40B4-BE49-F238E27FC236}">
                  <a16:creationId xmlns:a16="http://schemas.microsoft.com/office/drawing/2014/main" id="{B3541337-0E73-E350-1153-B11D20D17152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3181751" y="3660362"/>
              <a:ext cx="2543190" cy="479962"/>
            </a:xfrm>
            <a:prstGeom prst="roundRect">
              <a:avLst>
                <a:gd name="adj" fmla="val 50000"/>
              </a:avLst>
            </a:prstGeom>
            <a:noFill/>
            <a:ln w="20955">
              <a:gradFill>
                <a:gsLst>
                  <a:gs pos="18000">
                    <a:srgbClr val="FFECB1"/>
                  </a:gs>
                  <a:gs pos="100000">
                    <a:srgbClr val="DCB745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0584" tIns="50292" rIns="100584" bIns="50292" rtlCol="0" anchor="ctr"/>
            <a:lstStyle/>
            <a:p>
              <a:pPr algn="ctr"/>
              <a:endParaRPr lang="zh-CN" altLang="en-US" sz="19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48" name="文本框 2047">
              <a:extLst>
                <a:ext uri="{FF2B5EF4-FFF2-40B4-BE49-F238E27FC236}">
                  <a16:creationId xmlns:a16="http://schemas.microsoft.com/office/drawing/2014/main" id="{5E0A931B-AEC1-C70B-03E0-24F83929F20B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3106846" y="3722941"/>
              <a:ext cx="2662688" cy="364037"/>
            </a:xfrm>
            <a:prstGeom prst="rect">
              <a:avLst/>
            </a:prstGeom>
            <a:noFill/>
            <a:effectLst/>
          </p:spPr>
          <p:txBody>
            <a:bodyPr wrap="square" lIns="116677" tIns="58338" rIns="116677" bIns="58338" rtlCol="0">
              <a:spAutoFit/>
            </a:bodyPr>
            <a:lstStyle>
              <a:defPPr>
                <a:defRPr lang="zh-CN"/>
              </a:defPPr>
              <a:lvl1pPr algn="ctr">
                <a:defRPr sz="1856">
                  <a:gradFill>
                    <a:gsLst>
                      <a:gs pos="0">
                        <a:schemeClr val="accent4">
                          <a:lumMod val="20000"/>
                          <a:lumOff val="80000"/>
                        </a:schemeClr>
                      </a:gs>
                      <a:gs pos="51000">
                        <a:schemeClr val="accent4">
                          <a:lumMod val="40000"/>
                          <a:lumOff val="60000"/>
                        </a:schemeClr>
                      </a:gs>
                      <a:gs pos="100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outerShdw blurRad="147320" dist="29464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联系方式：</a:t>
              </a:r>
              <a:r>
                <a:rPr lang="en-US" altLang="zh-CN" sz="16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18320051789</a:t>
              </a:r>
              <a:endParaRPr lang="zh-CN" alt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6860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湖边的建筑&#10;&#10;描述已自动生成">
            <a:extLst>
              <a:ext uri="{FF2B5EF4-FFF2-40B4-BE49-F238E27FC236}">
                <a16:creationId xmlns:a16="http://schemas.microsoft.com/office/drawing/2014/main" id="{38E77860-88BD-1E21-9B38-9C96CC496C4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619500"/>
          </a:xfrm>
          <a:custGeom>
            <a:avLst/>
            <a:gdLst>
              <a:gd name="connsiteX0" fmla="*/ 0 w 12192000"/>
              <a:gd name="connsiteY0" fmla="*/ 0 h 3619500"/>
              <a:gd name="connsiteX1" fmla="*/ 12192000 w 12192000"/>
              <a:gd name="connsiteY1" fmla="*/ 0 h 3619500"/>
              <a:gd name="connsiteX2" fmla="*/ 12192000 w 12192000"/>
              <a:gd name="connsiteY2" fmla="*/ 642392 h 3619500"/>
              <a:gd name="connsiteX3" fmla="*/ 12192000 w 12192000"/>
              <a:gd name="connsiteY3" fmla="*/ 1597058 h 3619500"/>
              <a:gd name="connsiteX4" fmla="*/ 12192000 w 12192000"/>
              <a:gd name="connsiteY4" fmla="*/ 2681556 h 3619500"/>
              <a:gd name="connsiteX5" fmla="*/ 12046037 w 12192000"/>
              <a:gd name="connsiteY5" fmla="*/ 2744526 h 3619500"/>
              <a:gd name="connsiteX6" fmla="*/ 6096000 w 12192000"/>
              <a:gd name="connsiteY6" fmla="*/ 3619500 h 3619500"/>
              <a:gd name="connsiteX7" fmla="*/ 145963 w 12192000"/>
              <a:gd name="connsiteY7" fmla="*/ 2744526 h 3619500"/>
              <a:gd name="connsiteX8" fmla="*/ 0 w 12192000"/>
              <a:gd name="connsiteY8" fmla="*/ 2681556 h 3619500"/>
              <a:gd name="connsiteX9" fmla="*/ 0 w 12192000"/>
              <a:gd name="connsiteY9" fmla="*/ 1597058 h 3619500"/>
              <a:gd name="connsiteX10" fmla="*/ 0 w 12192000"/>
              <a:gd name="connsiteY10" fmla="*/ 642392 h 361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3619500">
                <a:moveTo>
                  <a:pt x="0" y="0"/>
                </a:moveTo>
                <a:lnTo>
                  <a:pt x="12192000" y="0"/>
                </a:lnTo>
                <a:lnTo>
                  <a:pt x="12192000" y="642392"/>
                </a:lnTo>
                <a:lnTo>
                  <a:pt x="12192000" y="1597058"/>
                </a:lnTo>
                <a:lnTo>
                  <a:pt x="12192000" y="2681556"/>
                </a:lnTo>
                <a:lnTo>
                  <a:pt x="12046037" y="2744526"/>
                </a:lnTo>
                <a:cubicBezTo>
                  <a:pt x="10756548" y="3272423"/>
                  <a:pt x="8572824" y="3619500"/>
                  <a:pt x="6096000" y="3619500"/>
                </a:cubicBezTo>
                <a:cubicBezTo>
                  <a:pt x="3619176" y="3619500"/>
                  <a:pt x="1435452" y="3272423"/>
                  <a:pt x="145963" y="2744526"/>
                </a:cubicBezTo>
                <a:lnTo>
                  <a:pt x="0" y="2681556"/>
                </a:lnTo>
                <a:lnTo>
                  <a:pt x="0" y="1597058"/>
                </a:lnTo>
                <a:lnTo>
                  <a:pt x="0" y="642392"/>
                </a:lnTo>
                <a:close/>
              </a:path>
            </a:pathLst>
          </a:custGeom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94F32C7A-1DCD-95C8-7402-A37E3C098689}"/>
              </a:ext>
            </a:extLst>
          </p:cNvPr>
          <p:cNvSpPr/>
          <p:nvPr/>
        </p:nvSpPr>
        <p:spPr>
          <a:xfrm>
            <a:off x="0" y="0"/>
            <a:ext cx="12192000" cy="3619500"/>
          </a:xfrm>
          <a:custGeom>
            <a:avLst/>
            <a:gdLst>
              <a:gd name="connsiteX0" fmla="*/ 0 w 12192000"/>
              <a:gd name="connsiteY0" fmla="*/ 0 h 5152104"/>
              <a:gd name="connsiteX1" fmla="*/ 12192000 w 12192000"/>
              <a:gd name="connsiteY1" fmla="*/ 0 h 5152104"/>
              <a:gd name="connsiteX2" fmla="*/ 12192000 w 12192000"/>
              <a:gd name="connsiteY2" fmla="*/ 914400 h 5152104"/>
              <a:gd name="connsiteX3" fmla="*/ 12192000 w 12192000"/>
              <a:gd name="connsiteY3" fmla="*/ 2273300 h 5152104"/>
              <a:gd name="connsiteX4" fmla="*/ 12192000 w 12192000"/>
              <a:gd name="connsiteY4" fmla="*/ 3817006 h 5152104"/>
              <a:gd name="connsiteX5" fmla="*/ 12046037 w 12192000"/>
              <a:gd name="connsiteY5" fmla="*/ 3906640 h 5152104"/>
              <a:gd name="connsiteX6" fmla="*/ 6096000 w 12192000"/>
              <a:gd name="connsiteY6" fmla="*/ 5152104 h 5152104"/>
              <a:gd name="connsiteX7" fmla="*/ 145963 w 12192000"/>
              <a:gd name="connsiteY7" fmla="*/ 3906640 h 5152104"/>
              <a:gd name="connsiteX8" fmla="*/ 0 w 12192000"/>
              <a:gd name="connsiteY8" fmla="*/ 3817006 h 5152104"/>
              <a:gd name="connsiteX9" fmla="*/ 0 w 12192000"/>
              <a:gd name="connsiteY9" fmla="*/ 2273300 h 5152104"/>
              <a:gd name="connsiteX10" fmla="*/ 0 w 12192000"/>
              <a:gd name="connsiteY10" fmla="*/ 914400 h 515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5152104">
                <a:moveTo>
                  <a:pt x="0" y="0"/>
                </a:moveTo>
                <a:lnTo>
                  <a:pt x="12192000" y="0"/>
                </a:lnTo>
                <a:lnTo>
                  <a:pt x="12192000" y="914400"/>
                </a:lnTo>
                <a:lnTo>
                  <a:pt x="12192000" y="2273300"/>
                </a:lnTo>
                <a:lnTo>
                  <a:pt x="12192000" y="3817006"/>
                </a:lnTo>
                <a:lnTo>
                  <a:pt x="12046037" y="3906640"/>
                </a:lnTo>
                <a:cubicBezTo>
                  <a:pt x="10756548" y="4658064"/>
                  <a:pt x="8572824" y="5152104"/>
                  <a:pt x="6096000" y="5152104"/>
                </a:cubicBezTo>
                <a:cubicBezTo>
                  <a:pt x="3619176" y="5152104"/>
                  <a:pt x="1435452" y="4658064"/>
                  <a:pt x="145963" y="3906640"/>
                </a:cubicBezTo>
                <a:lnTo>
                  <a:pt x="0" y="3817006"/>
                </a:lnTo>
                <a:lnTo>
                  <a:pt x="0" y="2273300"/>
                </a:lnTo>
                <a:lnTo>
                  <a:pt x="0" y="914400"/>
                </a:lnTo>
                <a:close/>
              </a:path>
            </a:pathLst>
          </a:cu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6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363E5F1-E852-834F-4B4D-4813A8FFB807}"/>
              </a:ext>
            </a:extLst>
          </p:cNvPr>
          <p:cNvSpPr txBox="1"/>
          <p:nvPr/>
        </p:nvSpPr>
        <p:spPr>
          <a:xfrm>
            <a:off x="5767599" y="2517826"/>
            <a:ext cx="778934" cy="861974"/>
          </a:xfrm>
          <a:custGeom>
            <a:avLst/>
            <a:gdLst/>
            <a:ahLst/>
            <a:cxnLst/>
            <a:rect l="l" t="t" r="r" b="b"/>
            <a:pathLst>
              <a:path w="778934" h="861974">
                <a:moveTo>
                  <a:pt x="392600" y="537667"/>
                </a:moveTo>
                <a:cubicBezTo>
                  <a:pt x="391685" y="537667"/>
                  <a:pt x="390822" y="538074"/>
                  <a:pt x="390009" y="538886"/>
                </a:cubicBezTo>
                <a:cubicBezTo>
                  <a:pt x="377004" y="541325"/>
                  <a:pt x="363593" y="542950"/>
                  <a:pt x="349775" y="543763"/>
                </a:cubicBezTo>
                <a:cubicBezTo>
                  <a:pt x="344898" y="544576"/>
                  <a:pt x="329049" y="546608"/>
                  <a:pt x="302226" y="549859"/>
                </a:cubicBezTo>
                <a:cubicBezTo>
                  <a:pt x="275404" y="553110"/>
                  <a:pt x="260367" y="556362"/>
                  <a:pt x="257116" y="559613"/>
                </a:cubicBezTo>
                <a:lnTo>
                  <a:pt x="257116" y="562051"/>
                </a:lnTo>
                <a:cubicBezTo>
                  <a:pt x="257116" y="566115"/>
                  <a:pt x="259148" y="572211"/>
                  <a:pt x="263212" y="580339"/>
                </a:cubicBezTo>
                <a:cubicBezTo>
                  <a:pt x="266463" y="587654"/>
                  <a:pt x="269105" y="592328"/>
                  <a:pt x="271137" y="594360"/>
                </a:cubicBezTo>
                <a:cubicBezTo>
                  <a:pt x="273169" y="596392"/>
                  <a:pt x="275811" y="597408"/>
                  <a:pt x="279062" y="597408"/>
                </a:cubicBezTo>
                <a:cubicBezTo>
                  <a:pt x="283939" y="597408"/>
                  <a:pt x="299585" y="594563"/>
                  <a:pt x="326001" y="588874"/>
                </a:cubicBezTo>
                <a:cubicBezTo>
                  <a:pt x="352417" y="583184"/>
                  <a:pt x="367251" y="579526"/>
                  <a:pt x="370502" y="577901"/>
                </a:cubicBezTo>
                <a:cubicBezTo>
                  <a:pt x="377817" y="570586"/>
                  <a:pt x="386351" y="559206"/>
                  <a:pt x="396105" y="543763"/>
                </a:cubicBezTo>
                <a:cubicBezTo>
                  <a:pt x="397730" y="542138"/>
                  <a:pt x="397527" y="540512"/>
                  <a:pt x="395495" y="538886"/>
                </a:cubicBezTo>
                <a:cubicBezTo>
                  <a:pt x="394479" y="538074"/>
                  <a:pt x="393514" y="537667"/>
                  <a:pt x="392600" y="537667"/>
                </a:cubicBezTo>
                <a:close/>
                <a:moveTo>
                  <a:pt x="426585" y="475488"/>
                </a:moveTo>
                <a:cubicBezTo>
                  <a:pt x="431462" y="475488"/>
                  <a:pt x="435119" y="476707"/>
                  <a:pt x="437558" y="479146"/>
                </a:cubicBezTo>
                <a:cubicBezTo>
                  <a:pt x="439996" y="481584"/>
                  <a:pt x="444873" y="482803"/>
                  <a:pt x="452188" y="482803"/>
                </a:cubicBezTo>
                <a:cubicBezTo>
                  <a:pt x="457878" y="482803"/>
                  <a:pt x="464786" y="484022"/>
                  <a:pt x="472914" y="486461"/>
                </a:cubicBezTo>
                <a:cubicBezTo>
                  <a:pt x="481043" y="488899"/>
                  <a:pt x="485919" y="491338"/>
                  <a:pt x="487545" y="493776"/>
                </a:cubicBezTo>
                <a:lnTo>
                  <a:pt x="498518" y="501091"/>
                </a:lnTo>
                <a:cubicBezTo>
                  <a:pt x="502582" y="502717"/>
                  <a:pt x="505020" y="504342"/>
                  <a:pt x="505833" y="505968"/>
                </a:cubicBezTo>
                <a:cubicBezTo>
                  <a:pt x="506646" y="507594"/>
                  <a:pt x="507052" y="512064"/>
                  <a:pt x="507052" y="519379"/>
                </a:cubicBezTo>
                <a:cubicBezTo>
                  <a:pt x="507052" y="528320"/>
                  <a:pt x="505833" y="534010"/>
                  <a:pt x="503395" y="536448"/>
                </a:cubicBezTo>
                <a:cubicBezTo>
                  <a:pt x="500956" y="538886"/>
                  <a:pt x="499737" y="541731"/>
                  <a:pt x="499737" y="544982"/>
                </a:cubicBezTo>
                <a:cubicBezTo>
                  <a:pt x="499737" y="547421"/>
                  <a:pt x="496486" y="552704"/>
                  <a:pt x="489983" y="560832"/>
                </a:cubicBezTo>
                <a:lnTo>
                  <a:pt x="481449" y="571805"/>
                </a:lnTo>
                <a:lnTo>
                  <a:pt x="485107" y="580339"/>
                </a:lnTo>
                <a:cubicBezTo>
                  <a:pt x="487545" y="583590"/>
                  <a:pt x="488764" y="586029"/>
                  <a:pt x="488764" y="587654"/>
                </a:cubicBezTo>
                <a:cubicBezTo>
                  <a:pt x="488764" y="589280"/>
                  <a:pt x="487139" y="592938"/>
                  <a:pt x="483887" y="598627"/>
                </a:cubicBezTo>
                <a:cubicBezTo>
                  <a:pt x="474947" y="613258"/>
                  <a:pt x="461535" y="620573"/>
                  <a:pt x="443654" y="620573"/>
                </a:cubicBezTo>
                <a:lnTo>
                  <a:pt x="437558" y="620573"/>
                </a:lnTo>
                <a:cubicBezTo>
                  <a:pt x="430243" y="620573"/>
                  <a:pt x="423740" y="621182"/>
                  <a:pt x="418051" y="622402"/>
                </a:cubicBezTo>
                <a:cubicBezTo>
                  <a:pt x="412361" y="623621"/>
                  <a:pt x="409516" y="625043"/>
                  <a:pt x="409516" y="626669"/>
                </a:cubicBezTo>
                <a:cubicBezTo>
                  <a:pt x="409516" y="628294"/>
                  <a:pt x="412361" y="629107"/>
                  <a:pt x="418051" y="629107"/>
                </a:cubicBezTo>
                <a:cubicBezTo>
                  <a:pt x="424553" y="629107"/>
                  <a:pt x="434510" y="631342"/>
                  <a:pt x="447921" y="635813"/>
                </a:cubicBezTo>
                <a:cubicBezTo>
                  <a:pt x="461332" y="640283"/>
                  <a:pt x="471695" y="644957"/>
                  <a:pt x="479010" y="649834"/>
                </a:cubicBezTo>
                <a:cubicBezTo>
                  <a:pt x="487139" y="655523"/>
                  <a:pt x="492422" y="661619"/>
                  <a:pt x="494860" y="668122"/>
                </a:cubicBezTo>
                <a:cubicBezTo>
                  <a:pt x="497299" y="673811"/>
                  <a:pt x="498518" y="679094"/>
                  <a:pt x="498518" y="683971"/>
                </a:cubicBezTo>
                <a:cubicBezTo>
                  <a:pt x="498518" y="688848"/>
                  <a:pt x="496892" y="693725"/>
                  <a:pt x="493641" y="698602"/>
                </a:cubicBezTo>
                <a:cubicBezTo>
                  <a:pt x="490390" y="703478"/>
                  <a:pt x="483887" y="710794"/>
                  <a:pt x="474134" y="720547"/>
                </a:cubicBezTo>
                <a:cubicBezTo>
                  <a:pt x="464380" y="729488"/>
                  <a:pt x="457268" y="735584"/>
                  <a:pt x="452798" y="738835"/>
                </a:cubicBezTo>
                <a:cubicBezTo>
                  <a:pt x="448327" y="742086"/>
                  <a:pt x="440809" y="745744"/>
                  <a:pt x="430243" y="749808"/>
                </a:cubicBezTo>
                <a:cubicBezTo>
                  <a:pt x="413987" y="757123"/>
                  <a:pt x="405859" y="761187"/>
                  <a:pt x="405859" y="762000"/>
                </a:cubicBezTo>
                <a:lnTo>
                  <a:pt x="409516" y="763219"/>
                </a:lnTo>
                <a:cubicBezTo>
                  <a:pt x="416018" y="763219"/>
                  <a:pt x="434916" y="761390"/>
                  <a:pt x="466209" y="757733"/>
                </a:cubicBezTo>
                <a:cubicBezTo>
                  <a:pt x="497502" y="754075"/>
                  <a:pt x="516399" y="751840"/>
                  <a:pt x="522902" y="751027"/>
                </a:cubicBezTo>
                <a:cubicBezTo>
                  <a:pt x="544847" y="748589"/>
                  <a:pt x="564761" y="747370"/>
                  <a:pt x="582643" y="747370"/>
                </a:cubicBezTo>
                <a:cubicBezTo>
                  <a:pt x="610278" y="747370"/>
                  <a:pt x="632020" y="750824"/>
                  <a:pt x="647870" y="757733"/>
                </a:cubicBezTo>
                <a:cubicBezTo>
                  <a:pt x="663719" y="764642"/>
                  <a:pt x="680585" y="777850"/>
                  <a:pt x="698466" y="797357"/>
                </a:cubicBezTo>
                <a:cubicBezTo>
                  <a:pt x="707407" y="806298"/>
                  <a:pt x="711878" y="814019"/>
                  <a:pt x="711878" y="820522"/>
                </a:cubicBezTo>
                <a:cubicBezTo>
                  <a:pt x="711878" y="825398"/>
                  <a:pt x="707407" y="832307"/>
                  <a:pt x="698466" y="841248"/>
                </a:cubicBezTo>
                <a:cubicBezTo>
                  <a:pt x="692777" y="846938"/>
                  <a:pt x="688713" y="850189"/>
                  <a:pt x="686274" y="851002"/>
                </a:cubicBezTo>
                <a:cubicBezTo>
                  <a:pt x="683836" y="851814"/>
                  <a:pt x="680178" y="851814"/>
                  <a:pt x="675302" y="851002"/>
                </a:cubicBezTo>
                <a:lnTo>
                  <a:pt x="658233" y="846125"/>
                </a:lnTo>
                <a:cubicBezTo>
                  <a:pt x="635474" y="833933"/>
                  <a:pt x="621657" y="827837"/>
                  <a:pt x="616780" y="827837"/>
                </a:cubicBezTo>
                <a:lnTo>
                  <a:pt x="594835" y="822960"/>
                </a:lnTo>
                <a:cubicBezTo>
                  <a:pt x="554195" y="814019"/>
                  <a:pt x="524527" y="808736"/>
                  <a:pt x="505833" y="807110"/>
                </a:cubicBezTo>
                <a:lnTo>
                  <a:pt x="435119" y="805891"/>
                </a:lnTo>
                <a:lnTo>
                  <a:pt x="387570" y="805891"/>
                </a:lnTo>
                <a:cubicBezTo>
                  <a:pt x="360748" y="805891"/>
                  <a:pt x="345711" y="806704"/>
                  <a:pt x="342460" y="808330"/>
                </a:cubicBezTo>
                <a:cubicBezTo>
                  <a:pt x="340022" y="809955"/>
                  <a:pt x="335958" y="809955"/>
                  <a:pt x="330268" y="808330"/>
                </a:cubicBezTo>
                <a:cubicBezTo>
                  <a:pt x="328643" y="807517"/>
                  <a:pt x="325798" y="807110"/>
                  <a:pt x="321734" y="807110"/>
                </a:cubicBezTo>
                <a:lnTo>
                  <a:pt x="296130" y="809549"/>
                </a:lnTo>
                <a:cubicBezTo>
                  <a:pt x="257929" y="815238"/>
                  <a:pt x="236390" y="819709"/>
                  <a:pt x="231513" y="822960"/>
                </a:cubicBezTo>
                <a:cubicBezTo>
                  <a:pt x="230700" y="823773"/>
                  <a:pt x="227043" y="824992"/>
                  <a:pt x="220540" y="826618"/>
                </a:cubicBezTo>
                <a:cubicBezTo>
                  <a:pt x="192905" y="831494"/>
                  <a:pt x="176649" y="835152"/>
                  <a:pt x="171772" y="837590"/>
                </a:cubicBezTo>
                <a:cubicBezTo>
                  <a:pt x="166083" y="840842"/>
                  <a:pt x="159987" y="842874"/>
                  <a:pt x="153484" y="843686"/>
                </a:cubicBezTo>
                <a:cubicBezTo>
                  <a:pt x="143731" y="847750"/>
                  <a:pt x="138041" y="850595"/>
                  <a:pt x="136415" y="852221"/>
                </a:cubicBezTo>
                <a:cubicBezTo>
                  <a:pt x="128287" y="858723"/>
                  <a:pt x="118940" y="861974"/>
                  <a:pt x="108374" y="861974"/>
                </a:cubicBezTo>
                <a:cubicBezTo>
                  <a:pt x="101059" y="861974"/>
                  <a:pt x="92524" y="859942"/>
                  <a:pt x="82771" y="855878"/>
                </a:cubicBezTo>
                <a:cubicBezTo>
                  <a:pt x="75455" y="851814"/>
                  <a:pt x="65905" y="844296"/>
                  <a:pt x="54119" y="833323"/>
                </a:cubicBezTo>
                <a:cubicBezTo>
                  <a:pt x="42334" y="822350"/>
                  <a:pt x="37254" y="816458"/>
                  <a:pt x="38879" y="815645"/>
                </a:cubicBezTo>
                <a:lnTo>
                  <a:pt x="58387" y="814426"/>
                </a:lnTo>
                <a:cubicBezTo>
                  <a:pt x="81958" y="811174"/>
                  <a:pt x="98214" y="808736"/>
                  <a:pt x="107155" y="807110"/>
                </a:cubicBezTo>
                <a:cubicBezTo>
                  <a:pt x="129913" y="803859"/>
                  <a:pt x="146169" y="801014"/>
                  <a:pt x="155923" y="798576"/>
                </a:cubicBezTo>
                <a:cubicBezTo>
                  <a:pt x="171366" y="796950"/>
                  <a:pt x="183964" y="794918"/>
                  <a:pt x="193718" y="792480"/>
                </a:cubicBezTo>
                <a:cubicBezTo>
                  <a:pt x="240860" y="784352"/>
                  <a:pt x="270527" y="779882"/>
                  <a:pt x="282719" y="779069"/>
                </a:cubicBezTo>
                <a:cubicBezTo>
                  <a:pt x="303039" y="776630"/>
                  <a:pt x="323766" y="762406"/>
                  <a:pt x="344898" y="736397"/>
                </a:cubicBezTo>
                <a:cubicBezTo>
                  <a:pt x="353839" y="725018"/>
                  <a:pt x="362780" y="713029"/>
                  <a:pt x="371721" y="700430"/>
                </a:cubicBezTo>
                <a:cubicBezTo>
                  <a:pt x="380662" y="687832"/>
                  <a:pt x="387570" y="677875"/>
                  <a:pt x="392447" y="670560"/>
                </a:cubicBezTo>
                <a:cubicBezTo>
                  <a:pt x="394886" y="665683"/>
                  <a:pt x="396105" y="662432"/>
                  <a:pt x="396105" y="660806"/>
                </a:cubicBezTo>
                <a:cubicBezTo>
                  <a:pt x="396105" y="658368"/>
                  <a:pt x="394886" y="656539"/>
                  <a:pt x="392447" y="655320"/>
                </a:cubicBezTo>
                <a:cubicBezTo>
                  <a:pt x="390009" y="654101"/>
                  <a:pt x="386758" y="652678"/>
                  <a:pt x="382694" y="651053"/>
                </a:cubicBezTo>
                <a:cubicBezTo>
                  <a:pt x="365625" y="643738"/>
                  <a:pt x="357091" y="640080"/>
                  <a:pt x="357091" y="640080"/>
                </a:cubicBezTo>
                <a:cubicBezTo>
                  <a:pt x="351401" y="637642"/>
                  <a:pt x="345102" y="636016"/>
                  <a:pt x="338193" y="635203"/>
                </a:cubicBezTo>
                <a:cubicBezTo>
                  <a:pt x="331284" y="634390"/>
                  <a:pt x="321327" y="633984"/>
                  <a:pt x="308322" y="633984"/>
                </a:cubicBezTo>
                <a:cubicBezTo>
                  <a:pt x="296130" y="633984"/>
                  <a:pt x="286987" y="634187"/>
                  <a:pt x="280891" y="634594"/>
                </a:cubicBezTo>
                <a:cubicBezTo>
                  <a:pt x="274795" y="635000"/>
                  <a:pt x="271340" y="636422"/>
                  <a:pt x="270527" y="638861"/>
                </a:cubicBezTo>
                <a:lnTo>
                  <a:pt x="261993" y="646176"/>
                </a:lnTo>
                <a:cubicBezTo>
                  <a:pt x="258742" y="646989"/>
                  <a:pt x="255491" y="651053"/>
                  <a:pt x="252239" y="658368"/>
                </a:cubicBezTo>
                <a:cubicBezTo>
                  <a:pt x="250614" y="661619"/>
                  <a:pt x="249801" y="665683"/>
                  <a:pt x="249801" y="670560"/>
                </a:cubicBezTo>
                <a:cubicBezTo>
                  <a:pt x="249801" y="676250"/>
                  <a:pt x="250207" y="681126"/>
                  <a:pt x="251020" y="685190"/>
                </a:cubicBezTo>
                <a:cubicBezTo>
                  <a:pt x="254271" y="696570"/>
                  <a:pt x="256303" y="702259"/>
                  <a:pt x="257116" y="702259"/>
                </a:cubicBezTo>
                <a:cubicBezTo>
                  <a:pt x="258742" y="703885"/>
                  <a:pt x="260774" y="702666"/>
                  <a:pt x="263212" y="698602"/>
                </a:cubicBezTo>
                <a:cubicBezTo>
                  <a:pt x="268089" y="693725"/>
                  <a:pt x="270934" y="692099"/>
                  <a:pt x="271746" y="693725"/>
                </a:cubicBezTo>
                <a:cubicBezTo>
                  <a:pt x="274998" y="694538"/>
                  <a:pt x="282516" y="691286"/>
                  <a:pt x="294302" y="683971"/>
                </a:cubicBezTo>
                <a:cubicBezTo>
                  <a:pt x="306087" y="676656"/>
                  <a:pt x="316857" y="668934"/>
                  <a:pt x="326611" y="660806"/>
                </a:cubicBezTo>
                <a:cubicBezTo>
                  <a:pt x="331487" y="657555"/>
                  <a:pt x="334332" y="656742"/>
                  <a:pt x="335145" y="658368"/>
                </a:cubicBezTo>
                <a:cubicBezTo>
                  <a:pt x="336771" y="661619"/>
                  <a:pt x="337583" y="664464"/>
                  <a:pt x="337583" y="666902"/>
                </a:cubicBezTo>
                <a:cubicBezTo>
                  <a:pt x="337583" y="672592"/>
                  <a:pt x="335551" y="678688"/>
                  <a:pt x="331487" y="685190"/>
                </a:cubicBezTo>
                <a:lnTo>
                  <a:pt x="325391" y="696163"/>
                </a:lnTo>
                <a:cubicBezTo>
                  <a:pt x="325391" y="698602"/>
                  <a:pt x="312387" y="713638"/>
                  <a:pt x="286377" y="741274"/>
                </a:cubicBezTo>
                <a:cubicBezTo>
                  <a:pt x="281500" y="746150"/>
                  <a:pt x="277233" y="749808"/>
                  <a:pt x="273575" y="752246"/>
                </a:cubicBezTo>
                <a:cubicBezTo>
                  <a:pt x="269918" y="754685"/>
                  <a:pt x="266463" y="755904"/>
                  <a:pt x="263212" y="755904"/>
                </a:cubicBezTo>
                <a:cubicBezTo>
                  <a:pt x="256710" y="755904"/>
                  <a:pt x="252239" y="757530"/>
                  <a:pt x="249801" y="760781"/>
                </a:cubicBezTo>
                <a:cubicBezTo>
                  <a:pt x="247363" y="763219"/>
                  <a:pt x="244518" y="764438"/>
                  <a:pt x="241267" y="764438"/>
                </a:cubicBezTo>
                <a:cubicBezTo>
                  <a:pt x="236390" y="764438"/>
                  <a:pt x="231513" y="759968"/>
                  <a:pt x="226636" y="751027"/>
                </a:cubicBezTo>
                <a:cubicBezTo>
                  <a:pt x="223385" y="745338"/>
                  <a:pt x="221353" y="739851"/>
                  <a:pt x="220540" y="734568"/>
                </a:cubicBezTo>
                <a:cubicBezTo>
                  <a:pt x="219727" y="729285"/>
                  <a:pt x="219321" y="722173"/>
                  <a:pt x="219321" y="713232"/>
                </a:cubicBezTo>
                <a:cubicBezTo>
                  <a:pt x="219321" y="698602"/>
                  <a:pt x="220947" y="685597"/>
                  <a:pt x="224198" y="674218"/>
                </a:cubicBezTo>
                <a:cubicBezTo>
                  <a:pt x="226636" y="667715"/>
                  <a:pt x="227855" y="662838"/>
                  <a:pt x="227855" y="659587"/>
                </a:cubicBezTo>
                <a:cubicBezTo>
                  <a:pt x="227855" y="657962"/>
                  <a:pt x="225011" y="654304"/>
                  <a:pt x="219321" y="648614"/>
                </a:cubicBezTo>
                <a:cubicBezTo>
                  <a:pt x="212006" y="641299"/>
                  <a:pt x="205707" y="631749"/>
                  <a:pt x="200423" y="619963"/>
                </a:cubicBezTo>
                <a:cubicBezTo>
                  <a:pt x="195140" y="608178"/>
                  <a:pt x="192499" y="597814"/>
                  <a:pt x="192499" y="588874"/>
                </a:cubicBezTo>
                <a:cubicBezTo>
                  <a:pt x="193311" y="578307"/>
                  <a:pt x="192092" y="567334"/>
                  <a:pt x="188841" y="555955"/>
                </a:cubicBezTo>
                <a:cubicBezTo>
                  <a:pt x="185590" y="544576"/>
                  <a:pt x="181932" y="536854"/>
                  <a:pt x="177868" y="532790"/>
                </a:cubicBezTo>
                <a:cubicBezTo>
                  <a:pt x="177055" y="531978"/>
                  <a:pt x="176649" y="530962"/>
                  <a:pt x="176649" y="529742"/>
                </a:cubicBezTo>
                <a:cubicBezTo>
                  <a:pt x="176649" y="528523"/>
                  <a:pt x="177055" y="527914"/>
                  <a:pt x="177868" y="527914"/>
                </a:cubicBezTo>
                <a:cubicBezTo>
                  <a:pt x="178681" y="527914"/>
                  <a:pt x="177868" y="525475"/>
                  <a:pt x="175430" y="520598"/>
                </a:cubicBezTo>
                <a:cubicBezTo>
                  <a:pt x="172991" y="518160"/>
                  <a:pt x="171366" y="515722"/>
                  <a:pt x="170553" y="513283"/>
                </a:cubicBezTo>
                <a:cubicBezTo>
                  <a:pt x="172179" y="511658"/>
                  <a:pt x="180103" y="512877"/>
                  <a:pt x="194327" y="516941"/>
                </a:cubicBezTo>
                <a:cubicBezTo>
                  <a:pt x="208551" y="521005"/>
                  <a:pt x="217695" y="524662"/>
                  <a:pt x="221759" y="527914"/>
                </a:cubicBezTo>
                <a:cubicBezTo>
                  <a:pt x="225823" y="531165"/>
                  <a:pt x="229481" y="532790"/>
                  <a:pt x="232732" y="532790"/>
                </a:cubicBezTo>
                <a:cubicBezTo>
                  <a:pt x="235983" y="532790"/>
                  <a:pt x="240860" y="531165"/>
                  <a:pt x="247363" y="527914"/>
                </a:cubicBezTo>
                <a:cubicBezTo>
                  <a:pt x="265244" y="519786"/>
                  <a:pt x="298162" y="509626"/>
                  <a:pt x="346118" y="497434"/>
                </a:cubicBezTo>
                <a:cubicBezTo>
                  <a:pt x="371314" y="491744"/>
                  <a:pt x="385538" y="487274"/>
                  <a:pt x="388790" y="484022"/>
                </a:cubicBezTo>
                <a:cubicBezTo>
                  <a:pt x="396105" y="481584"/>
                  <a:pt x="401388" y="480365"/>
                  <a:pt x="404639" y="480365"/>
                </a:cubicBezTo>
                <a:cubicBezTo>
                  <a:pt x="411142" y="480365"/>
                  <a:pt x="416018" y="479552"/>
                  <a:pt x="419270" y="477926"/>
                </a:cubicBezTo>
                <a:cubicBezTo>
                  <a:pt x="422521" y="476301"/>
                  <a:pt x="424959" y="475488"/>
                  <a:pt x="426585" y="475488"/>
                </a:cubicBezTo>
                <a:close/>
                <a:moveTo>
                  <a:pt x="385742" y="375514"/>
                </a:moveTo>
                <a:cubicBezTo>
                  <a:pt x="386961" y="375514"/>
                  <a:pt x="388790" y="376326"/>
                  <a:pt x="391228" y="377952"/>
                </a:cubicBezTo>
                <a:cubicBezTo>
                  <a:pt x="395292" y="380390"/>
                  <a:pt x="406265" y="382829"/>
                  <a:pt x="424147" y="385267"/>
                </a:cubicBezTo>
                <a:cubicBezTo>
                  <a:pt x="444467" y="389331"/>
                  <a:pt x="458487" y="393192"/>
                  <a:pt x="466209" y="396850"/>
                </a:cubicBezTo>
                <a:cubicBezTo>
                  <a:pt x="473930" y="400507"/>
                  <a:pt x="481043" y="405587"/>
                  <a:pt x="487545" y="412090"/>
                </a:cubicBezTo>
                <a:cubicBezTo>
                  <a:pt x="489170" y="413715"/>
                  <a:pt x="490999" y="415747"/>
                  <a:pt x="493031" y="418186"/>
                </a:cubicBezTo>
                <a:cubicBezTo>
                  <a:pt x="495063" y="420624"/>
                  <a:pt x="496079" y="422250"/>
                  <a:pt x="496079" y="423062"/>
                </a:cubicBezTo>
                <a:cubicBezTo>
                  <a:pt x="496079" y="423875"/>
                  <a:pt x="495266" y="424688"/>
                  <a:pt x="493641" y="425501"/>
                </a:cubicBezTo>
                <a:cubicBezTo>
                  <a:pt x="488764" y="428752"/>
                  <a:pt x="483074" y="433629"/>
                  <a:pt x="476572" y="440131"/>
                </a:cubicBezTo>
                <a:cubicBezTo>
                  <a:pt x="470882" y="445821"/>
                  <a:pt x="466412" y="449682"/>
                  <a:pt x="463161" y="451714"/>
                </a:cubicBezTo>
                <a:cubicBezTo>
                  <a:pt x="459910" y="453746"/>
                  <a:pt x="455846" y="454762"/>
                  <a:pt x="450969" y="454762"/>
                </a:cubicBezTo>
                <a:cubicBezTo>
                  <a:pt x="446092" y="454762"/>
                  <a:pt x="441622" y="454355"/>
                  <a:pt x="437558" y="453542"/>
                </a:cubicBezTo>
                <a:cubicBezTo>
                  <a:pt x="433494" y="452730"/>
                  <a:pt x="427804" y="452323"/>
                  <a:pt x="420489" y="452323"/>
                </a:cubicBezTo>
                <a:cubicBezTo>
                  <a:pt x="409922" y="452323"/>
                  <a:pt x="399356" y="453136"/>
                  <a:pt x="388790" y="454762"/>
                </a:cubicBezTo>
                <a:cubicBezTo>
                  <a:pt x="370095" y="457200"/>
                  <a:pt x="338396" y="462890"/>
                  <a:pt x="293692" y="471830"/>
                </a:cubicBezTo>
                <a:cubicBezTo>
                  <a:pt x="290441" y="472643"/>
                  <a:pt x="285158" y="473050"/>
                  <a:pt x="277843" y="473050"/>
                </a:cubicBezTo>
                <a:cubicBezTo>
                  <a:pt x="256710" y="473050"/>
                  <a:pt x="241267" y="470611"/>
                  <a:pt x="231513" y="465734"/>
                </a:cubicBezTo>
                <a:cubicBezTo>
                  <a:pt x="225823" y="463296"/>
                  <a:pt x="219524" y="459029"/>
                  <a:pt x="212615" y="452933"/>
                </a:cubicBezTo>
                <a:cubicBezTo>
                  <a:pt x="205707" y="446837"/>
                  <a:pt x="200626" y="440944"/>
                  <a:pt x="197375" y="435254"/>
                </a:cubicBezTo>
                <a:cubicBezTo>
                  <a:pt x="196563" y="433629"/>
                  <a:pt x="195546" y="431800"/>
                  <a:pt x="194327" y="429768"/>
                </a:cubicBezTo>
                <a:cubicBezTo>
                  <a:pt x="193108" y="427736"/>
                  <a:pt x="192702" y="426314"/>
                  <a:pt x="193108" y="425501"/>
                </a:cubicBezTo>
                <a:cubicBezTo>
                  <a:pt x="193515" y="424688"/>
                  <a:pt x="194124" y="424282"/>
                  <a:pt x="194937" y="424282"/>
                </a:cubicBezTo>
                <a:cubicBezTo>
                  <a:pt x="196563" y="424282"/>
                  <a:pt x="198391" y="424485"/>
                  <a:pt x="200423" y="424891"/>
                </a:cubicBezTo>
                <a:cubicBezTo>
                  <a:pt x="202455" y="425298"/>
                  <a:pt x="202659" y="424282"/>
                  <a:pt x="201033" y="421843"/>
                </a:cubicBezTo>
                <a:lnTo>
                  <a:pt x="194937" y="414528"/>
                </a:lnTo>
                <a:cubicBezTo>
                  <a:pt x="193311" y="414528"/>
                  <a:pt x="192499" y="413309"/>
                  <a:pt x="192499" y="410870"/>
                </a:cubicBezTo>
                <a:cubicBezTo>
                  <a:pt x="192499" y="409245"/>
                  <a:pt x="196156" y="410464"/>
                  <a:pt x="203471" y="414528"/>
                </a:cubicBezTo>
                <a:cubicBezTo>
                  <a:pt x="211599" y="418592"/>
                  <a:pt x="218915" y="420624"/>
                  <a:pt x="225417" y="420624"/>
                </a:cubicBezTo>
                <a:cubicBezTo>
                  <a:pt x="235171" y="420624"/>
                  <a:pt x="255897" y="416560"/>
                  <a:pt x="287596" y="408432"/>
                </a:cubicBezTo>
                <a:cubicBezTo>
                  <a:pt x="293286" y="406806"/>
                  <a:pt x="303446" y="404368"/>
                  <a:pt x="318076" y="401117"/>
                </a:cubicBezTo>
                <a:cubicBezTo>
                  <a:pt x="332706" y="397866"/>
                  <a:pt x="341444" y="395427"/>
                  <a:pt x="344289" y="393802"/>
                </a:cubicBezTo>
                <a:cubicBezTo>
                  <a:pt x="347134" y="392176"/>
                  <a:pt x="348963" y="390144"/>
                  <a:pt x="349775" y="387706"/>
                </a:cubicBezTo>
                <a:cubicBezTo>
                  <a:pt x="350588" y="384454"/>
                  <a:pt x="352823" y="382219"/>
                  <a:pt x="356481" y="381000"/>
                </a:cubicBezTo>
                <a:cubicBezTo>
                  <a:pt x="360139" y="379781"/>
                  <a:pt x="365219" y="379171"/>
                  <a:pt x="371721" y="379171"/>
                </a:cubicBezTo>
                <a:cubicBezTo>
                  <a:pt x="379849" y="377546"/>
                  <a:pt x="383913" y="376733"/>
                  <a:pt x="383913" y="376733"/>
                </a:cubicBezTo>
                <a:cubicBezTo>
                  <a:pt x="383913" y="375920"/>
                  <a:pt x="384522" y="375514"/>
                  <a:pt x="385742" y="375514"/>
                </a:cubicBezTo>
                <a:close/>
                <a:moveTo>
                  <a:pt x="572889" y="308458"/>
                </a:moveTo>
                <a:cubicBezTo>
                  <a:pt x="596460" y="308458"/>
                  <a:pt x="614748" y="309677"/>
                  <a:pt x="627753" y="312115"/>
                </a:cubicBezTo>
                <a:cubicBezTo>
                  <a:pt x="639945" y="313741"/>
                  <a:pt x="653356" y="316789"/>
                  <a:pt x="667987" y="321259"/>
                </a:cubicBezTo>
                <a:cubicBezTo>
                  <a:pt x="682617" y="325730"/>
                  <a:pt x="693590" y="329997"/>
                  <a:pt x="700905" y="334061"/>
                </a:cubicBezTo>
                <a:lnTo>
                  <a:pt x="725289" y="346253"/>
                </a:lnTo>
                <a:cubicBezTo>
                  <a:pt x="734230" y="350317"/>
                  <a:pt x="743983" y="357022"/>
                  <a:pt x="754550" y="366370"/>
                </a:cubicBezTo>
                <a:cubicBezTo>
                  <a:pt x="765116" y="375717"/>
                  <a:pt x="771212" y="382829"/>
                  <a:pt x="772838" y="387706"/>
                </a:cubicBezTo>
                <a:cubicBezTo>
                  <a:pt x="774463" y="390957"/>
                  <a:pt x="776089" y="399898"/>
                  <a:pt x="777714" y="414528"/>
                </a:cubicBezTo>
                <a:cubicBezTo>
                  <a:pt x="778527" y="419405"/>
                  <a:pt x="778934" y="425501"/>
                  <a:pt x="778934" y="432816"/>
                </a:cubicBezTo>
                <a:cubicBezTo>
                  <a:pt x="778934" y="437693"/>
                  <a:pt x="778121" y="440944"/>
                  <a:pt x="776495" y="442570"/>
                </a:cubicBezTo>
                <a:cubicBezTo>
                  <a:pt x="774870" y="444195"/>
                  <a:pt x="771618" y="445008"/>
                  <a:pt x="766742" y="445008"/>
                </a:cubicBezTo>
                <a:cubicBezTo>
                  <a:pt x="761052" y="445008"/>
                  <a:pt x="756988" y="445618"/>
                  <a:pt x="754550" y="446837"/>
                </a:cubicBezTo>
                <a:cubicBezTo>
                  <a:pt x="752111" y="448056"/>
                  <a:pt x="749267" y="451104"/>
                  <a:pt x="746015" y="455981"/>
                </a:cubicBezTo>
                <a:cubicBezTo>
                  <a:pt x="742764" y="460858"/>
                  <a:pt x="738294" y="463296"/>
                  <a:pt x="732604" y="463296"/>
                </a:cubicBezTo>
                <a:cubicBezTo>
                  <a:pt x="728540" y="463296"/>
                  <a:pt x="724476" y="464515"/>
                  <a:pt x="720412" y="466954"/>
                </a:cubicBezTo>
                <a:cubicBezTo>
                  <a:pt x="719599" y="467766"/>
                  <a:pt x="717161" y="468173"/>
                  <a:pt x="713097" y="468173"/>
                </a:cubicBezTo>
                <a:cubicBezTo>
                  <a:pt x="708220" y="468173"/>
                  <a:pt x="703750" y="467766"/>
                  <a:pt x="699686" y="466954"/>
                </a:cubicBezTo>
                <a:cubicBezTo>
                  <a:pt x="676927" y="462077"/>
                  <a:pt x="656201" y="458826"/>
                  <a:pt x="637507" y="457200"/>
                </a:cubicBezTo>
                <a:cubicBezTo>
                  <a:pt x="626127" y="455574"/>
                  <a:pt x="617999" y="453542"/>
                  <a:pt x="613122" y="451104"/>
                </a:cubicBezTo>
                <a:cubicBezTo>
                  <a:pt x="608246" y="448666"/>
                  <a:pt x="601134" y="446837"/>
                  <a:pt x="591787" y="445618"/>
                </a:cubicBezTo>
                <a:cubicBezTo>
                  <a:pt x="582439" y="444398"/>
                  <a:pt x="576140" y="444195"/>
                  <a:pt x="572889" y="445008"/>
                </a:cubicBezTo>
                <a:cubicBezTo>
                  <a:pt x="570451" y="445821"/>
                  <a:pt x="563542" y="446227"/>
                  <a:pt x="552162" y="446227"/>
                </a:cubicBezTo>
                <a:cubicBezTo>
                  <a:pt x="540783" y="446227"/>
                  <a:pt x="533874" y="445821"/>
                  <a:pt x="531436" y="445008"/>
                </a:cubicBezTo>
                <a:cubicBezTo>
                  <a:pt x="531436" y="445008"/>
                  <a:pt x="531233" y="444805"/>
                  <a:pt x="530826" y="444398"/>
                </a:cubicBezTo>
                <a:cubicBezTo>
                  <a:pt x="530420" y="443992"/>
                  <a:pt x="530217" y="443789"/>
                  <a:pt x="530217" y="443789"/>
                </a:cubicBezTo>
                <a:cubicBezTo>
                  <a:pt x="530217" y="442163"/>
                  <a:pt x="535094" y="439725"/>
                  <a:pt x="544847" y="436474"/>
                </a:cubicBezTo>
                <a:cubicBezTo>
                  <a:pt x="559478" y="430784"/>
                  <a:pt x="569638" y="425094"/>
                  <a:pt x="575327" y="419405"/>
                </a:cubicBezTo>
                <a:lnTo>
                  <a:pt x="596054" y="404774"/>
                </a:lnTo>
                <a:cubicBezTo>
                  <a:pt x="600118" y="401523"/>
                  <a:pt x="606010" y="395224"/>
                  <a:pt x="613732" y="385877"/>
                </a:cubicBezTo>
                <a:cubicBezTo>
                  <a:pt x="621454" y="376530"/>
                  <a:pt x="625314" y="370637"/>
                  <a:pt x="625314" y="368198"/>
                </a:cubicBezTo>
                <a:cubicBezTo>
                  <a:pt x="625314" y="362509"/>
                  <a:pt x="616374" y="357632"/>
                  <a:pt x="598492" y="353568"/>
                </a:cubicBezTo>
                <a:cubicBezTo>
                  <a:pt x="580610" y="349504"/>
                  <a:pt x="551756" y="345846"/>
                  <a:pt x="511929" y="342595"/>
                </a:cubicBezTo>
                <a:lnTo>
                  <a:pt x="459503" y="340157"/>
                </a:lnTo>
                <a:cubicBezTo>
                  <a:pt x="453814" y="340157"/>
                  <a:pt x="444467" y="340970"/>
                  <a:pt x="431462" y="342595"/>
                </a:cubicBezTo>
                <a:cubicBezTo>
                  <a:pt x="420083" y="345034"/>
                  <a:pt x="403014" y="347066"/>
                  <a:pt x="380255" y="348691"/>
                </a:cubicBezTo>
                <a:cubicBezTo>
                  <a:pt x="358310" y="351942"/>
                  <a:pt x="346524" y="353974"/>
                  <a:pt x="344898" y="354787"/>
                </a:cubicBezTo>
                <a:cubicBezTo>
                  <a:pt x="340022" y="356413"/>
                  <a:pt x="329455" y="357226"/>
                  <a:pt x="313199" y="357226"/>
                </a:cubicBezTo>
                <a:cubicBezTo>
                  <a:pt x="297756" y="357226"/>
                  <a:pt x="285158" y="358851"/>
                  <a:pt x="275404" y="362102"/>
                </a:cubicBezTo>
                <a:cubicBezTo>
                  <a:pt x="265651" y="364541"/>
                  <a:pt x="252443" y="366979"/>
                  <a:pt x="235780" y="369418"/>
                </a:cubicBezTo>
                <a:cubicBezTo>
                  <a:pt x="219118" y="371856"/>
                  <a:pt x="206316" y="373075"/>
                  <a:pt x="197375" y="373075"/>
                </a:cubicBezTo>
                <a:cubicBezTo>
                  <a:pt x="190873" y="373075"/>
                  <a:pt x="181932" y="374701"/>
                  <a:pt x="170553" y="377952"/>
                </a:cubicBezTo>
                <a:cubicBezTo>
                  <a:pt x="159174" y="381203"/>
                  <a:pt x="150639" y="382829"/>
                  <a:pt x="144950" y="382829"/>
                </a:cubicBezTo>
                <a:cubicBezTo>
                  <a:pt x="137635" y="382829"/>
                  <a:pt x="133977" y="383642"/>
                  <a:pt x="133977" y="385267"/>
                </a:cubicBezTo>
                <a:cubicBezTo>
                  <a:pt x="132351" y="386893"/>
                  <a:pt x="129913" y="387706"/>
                  <a:pt x="126662" y="387706"/>
                </a:cubicBezTo>
                <a:cubicBezTo>
                  <a:pt x="119346" y="387706"/>
                  <a:pt x="115689" y="389331"/>
                  <a:pt x="115689" y="392582"/>
                </a:cubicBezTo>
                <a:cubicBezTo>
                  <a:pt x="115689" y="394208"/>
                  <a:pt x="117721" y="397866"/>
                  <a:pt x="121785" y="403555"/>
                </a:cubicBezTo>
                <a:cubicBezTo>
                  <a:pt x="125849" y="410870"/>
                  <a:pt x="129913" y="420624"/>
                  <a:pt x="133977" y="432816"/>
                </a:cubicBezTo>
                <a:cubicBezTo>
                  <a:pt x="138041" y="445008"/>
                  <a:pt x="139260" y="451510"/>
                  <a:pt x="137635" y="452323"/>
                </a:cubicBezTo>
                <a:cubicBezTo>
                  <a:pt x="136009" y="455574"/>
                  <a:pt x="135196" y="458826"/>
                  <a:pt x="135196" y="462077"/>
                </a:cubicBezTo>
                <a:cubicBezTo>
                  <a:pt x="135196" y="466954"/>
                  <a:pt x="134383" y="469392"/>
                  <a:pt x="132758" y="469392"/>
                </a:cubicBezTo>
                <a:cubicBezTo>
                  <a:pt x="131132" y="471018"/>
                  <a:pt x="129507" y="475082"/>
                  <a:pt x="127881" y="481584"/>
                </a:cubicBezTo>
                <a:cubicBezTo>
                  <a:pt x="125443" y="488899"/>
                  <a:pt x="120972" y="494589"/>
                  <a:pt x="114470" y="498653"/>
                </a:cubicBezTo>
                <a:cubicBezTo>
                  <a:pt x="108780" y="502717"/>
                  <a:pt x="104716" y="504749"/>
                  <a:pt x="102278" y="504749"/>
                </a:cubicBezTo>
                <a:cubicBezTo>
                  <a:pt x="101465" y="504749"/>
                  <a:pt x="100246" y="506374"/>
                  <a:pt x="98620" y="509626"/>
                </a:cubicBezTo>
                <a:cubicBezTo>
                  <a:pt x="96995" y="513690"/>
                  <a:pt x="87038" y="522224"/>
                  <a:pt x="68750" y="535229"/>
                </a:cubicBezTo>
                <a:cubicBezTo>
                  <a:pt x="50462" y="548234"/>
                  <a:pt x="38473" y="554736"/>
                  <a:pt x="32783" y="554736"/>
                </a:cubicBezTo>
                <a:cubicBezTo>
                  <a:pt x="31158" y="554736"/>
                  <a:pt x="26891" y="550062"/>
                  <a:pt x="19982" y="540715"/>
                </a:cubicBezTo>
                <a:cubicBezTo>
                  <a:pt x="13073" y="531368"/>
                  <a:pt x="8806" y="523850"/>
                  <a:pt x="7180" y="518160"/>
                </a:cubicBezTo>
                <a:lnTo>
                  <a:pt x="1084" y="502310"/>
                </a:lnTo>
                <a:cubicBezTo>
                  <a:pt x="-541" y="500685"/>
                  <a:pt x="-338" y="494182"/>
                  <a:pt x="1694" y="482803"/>
                </a:cubicBezTo>
                <a:cubicBezTo>
                  <a:pt x="3726" y="471424"/>
                  <a:pt x="6774" y="460451"/>
                  <a:pt x="10838" y="449885"/>
                </a:cubicBezTo>
                <a:cubicBezTo>
                  <a:pt x="21404" y="423062"/>
                  <a:pt x="27907" y="402742"/>
                  <a:pt x="30345" y="388925"/>
                </a:cubicBezTo>
                <a:lnTo>
                  <a:pt x="30345" y="384048"/>
                </a:lnTo>
                <a:cubicBezTo>
                  <a:pt x="30345" y="374294"/>
                  <a:pt x="25062" y="364134"/>
                  <a:pt x="14495" y="353568"/>
                </a:cubicBezTo>
                <a:lnTo>
                  <a:pt x="3523" y="343814"/>
                </a:lnTo>
                <a:lnTo>
                  <a:pt x="20591" y="345034"/>
                </a:lnTo>
                <a:cubicBezTo>
                  <a:pt x="45788" y="347472"/>
                  <a:pt x="65295" y="353162"/>
                  <a:pt x="79113" y="362102"/>
                </a:cubicBezTo>
                <a:lnTo>
                  <a:pt x="92524" y="370637"/>
                </a:lnTo>
                <a:lnTo>
                  <a:pt x="124223" y="363322"/>
                </a:lnTo>
                <a:cubicBezTo>
                  <a:pt x="164050" y="353568"/>
                  <a:pt x="210380" y="345034"/>
                  <a:pt x="263212" y="337718"/>
                </a:cubicBezTo>
                <a:cubicBezTo>
                  <a:pt x="294098" y="335280"/>
                  <a:pt x="330268" y="330810"/>
                  <a:pt x="371721" y="324307"/>
                </a:cubicBezTo>
                <a:lnTo>
                  <a:pt x="481449" y="313334"/>
                </a:lnTo>
                <a:cubicBezTo>
                  <a:pt x="513148" y="310083"/>
                  <a:pt x="543628" y="308458"/>
                  <a:pt x="572889" y="308458"/>
                </a:cubicBezTo>
                <a:close/>
                <a:moveTo>
                  <a:pt x="260774" y="0"/>
                </a:moveTo>
                <a:cubicBezTo>
                  <a:pt x="285971" y="0"/>
                  <a:pt x="314825" y="4064"/>
                  <a:pt x="347337" y="12192"/>
                </a:cubicBezTo>
                <a:lnTo>
                  <a:pt x="366844" y="17069"/>
                </a:lnTo>
                <a:cubicBezTo>
                  <a:pt x="371721" y="18694"/>
                  <a:pt x="377410" y="22352"/>
                  <a:pt x="383913" y="28042"/>
                </a:cubicBezTo>
                <a:cubicBezTo>
                  <a:pt x="390415" y="33731"/>
                  <a:pt x="394073" y="38608"/>
                  <a:pt x="394886" y="42672"/>
                </a:cubicBezTo>
                <a:cubicBezTo>
                  <a:pt x="396511" y="49174"/>
                  <a:pt x="398137" y="52832"/>
                  <a:pt x="399762" y="53645"/>
                </a:cubicBezTo>
                <a:cubicBezTo>
                  <a:pt x="400575" y="54458"/>
                  <a:pt x="399762" y="57709"/>
                  <a:pt x="397324" y="63398"/>
                </a:cubicBezTo>
                <a:cubicBezTo>
                  <a:pt x="385945" y="86157"/>
                  <a:pt x="382287" y="98755"/>
                  <a:pt x="386351" y="101194"/>
                </a:cubicBezTo>
                <a:cubicBezTo>
                  <a:pt x="387164" y="102006"/>
                  <a:pt x="390009" y="102413"/>
                  <a:pt x="394886" y="102413"/>
                </a:cubicBezTo>
                <a:cubicBezTo>
                  <a:pt x="409516" y="102413"/>
                  <a:pt x="420895" y="100787"/>
                  <a:pt x="429023" y="97536"/>
                </a:cubicBezTo>
                <a:cubicBezTo>
                  <a:pt x="432275" y="95910"/>
                  <a:pt x="438777" y="95098"/>
                  <a:pt x="448530" y="95098"/>
                </a:cubicBezTo>
                <a:cubicBezTo>
                  <a:pt x="459097" y="95098"/>
                  <a:pt x="466412" y="93472"/>
                  <a:pt x="470476" y="90221"/>
                </a:cubicBezTo>
                <a:cubicBezTo>
                  <a:pt x="473727" y="87782"/>
                  <a:pt x="476369" y="86360"/>
                  <a:pt x="478401" y="85954"/>
                </a:cubicBezTo>
                <a:cubicBezTo>
                  <a:pt x="480433" y="85547"/>
                  <a:pt x="482262" y="86157"/>
                  <a:pt x="483887" y="87782"/>
                </a:cubicBezTo>
                <a:cubicBezTo>
                  <a:pt x="487951" y="93472"/>
                  <a:pt x="506239" y="99568"/>
                  <a:pt x="538751" y="106070"/>
                </a:cubicBezTo>
                <a:lnTo>
                  <a:pt x="569231" y="114605"/>
                </a:lnTo>
                <a:lnTo>
                  <a:pt x="580204" y="118262"/>
                </a:lnTo>
                <a:cubicBezTo>
                  <a:pt x="584268" y="119075"/>
                  <a:pt x="589755" y="122326"/>
                  <a:pt x="596663" y="128016"/>
                </a:cubicBezTo>
                <a:cubicBezTo>
                  <a:pt x="603572" y="133706"/>
                  <a:pt x="608652" y="138989"/>
                  <a:pt x="611903" y="143866"/>
                </a:cubicBezTo>
                <a:cubicBezTo>
                  <a:pt x="612716" y="146304"/>
                  <a:pt x="615561" y="149962"/>
                  <a:pt x="620438" y="154838"/>
                </a:cubicBezTo>
                <a:cubicBezTo>
                  <a:pt x="623689" y="158090"/>
                  <a:pt x="625314" y="160528"/>
                  <a:pt x="625314" y="162154"/>
                </a:cubicBezTo>
                <a:cubicBezTo>
                  <a:pt x="625314" y="164592"/>
                  <a:pt x="620641" y="169672"/>
                  <a:pt x="611294" y="177394"/>
                </a:cubicBezTo>
                <a:cubicBezTo>
                  <a:pt x="601946" y="185115"/>
                  <a:pt x="593615" y="191008"/>
                  <a:pt x="586300" y="195072"/>
                </a:cubicBezTo>
                <a:cubicBezTo>
                  <a:pt x="576547" y="199136"/>
                  <a:pt x="568418" y="201168"/>
                  <a:pt x="561916" y="201168"/>
                </a:cubicBezTo>
                <a:cubicBezTo>
                  <a:pt x="550537" y="201168"/>
                  <a:pt x="536313" y="196291"/>
                  <a:pt x="519244" y="186538"/>
                </a:cubicBezTo>
                <a:cubicBezTo>
                  <a:pt x="507865" y="180035"/>
                  <a:pt x="495266" y="175565"/>
                  <a:pt x="481449" y="173126"/>
                </a:cubicBezTo>
                <a:cubicBezTo>
                  <a:pt x="467631" y="170688"/>
                  <a:pt x="449750" y="169469"/>
                  <a:pt x="427804" y="169469"/>
                </a:cubicBezTo>
                <a:cubicBezTo>
                  <a:pt x="400982" y="169469"/>
                  <a:pt x="387164" y="169875"/>
                  <a:pt x="386351" y="170688"/>
                </a:cubicBezTo>
                <a:cubicBezTo>
                  <a:pt x="384726" y="170688"/>
                  <a:pt x="382287" y="176378"/>
                  <a:pt x="379036" y="187757"/>
                </a:cubicBezTo>
                <a:cubicBezTo>
                  <a:pt x="375785" y="198323"/>
                  <a:pt x="371314" y="207264"/>
                  <a:pt x="365625" y="214579"/>
                </a:cubicBezTo>
                <a:cubicBezTo>
                  <a:pt x="361561" y="221894"/>
                  <a:pt x="359935" y="225958"/>
                  <a:pt x="360748" y="226771"/>
                </a:cubicBezTo>
                <a:cubicBezTo>
                  <a:pt x="360748" y="228397"/>
                  <a:pt x="365625" y="229210"/>
                  <a:pt x="375378" y="229210"/>
                </a:cubicBezTo>
                <a:cubicBezTo>
                  <a:pt x="394073" y="229210"/>
                  <a:pt x="408703" y="236525"/>
                  <a:pt x="419270" y="251155"/>
                </a:cubicBezTo>
                <a:lnTo>
                  <a:pt x="426585" y="259690"/>
                </a:lnTo>
                <a:lnTo>
                  <a:pt x="416831" y="274320"/>
                </a:lnTo>
                <a:cubicBezTo>
                  <a:pt x="410329" y="283261"/>
                  <a:pt x="403826" y="288950"/>
                  <a:pt x="397324" y="291389"/>
                </a:cubicBezTo>
                <a:cubicBezTo>
                  <a:pt x="389196" y="294640"/>
                  <a:pt x="366438" y="297891"/>
                  <a:pt x="329049" y="301142"/>
                </a:cubicBezTo>
                <a:cubicBezTo>
                  <a:pt x="291660" y="304394"/>
                  <a:pt x="259148" y="306019"/>
                  <a:pt x="231513" y="306019"/>
                </a:cubicBezTo>
                <a:cubicBezTo>
                  <a:pt x="216070" y="306019"/>
                  <a:pt x="205097" y="305206"/>
                  <a:pt x="198595" y="303581"/>
                </a:cubicBezTo>
                <a:cubicBezTo>
                  <a:pt x="193718" y="301142"/>
                  <a:pt x="188841" y="297485"/>
                  <a:pt x="183964" y="292608"/>
                </a:cubicBezTo>
                <a:cubicBezTo>
                  <a:pt x="178275" y="286918"/>
                  <a:pt x="175430" y="281229"/>
                  <a:pt x="175430" y="275539"/>
                </a:cubicBezTo>
                <a:cubicBezTo>
                  <a:pt x="176243" y="269850"/>
                  <a:pt x="179087" y="266192"/>
                  <a:pt x="183964" y="264566"/>
                </a:cubicBezTo>
                <a:lnTo>
                  <a:pt x="194937" y="262128"/>
                </a:lnTo>
                <a:cubicBezTo>
                  <a:pt x="198188" y="262128"/>
                  <a:pt x="200017" y="263347"/>
                  <a:pt x="200423" y="265786"/>
                </a:cubicBezTo>
                <a:cubicBezTo>
                  <a:pt x="200830" y="268224"/>
                  <a:pt x="199407" y="269850"/>
                  <a:pt x="196156" y="270662"/>
                </a:cubicBezTo>
                <a:cubicBezTo>
                  <a:pt x="193718" y="271475"/>
                  <a:pt x="194124" y="271882"/>
                  <a:pt x="197375" y="271882"/>
                </a:cubicBezTo>
                <a:cubicBezTo>
                  <a:pt x="201439" y="271882"/>
                  <a:pt x="210787" y="269850"/>
                  <a:pt x="225417" y="265786"/>
                </a:cubicBezTo>
                <a:cubicBezTo>
                  <a:pt x="240047" y="261722"/>
                  <a:pt x="250207" y="258064"/>
                  <a:pt x="255897" y="254813"/>
                </a:cubicBezTo>
                <a:cubicBezTo>
                  <a:pt x="259148" y="253187"/>
                  <a:pt x="261587" y="251765"/>
                  <a:pt x="263212" y="250546"/>
                </a:cubicBezTo>
                <a:cubicBezTo>
                  <a:pt x="264838" y="249326"/>
                  <a:pt x="265244" y="247498"/>
                  <a:pt x="264431" y="245059"/>
                </a:cubicBezTo>
                <a:lnTo>
                  <a:pt x="261993" y="220675"/>
                </a:lnTo>
                <a:lnTo>
                  <a:pt x="259555" y="196291"/>
                </a:lnTo>
                <a:cubicBezTo>
                  <a:pt x="258742" y="193040"/>
                  <a:pt x="255491" y="192024"/>
                  <a:pt x="249801" y="193243"/>
                </a:cubicBezTo>
                <a:cubicBezTo>
                  <a:pt x="244111" y="194462"/>
                  <a:pt x="233951" y="197104"/>
                  <a:pt x="219321" y="201168"/>
                </a:cubicBezTo>
                <a:cubicBezTo>
                  <a:pt x="209567" y="204419"/>
                  <a:pt x="202252" y="206654"/>
                  <a:pt x="197375" y="207874"/>
                </a:cubicBezTo>
                <a:cubicBezTo>
                  <a:pt x="192499" y="209093"/>
                  <a:pt x="189247" y="210109"/>
                  <a:pt x="187622" y="210922"/>
                </a:cubicBezTo>
                <a:cubicBezTo>
                  <a:pt x="183558" y="212547"/>
                  <a:pt x="177868" y="216205"/>
                  <a:pt x="170553" y="221894"/>
                </a:cubicBezTo>
                <a:cubicBezTo>
                  <a:pt x="158361" y="234899"/>
                  <a:pt x="145356" y="241402"/>
                  <a:pt x="131539" y="241402"/>
                </a:cubicBezTo>
                <a:cubicBezTo>
                  <a:pt x="120159" y="241402"/>
                  <a:pt x="108780" y="238557"/>
                  <a:pt x="97401" y="232867"/>
                </a:cubicBezTo>
                <a:cubicBezTo>
                  <a:pt x="84396" y="227178"/>
                  <a:pt x="76675" y="223114"/>
                  <a:pt x="74236" y="220675"/>
                </a:cubicBezTo>
                <a:lnTo>
                  <a:pt x="62044" y="213360"/>
                </a:lnTo>
                <a:cubicBezTo>
                  <a:pt x="56355" y="210922"/>
                  <a:pt x="49649" y="206654"/>
                  <a:pt x="41927" y="200558"/>
                </a:cubicBezTo>
                <a:cubicBezTo>
                  <a:pt x="34206" y="194462"/>
                  <a:pt x="28313" y="189382"/>
                  <a:pt x="24249" y="185318"/>
                </a:cubicBezTo>
                <a:cubicBezTo>
                  <a:pt x="20998" y="181254"/>
                  <a:pt x="18966" y="175565"/>
                  <a:pt x="18153" y="168250"/>
                </a:cubicBezTo>
                <a:lnTo>
                  <a:pt x="16934" y="157277"/>
                </a:lnTo>
                <a:lnTo>
                  <a:pt x="27907" y="157277"/>
                </a:lnTo>
                <a:cubicBezTo>
                  <a:pt x="36847" y="157277"/>
                  <a:pt x="47211" y="156464"/>
                  <a:pt x="58996" y="154838"/>
                </a:cubicBezTo>
                <a:cubicBezTo>
                  <a:pt x="70782" y="153213"/>
                  <a:pt x="80739" y="151181"/>
                  <a:pt x="88867" y="148742"/>
                </a:cubicBezTo>
                <a:cubicBezTo>
                  <a:pt x="92118" y="147930"/>
                  <a:pt x="95369" y="147117"/>
                  <a:pt x="98620" y="146304"/>
                </a:cubicBezTo>
                <a:cubicBezTo>
                  <a:pt x="101871" y="145491"/>
                  <a:pt x="105123" y="145085"/>
                  <a:pt x="108374" y="145085"/>
                </a:cubicBezTo>
                <a:lnTo>
                  <a:pt x="125443" y="142646"/>
                </a:lnTo>
                <a:cubicBezTo>
                  <a:pt x="144137" y="138582"/>
                  <a:pt x="167708" y="134112"/>
                  <a:pt x="196156" y="129235"/>
                </a:cubicBezTo>
                <a:cubicBezTo>
                  <a:pt x="224604" y="124358"/>
                  <a:pt x="246143" y="120701"/>
                  <a:pt x="260774" y="118262"/>
                </a:cubicBezTo>
                <a:cubicBezTo>
                  <a:pt x="267276" y="118262"/>
                  <a:pt x="270527" y="114605"/>
                  <a:pt x="270527" y="107290"/>
                </a:cubicBezTo>
                <a:cubicBezTo>
                  <a:pt x="270527" y="96723"/>
                  <a:pt x="264838" y="79654"/>
                  <a:pt x="253459" y="56083"/>
                </a:cubicBezTo>
                <a:cubicBezTo>
                  <a:pt x="251020" y="50394"/>
                  <a:pt x="248785" y="45923"/>
                  <a:pt x="246753" y="42672"/>
                </a:cubicBezTo>
                <a:cubicBezTo>
                  <a:pt x="244721" y="39421"/>
                  <a:pt x="241267" y="36576"/>
                  <a:pt x="236390" y="34138"/>
                </a:cubicBezTo>
                <a:cubicBezTo>
                  <a:pt x="230700" y="30886"/>
                  <a:pt x="225417" y="27432"/>
                  <a:pt x="220540" y="23774"/>
                </a:cubicBezTo>
                <a:cubicBezTo>
                  <a:pt x="215663" y="20117"/>
                  <a:pt x="213225" y="17069"/>
                  <a:pt x="213225" y="14630"/>
                </a:cubicBezTo>
                <a:cubicBezTo>
                  <a:pt x="213225" y="13005"/>
                  <a:pt x="211599" y="11379"/>
                  <a:pt x="208348" y="9754"/>
                </a:cubicBezTo>
                <a:cubicBezTo>
                  <a:pt x="206722" y="8941"/>
                  <a:pt x="205910" y="7722"/>
                  <a:pt x="205910" y="6096"/>
                </a:cubicBezTo>
                <a:cubicBezTo>
                  <a:pt x="205910" y="3658"/>
                  <a:pt x="213225" y="2032"/>
                  <a:pt x="227855" y="1219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18000"/>
                  <a:lumOff val="82000"/>
                </a:schemeClr>
              </a:gs>
              <a:gs pos="100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ctr">
              <a:defRPr sz="13000" spc="-300">
                <a:gradFill>
                  <a:gsLst>
                    <a:gs pos="0">
                      <a:schemeClr val="accent3">
                        <a:lumMod val="18000"/>
                        <a:lumOff val="82000"/>
                      </a:schemeClr>
                    </a:gs>
                    <a:gs pos="88000">
                      <a:schemeClr val="accent3">
                        <a:lumMod val="86000"/>
                      </a:schemeClr>
                    </a:gs>
                  </a:gsLst>
                  <a:lin ang="5400000" scaled="1"/>
                </a:gradFill>
                <a:effectLst/>
                <a:latin typeface="演示春风楷" panose="00000500000000000000" pitchFamily="2" charset="-122"/>
                <a:ea typeface="演示春风楷" panose="00000500000000000000" pitchFamily="2" charset="-122"/>
              </a:defRPr>
            </a:lvl1pPr>
          </a:lstStyle>
          <a:p>
            <a:endParaRPr lang="zh-CN" altLang="en-US" sz="9600" dirty="0">
              <a:gradFill>
                <a:gsLst>
                  <a:gs pos="0">
                    <a:schemeClr val="accent3">
                      <a:lumMod val="18000"/>
                      <a:lumOff val="82000"/>
                    </a:schemeClr>
                  </a:gs>
                  <a:gs pos="100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 descr="图片包含 标志, 游戏机, 房间&#10;&#10;描述已自动生成">
            <a:extLst>
              <a:ext uri="{FF2B5EF4-FFF2-40B4-BE49-F238E27FC236}">
                <a16:creationId xmlns:a16="http://schemas.microsoft.com/office/drawing/2014/main" id="{3BF05081-3800-CB6A-9C7E-98BA06C4D4E9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262022"/>
            <a:ext cx="955584" cy="955584"/>
          </a:xfrm>
          <a:prstGeom prst="rect">
            <a:avLst/>
          </a:pr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6A3A4153-0C44-71DC-3B57-559EAEA81FFD}"/>
              </a:ext>
            </a:extLst>
          </p:cNvPr>
          <p:cNvSpPr/>
          <p:nvPr/>
        </p:nvSpPr>
        <p:spPr>
          <a:xfrm rot="5400000">
            <a:off x="5557039" y="-2494760"/>
            <a:ext cx="1077926" cy="12192002"/>
          </a:xfrm>
          <a:custGeom>
            <a:avLst/>
            <a:gdLst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7" fmla="*/ 88155 w 5794376"/>
              <a:gd name="connsiteY7" fmla="*/ 9144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4214742 w 5794376"/>
              <a:gd name="connsiteY0" fmla="*/ 0 h 6858000"/>
              <a:gd name="connsiteX1" fmla="*/ 4315210 w 5794376"/>
              <a:gd name="connsiteY1" fmla="*/ 87026 h 6858000"/>
              <a:gd name="connsiteX2" fmla="*/ 5794376 w 5794376"/>
              <a:gd name="connsiteY2" fmla="*/ 3429000 h 6858000"/>
              <a:gd name="connsiteX3" fmla="*/ 4315210 w 5794376"/>
              <a:gd name="connsiteY3" fmla="*/ 6770974 h 6858000"/>
              <a:gd name="connsiteX4" fmla="*/ 4214742 w 5794376"/>
              <a:gd name="connsiteY4" fmla="*/ 6858000 h 6858000"/>
              <a:gd name="connsiteX5" fmla="*/ 0 w 5794376"/>
              <a:gd name="connsiteY5" fmla="*/ 6858000 h 6858000"/>
              <a:gd name="connsiteX0" fmla="*/ 0 w 1579634"/>
              <a:gd name="connsiteY0" fmla="*/ 0 h 6858000"/>
              <a:gd name="connsiteX1" fmla="*/ 100468 w 1579634"/>
              <a:gd name="connsiteY1" fmla="*/ 87026 h 6858000"/>
              <a:gd name="connsiteX2" fmla="*/ 1579634 w 1579634"/>
              <a:gd name="connsiteY2" fmla="*/ 3429000 h 6858000"/>
              <a:gd name="connsiteX3" fmla="*/ 100468 w 1579634"/>
              <a:gd name="connsiteY3" fmla="*/ 6770974 h 6858000"/>
              <a:gd name="connsiteX4" fmla="*/ 0 w 157963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79634" h="6858000">
                <a:moveTo>
                  <a:pt x="0" y="0"/>
                </a:moveTo>
                <a:lnTo>
                  <a:pt x="100468" y="87026"/>
                </a:lnTo>
                <a:cubicBezTo>
                  <a:pt x="1009150" y="912918"/>
                  <a:pt x="1579634" y="2104337"/>
                  <a:pt x="1579634" y="3429000"/>
                </a:cubicBezTo>
                <a:cubicBezTo>
                  <a:pt x="1579634" y="4753663"/>
                  <a:pt x="1009150" y="5945082"/>
                  <a:pt x="100468" y="6770974"/>
                </a:cubicBezTo>
                <a:lnTo>
                  <a:pt x="0" y="6858000"/>
                </a:lnTo>
              </a:path>
            </a:pathLst>
          </a:custGeom>
          <a:noFill/>
          <a:ln w="285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F4EA26A2-A04A-2166-5497-990E9DA6E09E}"/>
              </a:ext>
            </a:extLst>
          </p:cNvPr>
          <p:cNvSpPr/>
          <p:nvPr/>
        </p:nvSpPr>
        <p:spPr>
          <a:xfrm>
            <a:off x="2868931" y="3851751"/>
            <a:ext cx="6297929" cy="141922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9D448A8-A26C-5642-EC6F-2A3341BA7159}"/>
              </a:ext>
            </a:extLst>
          </p:cNvPr>
          <p:cNvSpPr txBox="1"/>
          <p:nvPr/>
        </p:nvSpPr>
        <p:spPr>
          <a:xfrm>
            <a:off x="4589321" y="4069965"/>
            <a:ext cx="3385542" cy="1015663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algn="ctr">
              <a:defRPr sz="66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3">
                        <a:lumMod val="88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254000" dist="127000" algn="l" rotWithShape="0">
                    <a:schemeClr val="accent3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Arial" panose="020B0604020202020204" pitchFamily="34" charset="0"/>
              </a:rPr>
              <a:t>学校简介</a:t>
            </a: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9CE8AE55-8A03-68EB-C8AF-D1B94E009B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17331" y="4099189"/>
            <a:ext cx="872212" cy="87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012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5745E1F6-14D2-A49C-7EF2-7FBC8327B408}"/>
              </a:ext>
            </a:extLst>
          </p:cNvPr>
          <p:cNvSpPr txBox="1">
            <a:spLocks/>
          </p:cNvSpPr>
          <p:nvPr/>
        </p:nvSpPr>
        <p:spPr>
          <a:xfrm>
            <a:off x="1231953" y="295063"/>
            <a:ext cx="4197699" cy="512372"/>
          </a:xfrm>
          <a:custGeom>
            <a:avLst/>
            <a:gdLst/>
            <a:ahLst/>
            <a:cxnLst/>
            <a:rect l="l" t="t" r="r" b="b"/>
            <a:pathLst>
              <a:path w="4197699" h="512372">
                <a:moveTo>
                  <a:pt x="3906836" y="353395"/>
                </a:moveTo>
                <a:cubicBezTo>
                  <a:pt x="3908350" y="354489"/>
                  <a:pt x="3909108" y="356718"/>
                  <a:pt x="3909108" y="360084"/>
                </a:cubicBezTo>
                <a:cubicBezTo>
                  <a:pt x="3864683" y="399797"/>
                  <a:pt x="3818912" y="436817"/>
                  <a:pt x="3771795" y="471145"/>
                </a:cubicBezTo>
                <a:cubicBezTo>
                  <a:pt x="3758333" y="482588"/>
                  <a:pt x="3748574" y="481747"/>
                  <a:pt x="3742515" y="468621"/>
                </a:cubicBezTo>
                <a:lnTo>
                  <a:pt x="3719798" y="420158"/>
                </a:lnTo>
                <a:cubicBezTo>
                  <a:pt x="3719462" y="419485"/>
                  <a:pt x="3720640" y="417129"/>
                  <a:pt x="3723332" y="413090"/>
                </a:cubicBezTo>
                <a:cubicBezTo>
                  <a:pt x="3765064" y="400301"/>
                  <a:pt x="3823961" y="380445"/>
                  <a:pt x="3900021" y="353521"/>
                </a:cubicBezTo>
                <a:cubicBezTo>
                  <a:pt x="3903050" y="352343"/>
                  <a:pt x="3905322" y="352301"/>
                  <a:pt x="3906836" y="353395"/>
                </a:cubicBezTo>
                <a:close/>
                <a:moveTo>
                  <a:pt x="1256510" y="322222"/>
                </a:moveTo>
                <a:lnTo>
                  <a:pt x="1239346" y="323736"/>
                </a:lnTo>
                <a:cubicBezTo>
                  <a:pt x="1224201" y="325419"/>
                  <a:pt x="1216629" y="333833"/>
                  <a:pt x="1216629" y="348978"/>
                </a:cubicBezTo>
                <a:cubicBezTo>
                  <a:pt x="1216629" y="365132"/>
                  <a:pt x="1224201" y="372368"/>
                  <a:pt x="1239346" y="370685"/>
                </a:cubicBezTo>
                <a:lnTo>
                  <a:pt x="1256510" y="369171"/>
                </a:lnTo>
                <a:cubicBezTo>
                  <a:pt x="1271654" y="367488"/>
                  <a:pt x="1279227" y="359074"/>
                  <a:pt x="1279227" y="343929"/>
                </a:cubicBezTo>
                <a:cubicBezTo>
                  <a:pt x="1279227" y="327775"/>
                  <a:pt x="1271654" y="320539"/>
                  <a:pt x="1256510" y="322222"/>
                </a:cubicBezTo>
                <a:close/>
                <a:moveTo>
                  <a:pt x="2415330" y="301019"/>
                </a:moveTo>
                <a:lnTo>
                  <a:pt x="2480958" y="302029"/>
                </a:lnTo>
                <a:cubicBezTo>
                  <a:pt x="2489372" y="302365"/>
                  <a:pt x="2491896" y="306741"/>
                  <a:pt x="2488530" y="315154"/>
                </a:cubicBezTo>
                <a:cubicBezTo>
                  <a:pt x="2479780" y="320203"/>
                  <a:pt x="2475405" y="327607"/>
                  <a:pt x="2475405" y="337367"/>
                </a:cubicBezTo>
                <a:lnTo>
                  <a:pt x="2475405" y="348473"/>
                </a:lnTo>
                <a:cubicBezTo>
                  <a:pt x="2475405" y="357896"/>
                  <a:pt x="2480285" y="362103"/>
                  <a:pt x="2490045" y="361093"/>
                </a:cubicBezTo>
                <a:lnTo>
                  <a:pt x="2509733" y="337872"/>
                </a:lnTo>
                <a:cubicBezTo>
                  <a:pt x="2519830" y="325756"/>
                  <a:pt x="2531609" y="324578"/>
                  <a:pt x="2545071" y="334338"/>
                </a:cubicBezTo>
                <a:lnTo>
                  <a:pt x="2580913" y="361598"/>
                </a:lnTo>
                <a:cubicBezTo>
                  <a:pt x="2580913" y="364964"/>
                  <a:pt x="2579567" y="368161"/>
                  <a:pt x="2576875" y="371190"/>
                </a:cubicBezTo>
                <a:cubicBezTo>
                  <a:pt x="2573509" y="374555"/>
                  <a:pt x="2568461" y="376575"/>
                  <a:pt x="2561730" y="377248"/>
                </a:cubicBezTo>
                <a:lnTo>
                  <a:pt x="2498122" y="383811"/>
                </a:lnTo>
                <a:cubicBezTo>
                  <a:pt x="2482977" y="385157"/>
                  <a:pt x="2475405" y="393402"/>
                  <a:pt x="2475405" y="408547"/>
                </a:cubicBezTo>
                <a:lnTo>
                  <a:pt x="2475405" y="426216"/>
                </a:lnTo>
                <a:cubicBezTo>
                  <a:pt x="2475405" y="441361"/>
                  <a:pt x="2482977" y="448260"/>
                  <a:pt x="2498122" y="446914"/>
                </a:cubicBezTo>
                <a:lnTo>
                  <a:pt x="2529926" y="443380"/>
                </a:lnTo>
                <a:cubicBezTo>
                  <a:pt x="2545071" y="442034"/>
                  <a:pt x="2557355" y="434966"/>
                  <a:pt x="2566778" y="422177"/>
                </a:cubicBezTo>
                <a:lnTo>
                  <a:pt x="2586971" y="394917"/>
                </a:lnTo>
                <a:cubicBezTo>
                  <a:pt x="2588654" y="392561"/>
                  <a:pt x="2590842" y="392056"/>
                  <a:pt x="2593534" y="393402"/>
                </a:cubicBezTo>
                <a:cubicBezTo>
                  <a:pt x="2620458" y="410903"/>
                  <a:pt x="2642670" y="426721"/>
                  <a:pt x="2660171" y="440856"/>
                </a:cubicBezTo>
                <a:cubicBezTo>
                  <a:pt x="2660171" y="444221"/>
                  <a:pt x="2658825" y="447250"/>
                  <a:pt x="2656132" y="449943"/>
                </a:cubicBezTo>
                <a:cubicBezTo>
                  <a:pt x="2652767" y="453308"/>
                  <a:pt x="2647550" y="455327"/>
                  <a:pt x="2640483" y="456000"/>
                </a:cubicBezTo>
                <a:lnTo>
                  <a:pt x="2249748" y="492348"/>
                </a:lnTo>
                <a:cubicBezTo>
                  <a:pt x="2237969" y="493358"/>
                  <a:pt x="2232079" y="486963"/>
                  <a:pt x="2232079" y="473165"/>
                </a:cubicBezTo>
                <a:lnTo>
                  <a:pt x="2383022" y="458020"/>
                </a:lnTo>
                <a:cubicBezTo>
                  <a:pt x="2397830" y="456674"/>
                  <a:pt x="2405234" y="448428"/>
                  <a:pt x="2405234" y="433283"/>
                </a:cubicBezTo>
                <a:lnTo>
                  <a:pt x="2405234" y="415615"/>
                </a:lnTo>
                <a:cubicBezTo>
                  <a:pt x="2405234" y="400470"/>
                  <a:pt x="2397662" y="393739"/>
                  <a:pt x="2382517" y="395421"/>
                </a:cubicBezTo>
                <a:lnTo>
                  <a:pt x="2324462" y="398451"/>
                </a:lnTo>
                <a:cubicBezTo>
                  <a:pt x="2313356" y="399124"/>
                  <a:pt x="2307971" y="392729"/>
                  <a:pt x="2308308" y="379267"/>
                </a:cubicBezTo>
                <a:lnTo>
                  <a:pt x="2382517" y="372200"/>
                </a:lnTo>
                <a:cubicBezTo>
                  <a:pt x="2397662" y="370517"/>
                  <a:pt x="2405234" y="362103"/>
                  <a:pt x="2405234" y="346958"/>
                </a:cubicBezTo>
                <a:lnTo>
                  <a:pt x="2407254" y="323736"/>
                </a:lnTo>
                <a:cubicBezTo>
                  <a:pt x="2408263" y="308255"/>
                  <a:pt x="2410956" y="300683"/>
                  <a:pt x="2415330" y="301019"/>
                </a:cubicBezTo>
                <a:close/>
                <a:moveTo>
                  <a:pt x="4076205" y="286884"/>
                </a:moveTo>
                <a:lnTo>
                  <a:pt x="4010073" y="293447"/>
                </a:lnTo>
                <a:cubicBezTo>
                  <a:pt x="3994928" y="295130"/>
                  <a:pt x="3987356" y="303543"/>
                  <a:pt x="3987356" y="318688"/>
                </a:cubicBezTo>
                <a:lnTo>
                  <a:pt x="3987356" y="399965"/>
                </a:lnTo>
                <a:cubicBezTo>
                  <a:pt x="3987356" y="415110"/>
                  <a:pt x="3994928" y="421841"/>
                  <a:pt x="4010073" y="420158"/>
                </a:cubicBezTo>
                <a:lnTo>
                  <a:pt x="4076205" y="413595"/>
                </a:lnTo>
                <a:cubicBezTo>
                  <a:pt x="4091350" y="412249"/>
                  <a:pt x="4098922" y="404004"/>
                  <a:pt x="4098922" y="388859"/>
                </a:cubicBezTo>
                <a:lnTo>
                  <a:pt x="4098922" y="307582"/>
                </a:lnTo>
                <a:cubicBezTo>
                  <a:pt x="4098922" y="292437"/>
                  <a:pt x="4091350" y="285538"/>
                  <a:pt x="4076205" y="286884"/>
                </a:cubicBezTo>
                <a:close/>
                <a:moveTo>
                  <a:pt x="2152069" y="274768"/>
                </a:moveTo>
                <a:cubicBezTo>
                  <a:pt x="2167214" y="273422"/>
                  <a:pt x="2174786" y="280321"/>
                  <a:pt x="2174786" y="295466"/>
                </a:cubicBezTo>
                <a:cubicBezTo>
                  <a:pt x="2171758" y="306572"/>
                  <a:pt x="2165195" y="312630"/>
                  <a:pt x="2155098" y="313640"/>
                </a:cubicBezTo>
                <a:lnTo>
                  <a:pt x="2048580" y="320203"/>
                </a:lnTo>
                <a:cubicBezTo>
                  <a:pt x="2033435" y="321549"/>
                  <a:pt x="2026704" y="314481"/>
                  <a:pt x="2028387" y="299000"/>
                </a:cubicBezTo>
                <a:cubicBezTo>
                  <a:pt x="2029733" y="288230"/>
                  <a:pt x="2035791" y="282509"/>
                  <a:pt x="2046561" y="281836"/>
                </a:cubicBezTo>
                <a:close/>
                <a:moveTo>
                  <a:pt x="2905768" y="256847"/>
                </a:moveTo>
                <a:cubicBezTo>
                  <a:pt x="2903581" y="256511"/>
                  <a:pt x="2900299" y="259792"/>
                  <a:pt x="2895924" y="266691"/>
                </a:cubicBezTo>
                <a:cubicBezTo>
                  <a:pt x="2878760" y="295634"/>
                  <a:pt x="2858735" y="320876"/>
                  <a:pt x="2835850" y="342415"/>
                </a:cubicBezTo>
                <a:cubicBezTo>
                  <a:pt x="2822724" y="355204"/>
                  <a:pt x="2823734" y="360757"/>
                  <a:pt x="2838879" y="359074"/>
                </a:cubicBezTo>
                <a:lnTo>
                  <a:pt x="2886333" y="354531"/>
                </a:lnTo>
                <a:cubicBezTo>
                  <a:pt x="2901477" y="352848"/>
                  <a:pt x="2909050" y="344434"/>
                  <a:pt x="2909050" y="329289"/>
                </a:cubicBezTo>
                <a:lnTo>
                  <a:pt x="2909050" y="268711"/>
                </a:lnTo>
                <a:cubicBezTo>
                  <a:pt x="2909050" y="261138"/>
                  <a:pt x="2907956" y="257184"/>
                  <a:pt x="2905768" y="256847"/>
                </a:cubicBezTo>
                <a:close/>
                <a:moveTo>
                  <a:pt x="1258529" y="254575"/>
                </a:moveTo>
                <a:lnTo>
                  <a:pt x="1239346" y="256595"/>
                </a:lnTo>
                <a:cubicBezTo>
                  <a:pt x="1224201" y="258277"/>
                  <a:pt x="1216629" y="266691"/>
                  <a:pt x="1216629" y="281836"/>
                </a:cubicBezTo>
                <a:cubicBezTo>
                  <a:pt x="1216629" y="295971"/>
                  <a:pt x="1223696" y="302197"/>
                  <a:pt x="1237831" y="300514"/>
                </a:cubicBezTo>
                <a:lnTo>
                  <a:pt x="1256510" y="299000"/>
                </a:lnTo>
                <a:cubicBezTo>
                  <a:pt x="1271654" y="297317"/>
                  <a:pt x="1279227" y="288903"/>
                  <a:pt x="1279227" y="273759"/>
                </a:cubicBezTo>
                <a:cubicBezTo>
                  <a:pt x="1279227" y="259624"/>
                  <a:pt x="1272327" y="253229"/>
                  <a:pt x="1258529" y="254575"/>
                </a:cubicBezTo>
                <a:close/>
                <a:moveTo>
                  <a:pt x="2480453" y="215199"/>
                </a:moveTo>
                <a:lnTo>
                  <a:pt x="2408263" y="222267"/>
                </a:lnTo>
                <a:cubicBezTo>
                  <a:pt x="2393118" y="223949"/>
                  <a:pt x="2385546" y="232363"/>
                  <a:pt x="2385546" y="247508"/>
                </a:cubicBezTo>
                <a:cubicBezTo>
                  <a:pt x="2385546" y="258950"/>
                  <a:pt x="2391267" y="264167"/>
                  <a:pt x="2402710" y="263157"/>
                </a:cubicBezTo>
                <a:lnTo>
                  <a:pt x="2474900" y="255585"/>
                </a:lnTo>
                <a:cubicBezTo>
                  <a:pt x="2490045" y="254239"/>
                  <a:pt x="2497617" y="245993"/>
                  <a:pt x="2497617" y="230849"/>
                </a:cubicBezTo>
                <a:cubicBezTo>
                  <a:pt x="2497617" y="219406"/>
                  <a:pt x="2491896" y="214189"/>
                  <a:pt x="2480453" y="215199"/>
                </a:cubicBezTo>
                <a:close/>
                <a:moveTo>
                  <a:pt x="2981366" y="186045"/>
                </a:moveTo>
                <a:cubicBezTo>
                  <a:pt x="2979936" y="185456"/>
                  <a:pt x="2979220" y="188948"/>
                  <a:pt x="2979220" y="196520"/>
                </a:cubicBezTo>
                <a:lnTo>
                  <a:pt x="2979220" y="337367"/>
                </a:lnTo>
                <a:cubicBezTo>
                  <a:pt x="2979220" y="342415"/>
                  <a:pt x="2981744" y="344771"/>
                  <a:pt x="2986792" y="344434"/>
                </a:cubicBezTo>
                <a:lnTo>
                  <a:pt x="3009005" y="315154"/>
                </a:lnTo>
                <a:cubicBezTo>
                  <a:pt x="3018428" y="303039"/>
                  <a:pt x="3028693" y="301356"/>
                  <a:pt x="3039799" y="310106"/>
                </a:cubicBezTo>
                <a:cubicBezTo>
                  <a:pt x="3046530" y="312799"/>
                  <a:pt x="3048214" y="312294"/>
                  <a:pt x="3044847" y="308592"/>
                </a:cubicBezTo>
                <a:cubicBezTo>
                  <a:pt x="3021962" y="282677"/>
                  <a:pt x="3002947" y="246498"/>
                  <a:pt x="2987802" y="200054"/>
                </a:cubicBezTo>
                <a:cubicBezTo>
                  <a:pt x="2984941" y="191304"/>
                  <a:pt x="2982796" y="186634"/>
                  <a:pt x="2981366" y="186045"/>
                </a:cubicBezTo>
                <a:close/>
                <a:moveTo>
                  <a:pt x="2481463" y="153106"/>
                </a:moveTo>
                <a:lnTo>
                  <a:pt x="2401700" y="161183"/>
                </a:lnTo>
                <a:cubicBezTo>
                  <a:pt x="2390931" y="162192"/>
                  <a:pt x="2385546" y="168082"/>
                  <a:pt x="2385546" y="178852"/>
                </a:cubicBezTo>
                <a:cubicBezTo>
                  <a:pt x="2385546" y="193996"/>
                  <a:pt x="2393118" y="200727"/>
                  <a:pt x="2408263" y="199045"/>
                </a:cubicBezTo>
                <a:lnTo>
                  <a:pt x="2474900" y="192482"/>
                </a:lnTo>
                <a:cubicBezTo>
                  <a:pt x="2490045" y="191136"/>
                  <a:pt x="2497617" y="182890"/>
                  <a:pt x="2497617" y="167745"/>
                </a:cubicBezTo>
                <a:cubicBezTo>
                  <a:pt x="2497617" y="156976"/>
                  <a:pt x="2492232" y="152096"/>
                  <a:pt x="2481463" y="153106"/>
                </a:cubicBezTo>
                <a:close/>
                <a:moveTo>
                  <a:pt x="2481968" y="91012"/>
                </a:moveTo>
                <a:lnTo>
                  <a:pt x="2408263" y="98080"/>
                </a:lnTo>
                <a:cubicBezTo>
                  <a:pt x="2393118" y="99762"/>
                  <a:pt x="2385546" y="108176"/>
                  <a:pt x="2385546" y="123321"/>
                </a:cubicBezTo>
                <a:cubicBezTo>
                  <a:pt x="2385546" y="133754"/>
                  <a:pt x="2390594" y="138466"/>
                  <a:pt x="2400691" y="137456"/>
                </a:cubicBezTo>
                <a:lnTo>
                  <a:pt x="2474900" y="129884"/>
                </a:lnTo>
                <a:cubicBezTo>
                  <a:pt x="2490045" y="128537"/>
                  <a:pt x="2497617" y="120292"/>
                  <a:pt x="2497617" y="105147"/>
                </a:cubicBezTo>
                <a:cubicBezTo>
                  <a:pt x="2497617" y="94714"/>
                  <a:pt x="2492401" y="90002"/>
                  <a:pt x="2481968" y="91012"/>
                </a:cubicBezTo>
                <a:close/>
                <a:moveTo>
                  <a:pt x="1322137" y="81925"/>
                </a:moveTo>
                <a:cubicBezTo>
                  <a:pt x="1299925" y="115244"/>
                  <a:pt x="1280068" y="138297"/>
                  <a:pt x="1262568" y="151086"/>
                </a:cubicBezTo>
                <a:cubicBezTo>
                  <a:pt x="1250452" y="160510"/>
                  <a:pt x="1251966" y="164548"/>
                  <a:pt x="1267111" y="163202"/>
                </a:cubicBezTo>
                <a:lnTo>
                  <a:pt x="1367571" y="153106"/>
                </a:lnTo>
                <a:cubicBezTo>
                  <a:pt x="1371946" y="147384"/>
                  <a:pt x="1370937" y="144355"/>
                  <a:pt x="1364542" y="144019"/>
                </a:cubicBezTo>
                <a:lnTo>
                  <a:pt x="1353941" y="136446"/>
                </a:lnTo>
                <a:cubicBezTo>
                  <a:pt x="1349229" y="133417"/>
                  <a:pt x="1347042" y="128874"/>
                  <a:pt x="1347378" y="122816"/>
                </a:cubicBezTo>
                <a:cubicBezTo>
                  <a:pt x="1347378" y="108008"/>
                  <a:pt x="1345191" y="97911"/>
                  <a:pt x="1340815" y="92526"/>
                </a:cubicBezTo>
                <a:cubicBezTo>
                  <a:pt x="1337114" y="84449"/>
                  <a:pt x="1330887" y="80916"/>
                  <a:pt x="1322137" y="81925"/>
                </a:cubicBezTo>
                <a:close/>
                <a:moveTo>
                  <a:pt x="3819249" y="29045"/>
                </a:moveTo>
                <a:cubicBezTo>
                  <a:pt x="3822194" y="28961"/>
                  <a:pt x="3825391" y="29423"/>
                  <a:pt x="3828841" y="30433"/>
                </a:cubicBezTo>
                <a:lnTo>
                  <a:pt x="3876799" y="48102"/>
                </a:lnTo>
                <a:cubicBezTo>
                  <a:pt x="3882858" y="50121"/>
                  <a:pt x="3884203" y="54328"/>
                  <a:pt x="3880838" y="60723"/>
                </a:cubicBezTo>
                <a:cubicBezTo>
                  <a:pt x="3877809" y="64088"/>
                  <a:pt x="3873097" y="66276"/>
                  <a:pt x="3866702" y="67285"/>
                </a:cubicBezTo>
                <a:cubicBezTo>
                  <a:pt x="3853240" y="86469"/>
                  <a:pt x="3836413" y="107166"/>
                  <a:pt x="3816220" y="129379"/>
                </a:cubicBezTo>
                <a:lnTo>
                  <a:pt x="3790979" y="154620"/>
                </a:lnTo>
                <a:cubicBezTo>
                  <a:pt x="3779873" y="165726"/>
                  <a:pt x="3781892" y="170101"/>
                  <a:pt x="3797037" y="167745"/>
                </a:cubicBezTo>
                <a:lnTo>
                  <a:pt x="3814706" y="165221"/>
                </a:lnTo>
                <a:cubicBezTo>
                  <a:pt x="3829850" y="162865"/>
                  <a:pt x="3841125" y="154620"/>
                  <a:pt x="3848529" y="140485"/>
                </a:cubicBezTo>
                <a:lnTo>
                  <a:pt x="3859130" y="122816"/>
                </a:lnTo>
                <a:cubicBezTo>
                  <a:pt x="3869563" y="104979"/>
                  <a:pt x="3881343" y="98921"/>
                  <a:pt x="3894468" y="104642"/>
                </a:cubicBezTo>
                <a:lnTo>
                  <a:pt x="3941417" y="128369"/>
                </a:lnTo>
                <a:cubicBezTo>
                  <a:pt x="3945455" y="130388"/>
                  <a:pt x="3946128" y="133586"/>
                  <a:pt x="3943436" y="137961"/>
                </a:cubicBezTo>
                <a:cubicBezTo>
                  <a:pt x="3930984" y="142672"/>
                  <a:pt x="3921897" y="149235"/>
                  <a:pt x="3916175" y="157649"/>
                </a:cubicBezTo>
                <a:lnTo>
                  <a:pt x="3862665" y="220752"/>
                </a:lnTo>
                <a:cubicBezTo>
                  <a:pt x="3837424" y="248013"/>
                  <a:pt x="3818576" y="266859"/>
                  <a:pt x="3806124" y="277293"/>
                </a:cubicBezTo>
                <a:cubicBezTo>
                  <a:pt x="3795354" y="287052"/>
                  <a:pt x="3797541" y="290586"/>
                  <a:pt x="3812686" y="287894"/>
                </a:cubicBezTo>
                <a:lnTo>
                  <a:pt x="3872256" y="277797"/>
                </a:lnTo>
                <a:lnTo>
                  <a:pt x="3896487" y="277293"/>
                </a:lnTo>
                <a:cubicBezTo>
                  <a:pt x="3901873" y="276956"/>
                  <a:pt x="3903891" y="280658"/>
                  <a:pt x="3902545" y="288399"/>
                </a:cubicBezTo>
                <a:cubicBezTo>
                  <a:pt x="3856102" y="315659"/>
                  <a:pt x="3810835" y="339722"/>
                  <a:pt x="3766747" y="360589"/>
                </a:cubicBezTo>
                <a:cubicBezTo>
                  <a:pt x="3752612" y="368329"/>
                  <a:pt x="3743020" y="365805"/>
                  <a:pt x="3737972" y="353016"/>
                </a:cubicBezTo>
                <a:lnTo>
                  <a:pt x="3719294" y="308087"/>
                </a:lnTo>
                <a:cubicBezTo>
                  <a:pt x="3718957" y="305731"/>
                  <a:pt x="3720135" y="303543"/>
                  <a:pt x="3722827" y="301524"/>
                </a:cubicBezTo>
                <a:cubicBezTo>
                  <a:pt x="3731241" y="298832"/>
                  <a:pt x="3736794" y="296308"/>
                  <a:pt x="3739487" y="293952"/>
                </a:cubicBezTo>
                <a:cubicBezTo>
                  <a:pt x="3759007" y="277124"/>
                  <a:pt x="3775497" y="258277"/>
                  <a:pt x="3788959" y="237411"/>
                </a:cubicBezTo>
                <a:cubicBezTo>
                  <a:pt x="3800403" y="221593"/>
                  <a:pt x="3799224" y="217218"/>
                  <a:pt x="3785426" y="224286"/>
                </a:cubicBezTo>
                <a:lnTo>
                  <a:pt x="3758670" y="238421"/>
                </a:lnTo>
                <a:cubicBezTo>
                  <a:pt x="3746554" y="243806"/>
                  <a:pt x="3738478" y="241450"/>
                  <a:pt x="3734439" y="231353"/>
                </a:cubicBezTo>
                <a:lnTo>
                  <a:pt x="3721818" y="189958"/>
                </a:lnTo>
                <a:cubicBezTo>
                  <a:pt x="3719125" y="180871"/>
                  <a:pt x="3722491" y="174140"/>
                  <a:pt x="3731915" y="169765"/>
                </a:cubicBezTo>
                <a:cubicBezTo>
                  <a:pt x="3743693" y="157312"/>
                  <a:pt x="3756819" y="135941"/>
                  <a:pt x="3771290" y="105652"/>
                </a:cubicBezTo>
                <a:cubicBezTo>
                  <a:pt x="3786099" y="75362"/>
                  <a:pt x="3795522" y="55001"/>
                  <a:pt x="3799561" y="44568"/>
                </a:cubicBezTo>
                <a:cubicBezTo>
                  <a:pt x="3803853" y="34472"/>
                  <a:pt x="3810415" y="29297"/>
                  <a:pt x="3819249" y="29045"/>
                </a:cubicBezTo>
                <a:close/>
                <a:moveTo>
                  <a:pt x="590141" y="21851"/>
                </a:moveTo>
                <a:lnTo>
                  <a:pt x="650720" y="24375"/>
                </a:lnTo>
                <a:cubicBezTo>
                  <a:pt x="659470" y="24375"/>
                  <a:pt x="661994" y="28750"/>
                  <a:pt x="658292" y="37501"/>
                </a:cubicBezTo>
                <a:cubicBezTo>
                  <a:pt x="649205" y="43222"/>
                  <a:pt x="644662" y="51131"/>
                  <a:pt x="644662" y="61227"/>
                </a:cubicBezTo>
                <a:lnTo>
                  <a:pt x="644662" y="106662"/>
                </a:lnTo>
                <a:cubicBezTo>
                  <a:pt x="644662" y="121806"/>
                  <a:pt x="649037" y="122816"/>
                  <a:pt x="657787" y="109691"/>
                </a:cubicBezTo>
                <a:lnTo>
                  <a:pt x="662835" y="102118"/>
                </a:lnTo>
                <a:cubicBezTo>
                  <a:pt x="663845" y="100435"/>
                  <a:pt x="666201" y="99931"/>
                  <a:pt x="669903" y="100604"/>
                </a:cubicBezTo>
                <a:cubicBezTo>
                  <a:pt x="689423" y="115412"/>
                  <a:pt x="705409" y="129042"/>
                  <a:pt x="717862" y="141495"/>
                </a:cubicBezTo>
                <a:cubicBezTo>
                  <a:pt x="717862" y="144524"/>
                  <a:pt x="716347" y="147721"/>
                  <a:pt x="713318" y="151086"/>
                </a:cubicBezTo>
                <a:cubicBezTo>
                  <a:pt x="710289" y="154115"/>
                  <a:pt x="705577" y="155966"/>
                  <a:pt x="699183" y="156639"/>
                </a:cubicBezTo>
                <a:lnTo>
                  <a:pt x="662835" y="160173"/>
                </a:lnTo>
                <a:cubicBezTo>
                  <a:pt x="650720" y="161519"/>
                  <a:pt x="644662" y="168250"/>
                  <a:pt x="644662" y="180366"/>
                </a:cubicBezTo>
                <a:cubicBezTo>
                  <a:pt x="680673" y="189453"/>
                  <a:pt x="702044" y="205102"/>
                  <a:pt x="708775" y="227315"/>
                </a:cubicBezTo>
                <a:lnTo>
                  <a:pt x="710715" y="239444"/>
                </a:lnTo>
                <a:lnTo>
                  <a:pt x="718619" y="225674"/>
                </a:lnTo>
                <a:cubicBezTo>
                  <a:pt x="729893" y="201358"/>
                  <a:pt x="738896" y="176327"/>
                  <a:pt x="745627" y="150581"/>
                </a:cubicBezTo>
                <a:cubicBezTo>
                  <a:pt x="750675" y="133417"/>
                  <a:pt x="760267" y="126855"/>
                  <a:pt x="774402" y="130893"/>
                </a:cubicBezTo>
                <a:lnTo>
                  <a:pt x="823875" y="147552"/>
                </a:lnTo>
                <a:cubicBezTo>
                  <a:pt x="829260" y="149572"/>
                  <a:pt x="830437" y="153442"/>
                  <a:pt x="827408" y="159163"/>
                </a:cubicBezTo>
                <a:cubicBezTo>
                  <a:pt x="816302" y="164212"/>
                  <a:pt x="807384" y="172794"/>
                  <a:pt x="800653" y="184909"/>
                </a:cubicBezTo>
                <a:cubicBezTo>
                  <a:pt x="794595" y="196857"/>
                  <a:pt x="787769" y="208279"/>
                  <a:pt x="780176" y="219175"/>
                </a:cubicBezTo>
                <a:lnTo>
                  <a:pt x="764716" y="238348"/>
                </a:lnTo>
                <a:lnTo>
                  <a:pt x="769354" y="236402"/>
                </a:lnTo>
                <a:cubicBezTo>
                  <a:pt x="780123" y="271403"/>
                  <a:pt x="792576" y="295803"/>
                  <a:pt x="806711" y="309601"/>
                </a:cubicBezTo>
                <a:cubicBezTo>
                  <a:pt x="816471" y="320371"/>
                  <a:pt x="824884" y="319025"/>
                  <a:pt x="831952" y="305563"/>
                </a:cubicBezTo>
                <a:lnTo>
                  <a:pt x="858707" y="223276"/>
                </a:lnTo>
                <a:cubicBezTo>
                  <a:pt x="863419" y="208468"/>
                  <a:pt x="872843" y="202747"/>
                  <a:pt x="886978" y="206112"/>
                </a:cubicBezTo>
                <a:cubicBezTo>
                  <a:pt x="904815" y="210487"/>
                  <a:pt x="910704" y="206280"/>
                  <a:pt x="904647" y="193491"/>
                </a:cubicBezTo>
                <a:lnTo>
                  <a:pt x="861736" y="127864"/>
                </a:lnTo>
                <a:cubicBezTo>
                  <a:pt x="860054" y="124835"/>
                  <a:pt x="861568" y="121638"/>
                  <a:pt x="866280" y="118273"/>
                </a:cubicBezTo>
                <a:cubicBezTo>
                  <a:pt x="924167" y="128369"/>
                  <a:pt x="961355" y="148899"/>
                  <a:pt x="977846" y="179861"/>
                </a:cubicBezTo>
                <a:cubicBezTo>
                  <a:pt x="983568" y="189958"/>
                  <a:pt x="986428" y="199549"/>
                  <a:pt x="986428" y="208636"/>
                </a:cubicBezTo>
                <a:cubicBezTo>
                  <a:pt x="986428" y="217387"/>
                  <a:pt x="984072" y="225800"/>
                  <a:pt x="979361" y="233878"/>
                </a:cubicBezTo>
                <a:cubicBezTo>
                  <a:pt x="972630" y="244647"/>
                  <a:pt x="963711" y="250537"/>
                  <a:pt x="952605" y="251546"/>
                </a:cubicBezTo>
                <a:cubicBezTo>
                  <a:pt x="948567" y="251883"/>
                  <a:pt x="944023" y="251715"/>
                  <a:pt x="938975" y="251042"/>
                </a:cubicBezTo>
                <a:cubicBezTo>
                  <a:pt x="927869" y="244311"/>
                  <a:pt x="920633" y="246835"/>
                  <a:pt x="917267" y="258614"/>
                </a:cubicBezTo>
                <a:lnTo>
                  <a:pt x="911714" y="275778"/>
                </a:lnTo>
                <a:cubicBezTo>
                  <a:pt x="908685" y="285538"/>
                  <a:pt x="902796" y="298663"/>
                  <a:pt x="894045" y="315154"/>
                </a:cubicBezTo>
                <a:cubicBezTo>
                  <a:pt x="885295" y="330972"/>
                  <a:pt x="880079" y="339386"/>
                  <a:pt x="878396" y="340396"/>
                </a:cubicBezTo>
                <a:cubicBezTo>
                  <a:pt x="868972" y="352511"/>
                  <a:pt x="869982" y="361767"/>
                  <a:pt x="881425" y="368161"/>
                </a:cubicBezTo>
                <a:cubicBezTo>
                  <a:pt x="904647" y="381960"/>
                  <a:pt x="942004" y="392897"/>
                  <a:pt x="993496" y="400975"/>
                </a:cubicBezTo>
                <a:cubicBezTo>
                  <a:pt x="994506" y="400975"/>
                  <a:pt x="995852" y="402152"/>
                  <a:pt x="997534" y="404508"/>
                </a:cubicBezTo>
                <a:cubicBezTo>
                  <a:pt x="997534" y="405182"/>
                  <a:pt x="995852" y="408715"/>
                  <a:pt x="992486" y="415110"/>
                </a:cubicBezTo>
                <a:cubicBezTo>
                  <a:pt x="970611" y="421168"/>
                  <a:pt x="957822" y="430591"/>
                  <a:pt x="954120" y="443380"/>
                </a:cubicBezTo>
                <a:cubicBezTo>
                  <a:pt x="945369" y="459871"/>
                  <a:pt x="933422" y="465424"/>
                  <a:pt x="918277" y="460039"/>
                </a:cubicBezTo>
                <a:cubicBezTo>
                  <a:pt x="885632" y="449606"/>
                  <a:pt x="860390" y="435134"/>
                  <a:pt x="842553" y="416624"/>
                </a:cubicBezTo>
                <a:cubicBezTo>
                  <a:pt x="831110" y="405182"/>
                  <a:pt x="820173" y="404004"/>
                  <a:pt x="809740" y="413090"/>
                </a:cubicBezTo>
                <a:cubicBezTo>
                  <a:pt x="781133" y="439678"/>
                  <a:pt x="732501" y="468116"/>
                  <a:pt x="663845" y="498406"/>
                </a:cubicBezTo>
                <a:cubicBezTo>
                  <a:pt x="661153" y="499079"/>
                  <a:pt x="659302" y="498574"/>
                  <a:pt x="658292" y="496891"/>
                </a:cubicBezTo>
                <a:cubicBezTo>
                  <a:pt x="655263" y="488478"/>
                  <a:pt x="657619" y="481578"/>
                  <a:pt x="665359" y="476194"/>
                </a:cubicBezTo>
                <a:cubicBezTo>
                  <a:pt x="720217" y="441529"/>
                  <a:pt x="759089" y="409052"/>
                  <a:pt x="781974" y="378762"/>
                </a:cubicBezTo>
                <a:cubicBezTo>
                  <a:pt x="791398" y="367320"/>
                  <a:pt x="792744" y="356045"/>
                  <a:pt x="786013" y="344939"/>
                </a:cubicBezTo>
                <a:cubicBezTo>
                  <a:pt x="773224" y="325083"/>
                  <a:pt x="763464" y="293279"/>
                  <a:pt x="756733" y="249527"/>
                </a:cubicBezTo>
                <a:lnTo>
                  <a:pt x="757256" y="247601"/>
                </a:lnTo>
                <a:lnTo>
                  <a:pt x="755092" y="250284"/>
                </a:lnTo>
                <a:cubicBezTo>
                  <a:pt x="736834" y="269973"/>
                  <a:pt x="715505" y="287557"/>
                  <a:pt x="691106" y="303039"/>
                </a:cubicBezTo>
                <a:cubicBezTo>
                  <a:pt x="686731" y="305731"/>
                  <a:pt x="682692" y="305731"/>
                  <a:pt x="678990" y="303039"/>
                </a:cubicBezTo>
                <a:cubicBezTo>
                  <a:pt x="677644" y="302365"/>
                  <a:pt x="677307" y="300178"/>
                  <a:pt x="677980" y="296476"/>
                </a:cubicBezTo>
                <a:lnTo>
                  <a:pt x="693406" y="269601"/>
                </a:lnTo>
                <a:lnTo>
                  <a:pt x="688834" y="272875"/>
                </a:lnTo>
                <a:cubicBezTo>
                  <a:pt x="685637" y="274474"/>
                  <a:pt x="682355" y="275441"/>
                  <a:pt x="678990" y="275778"/>
                </a:cubicBezTo>
                <a:cubicBezTo>
                  <a:pt x="672596" y="276451"/>
                  <a:pt x="665696" y="274432"/>
                  <a:pt x="658292" y="269720"/>
                </a:cubicBezTo>
                <a:cubicBezTo>
                  <a:pt x="654590" y="268037"/>
                  <a:pt x="652739" y="266186"/>
                  <a:pt x="652739" y="264167"/>
                </a:cubicBezTo>
                <a:lnTo>
                  <a:pt x="650720" y="251546"/>
                </a:lnTo>
                <a:cubicBezTo>
                  <a:pt x="646681" y="236738"/>
                  <a:pt x="644662" y="236907"/>
                  <a:pt x="644662" y="252051"/>
                </a:cubicBezTo>
                <a:lnTo>
                  <a:pt x="644662" y="477708"/>
                </a:lnTo>
                <a:cubicBezTo>
                  <a:pt x="644662" y="480064"/>
                  <a:pt x="643484" y="482588"/>
                  <a:pt x="641128" y="485280"/>
                </a:cubicBezTo>
                <a:cubicBezTo>
                  <a:pt x="638772" y="487973"/>
                  <a:pt x="634061" y="491170"/>
                  <a:pt x="626993" y="494872"/>
                </a:cubicBezTo>
                <a:cubicBezTo>
                  <a:pt x="616223" y="500593"/>
                  <a:pt x="605622" y="503959"/>
                  <a:pt x="595189" y="504969"/>
                </a:cubicBezTo>
                <a:cubicBezTo>
                  <a:pt x="584756" y="502949"/>
                  <a:pt x="579539" y="497060"/>
                  <a:pt x="579539" y="487300"/>
                </a:cubicBezTo>
                <a:lnTo>
                  <a:pt x="579539" y="332318"/>
                </a:lnTo>
                <a:cubicBezTo>
                  <a:pt x="579539" y="317510"/>
                  <a:pt x="575164" y="316669"/>
                  <a:pt x="566414" y="329794"/>
                </a:cubicBezTo>
                <a:lnTo>
                  <a:pt x="511893" y="389364"/>
                </a:lnTo>
                <a:cubicBezTo>
                  <a:pt x="507854" y="393402"/>
                  <a:pt x="503479" y="391888"/>
                  <a:pt x="498767" y="384820"/>
                </a:cubicBezTo>
                <a:cubicBezTo>
                  <a:pt x="531749" y="329626"/>
                  <a:pt x="553625" y="267028"/>
                  <a:pt x="564395" y="197025"/>
                </a:cubicBezTo>
                <a:cubicBezTo>
                  <a:pt x="567760" y="178852"/>
                  <a:pt x="561871" y="170438"/>
                  <a:pt x="546726" y="171784"/>
                </a:cubicBezTo>
                <a:lnTo>
                  <a:pt x="526533" y="171784"/>
                </a:lnTo>
                <a:cubicBezTo>
                  <a:pt x="515090" y="172457"/>
                  <a:pt x="509537" y="165894"/>
                  <a:pt x="509874" y="152096"/>
                </a:cubicBezTo>
                <a:lnTo>
                  <a:pt x="556822" y="147048"/>
                </a:lnTo>
                <a:cubicBezTo>
                  <a:pt x="571967" y="145701"/>
                  <a:pt x="579539" y="137456"/>
                  <a:pt x="579539" y="122311"/>
                </a:cubicBezTo>
                <a:lnTo>
                  <a:pt x="582568" y="44063"/>
                </a:lnTo>
                <a:cubicBezTo>
                  <a:pt x="582905" y="28919"/>
                  <a:pt x="585429" y="21514"/>
                  <a:pt x="590141" y="21851"/>
                </a:cubicBezTo>
                <a:close/>
                <a:moveTo>
                  <a:pt x="3433058" y="11754"/>
                </a:moveTo>
                <a:lnTo>
                  <a:pt x="3499191" y="23870"/>
                </a:lnTo>
                <a:cubicBezTo>
                  <a:pt x="3505248" y="25217"/>
                  <a:pt x="3506930" y="28919"/>
                  <a:pt x="3504238" y="34976"/>
                </a:cubicBezTo>
                <a:cubicBezTo>
                  <a:pt x="3492795" y="41371"/>
                  <a:pt x="3489935" y="48438"/>
                  <a:pt x="3495656" y="56179"/>
                </a:cubicBezTo>
                <a:cubicBezTo>
                  <a:pt x="3526282" y="99258"/>
                  <a:pt x="3584505" y="129715"/>
                  <a:pt x="3670325" y="147552"/>
                </a:cubicBezTo>
                <a:cubicBezTo>
                  <a:pt x="3690182" y="152264"/>
                  <a:pt x="3695062" y="161014"/>
                  <a:pt x="3684966" y="173803"/>
                </a:cubicBezTo>
                <a:cubicBezTo>
                  <a:pt x="3680255" y="174476"/>
                  <a:pt x="3673859" y="180198"/>
                  <a:pt x="3665782" y="190967"/>
                </a:cubicBezTo>
                <a:lnTo>
                  <a:pt x="3654676" y="208131"/>
                </a:lnTo>
                <a:cubicBezTo>
                  <a:pt x="3647273" y="222603"/>
                  <a:pt x="3635829" y="226473"/>
                  <a:pt x="3620348" y="219742"/>
                </a:cubicBezTo>
                <a:cubicBezTo>
                  <a:pt x="3602174" y="212591"/>
                  <a:pt x="3585578" y="204387"/>
                  <a:pt x="3570559" y="195132"/>
                </a:cubicBezTo>
                <a:lnTo>
                  <a:pt x="3570376" y="194992"/>
                </a:lnTo>
                <a:lnTo>
                  <a:pt x="3569361" y="197530"/>
                </a:lnTo>
                <a:cubicBezTo>
                  <a:pt x="3559937" y="203251"/>
                  <a:pt x="3555225" y="211329"/>
                  <a:pt x="3555225" y="221762"/>
                </a:cubicBezTo>
                <a:lnTo>
                  <a:pt x="3555225" y="457515"/>
                </a:lnTo>
                <a:cubicBezTo>
                  <a:pt x="3555225" y="459534"/>
                  <a:pt x="3554384" y="461722"/>
                  <a:pt x="3552701" y="464078"/>
                </a:cubicBezTo>
                <a:cubicBezTo>
                  <a:pt x="3550009" y="467107"/>
                  <a:pt x="3544288" y="470472"/>
                  <a:pt x="3535537" y="474174"/>
                </a:cubicBezTo>
                <a:cubicBezTo>
                  <a:pt x="3524095" y="479896"/>
                  <a:pt x="3512652" y="483261"/>
                  <a:pt x="3501209" y="484271"/>
                </a:cubicBezTo>
                <a:cubicBezTo>
                  <a:pt x="3490776" y="482251"/>
                  <a:pt x="3485560" y="476362"/>
                  <a:pt x="3485560" y="466602"/>
                </a:cubicBezTo>
                <a:lnTo>
                  <a:pt x="3489093" y="205102"/>
                </a:lnTo>
                <a:cubicBezTo>
                  <a:pt x="3489093" y="189958"/>
                  <a:pt x="3491281" y="182554"/>
                  <a:pt x="3495656" y="182890"/>
                </a:cubicBezTo>
                <a:cubicBezTo>
                  <a:pt x="3496161" y="182890"/>
                  <a:pt x="3510201" y="182701"/>
                  <a:pt x="3537777" y="182322"/>
                </a:cubicBezTo>
                <a:lnTo>
                  <a:pt x="3553571" y="182105"/>
                </a:lnTo>
                <a:lnTo>
                  <a:pt x="3530237" y="164212"/>
                </a:lnTo>
                <a:cubicBezTo>
                  <a:pt x="3506510" y="141495"/>
                  <a:pt x="3489093" y="114571"/>
                  <a:pt x="3477987" y="83440"/>
                </a:cubicBezTo>
                <a:cubicBezTo>
                  <a:pt x="3472266" y="68295"/>
                  <a:pt x="3465703" y="67117"/>
                  <a:pt x="3458299" y="79906"/>
                </a:cubicBezTo>
                <a:cubicBezTo>
                  <a:pt x="3442145" y="110532"/>
                  <a:pt x="3412192" y="146375"/>
                  <a:pt x="3368441" y="187434"/>
                </a:cubicBezTo>
                <a:lnTo>
                  <a:pt x="3355505" y="198525"/>
                </a:lnTo>
                <a:lnTo>
                  <a:pt x="3358123" y="198508"/>
                </a:lnTo>
                <a:cubicBezTo>
                  <a:pt x="3367273" y="198445"/>
                  <a:pt x="3389391" y="198287"/>
                  <a:pt x="3424477" y="198035"/>
                </a:cubicBezTo>
                <a:cubicBezTo>
                  <a:pt x="3427505" y="200391"/>
                  <a:pt x="3427505" y="203588"/>
                  <a:pt x="3424477" y="207627"/>
                </a:cubicBezTo>
                <a:cubicBezTo>
                  <a:pt x="3416062" y="217050"/>
                  <a:pt x="3411855" y="229334"/>
                  <a:pt x="3411855" y="244479"/>
                </a:cubicBezTo>
                <a:lnTo>
                  <a:pt x="3411855" y="264672"/>
                </a:lnTo>
                <a:cubicBezTo>
                  <a:pt x="3411519" y="283855"/>
                  <a:pt x="3410004" y="301524"/>
                  <a:pt x="3407312" y="317678"/>
                </a:cubicBezTo>
                <a:cubicBezTo>
                  <a:pt x="3404956" y="333160"/>
                  <a:pt x="3399908" y="350660"/>
                  <a:pt x="3392167" y="370180"/>
                </a:cubicBezTo>
                <a:cubicBezTo>
                  <a:pt x="3382744" y="392729"/>
                  <a:pt x="3370123" y="412754"/>
                  <a:pt x="3354305" y="430254"/>
                </a:cubicBezTo>
                <a:cubicBezTo>
                  <a:pt x="3341853" y="444053"/>
                  <a:pt x="3325866" y="457852"/>
                  <a:pt x="3306347" y="471650"/>
                </a:cubicBezTo>
                <a:cubicBezTo>
                  <a:pt x="3283461" y="487131"/>
                  <a:pt x="3256706" y="500593"/>
                  <a:pt x="3226080" y="512036"/>
                </a:cubicBezTo>
                <a:cubicBezTo>
                  <a:pt x="3223387" y="512709"/>
                  <a:pt x="3221536" y="512373"/>
                  <a:pt x="3220526" y="511026"/>
                </a:cubicBezTo>
                <a:cubicBezTo>
                  <a:pt x="3219517" y="502613"/>
                  <a:pt x="3222041" y="496387"/>
                  <a:pt x="3228100" y="492348"/>
                </a:cubicBezTo>
                <a:lnTo>
                  <a:pt x="3274543" y="456505"/>
                </a:lnTo>
                <a:cubicBezTo>
                  <a:pt x="3290361" y="441024"/>
                  <a:pt x="3302477" y="426132"/>
                  <a:pt x="3310890" y="411828"/>
                </a:cubicBezTo>
                <a:cubicBezTo>
                  <a:pt x="3319305" y="397525"/>
                  <a:pt x="3326035" y="381791"/>
                  <a:pt x="3331083" y="364627"/>
                </a:cubicBezTo>
                <a:cubicBezTo>
                  <a:pt x="3336131" y="346790"/>
                  <a:pt x="3339328" y="331140"/>
                  <a:pt x="3340675" y="317678"/>
                </a:cubicBezTo>
                <a:cubicBezTo>
                  <a:pt x="3342358" y="303543"/>
                  <a:pt x="3343199" y="287894"/>
                  <a:pt x="3343199" y="270730"/>
                </a:cubicBezTo>
                <a:lnTo>
                  <a:pt x="3345724" y="221257"/>
                </a:lnTo>
                <a:cubicBezTo>
                  <a:pt x="3345891" y="217471"/>
                  <a:pt x="3346176" y="214158"/>
                  <a:pt x="3346575" y="211318"/>
                </a:cubicBezTo>
                <a:lnTo>
                  <a:pt x="3347950" y="205004"/>
                </a:lnTo>
                <a:lnTo>
                  <a:pt x="3332124" y="218575"/>
                </a:lnTo>
                <a:cubicBezTo>
                  <a:pt x="3295083" y="247792"/>
                  <a:pt x="3255864" y="271235"/>
                  <a:pt x="3214469" y="288903"/>
                </a:cubicBezTo>
                <a:cubicBezTo>
                  <a:pt x="3210430" y="290586"/>
                  <a:pt x="3207907" y="287389"/>
                  <a:pt x="3206896" y="279312"/>
                </a:cubicBezTo>
                <a:cubicBezTo>
                  <a:pt x="3252667" y="247003"/>
                  <a:pt x="3295072" y="204934"/>
                  <a:pt x="3334112" y="153106"/>
                </a:cubicBezTo>
                <a:cubicBezTo>
                  <a:pt x="3373152" y="100940"/>
                  <a:pt x="3396710" y="59545"/>
                  <a:pt x="3404788" y="28919"/>
                </a:cubicBezTo>
                <a:cubicBezTo>
                  <a:pt x="3409163" y="15793"/>
                  <a:pt x="3418586" y="10072"/>
                  <a:pt x="3433058" y="11754"/>
                </a:cubicBezTo>
                <a:close/>
                <a:moveTo>
                  <a:pt x="1737608" y="11754"/>
                </a:moveTo>
                <a:lnTo>
                  <a:pt x="1803740" y="23870"/>
                </a:lnTo>
                <a:cubicBezTo>
                  <a:pt x="1809798" y="25217"/>
                  <a:pt x="1811481" y="28919"/>
                  <a:pt x="1808788" y="34976"/>
                </a:cubicBezTo>
                <a:cubicBezTo>
                  <a:pt x="1797345" y="41371"/>
                  <a:pt x="1794485" y="48438"/>
                  <a:pt x="1800206" y="56179"/>
                </a:cubicBezTo>
                <a:cubicBezTo>
                  <a:pt x="1830832" y="99258"/>
                  <a:pt x="1889055" y="129715"/>
                  <a:pt x="1974876" y="147552"/>
                </a:cubicBezTo>
                <a:cubicBezTo>
                  <a:pt x="1994732" y="152264"/>
                  <a:pt x="1999612" y="161014"/>
                  <a:pt x="1989516" y="173803"/>
                </a:cubicBezTo>
                <a:cubicBezTo>
                  <a:pt x="1984804" y="174476"/>
                  <a:pt x="1978409" y="180198"/>
                  <a:pt x="1970332" y="190967"/>
                </a:cubicBezTo>
                <a:lnTo>
                  <a:pt x="1959226" y="208131"/>
                </a:lnTo>
                <a:cubicBezTo>
                  <a:pt x="1951822" y="222603"/>
                  <a:pt x="1940379" y="226473"/>
                  <a:pt x="1924898" y="219742"/>
                </a:cubicBezTo>
                <a:cubicBezTo>
                  <a:pt x="1906724" y="212591"/>
                  <a:pt x="1890128" y="204387"/>
                  <a:pt x="1875109" y="195132"/>
                </a:cubicBezTo>
                <a:lnTo>
                  <a:pt x="1874926" y="194992"/>
                </a:lnTo>
                <a:lnTo>
                  <a:pt x="1873911" y="197530"/>
                </a:lnTo>
                <a:cubicBezTo>
                  <a:pt x="1864487" y="203251"/>
                  <a:pt x="1859775" y="211329"/>
                  <a:pt x="1859775" y="221762"/>
                </a:cubicBezTo>
                <a:lnTo>
                  <a:pt x="1859775" y="457515"/>
                </a:lnTo>
                <a:cubicBezTo>
                  <a:pt x="1859775" y="459534"/>
                  <a:pt x="1858934" y="461722"/>
                  <a:pt x="1857251" y="464078"/>
                </a:cubicBezTo>
                <a:cubicBezTo>
                  <a:pt x="1854559" y="467107"/>
                  <a:pt x="1848838" y="470472"/>
                  <a:pt x="1840087" y="474174"/>
                </a:cubicBezTo>
                <a:cubicBezTo>
                  <a:pt x="1828645" y="479896"/>
                  <a:pt x="1817202" y="483261"/>
                  <a:pt x="1805759" y="484271"/>
                </a:cubicBezTo>
                <a:cubicBezTo>
                  <a:pt x="1795326" y="482251"/>
                  <a:pt x="1790110" y="476362"/>
                  <a:pt x="1790110" y="466602"/>
                </a:cubicBezTo>
                <a:lnTo>
                  <a:pt x="1793643" y="205102"/>
                </a:lnTo>
                <a:cubicBezTo>
                  <a:pt x="1793643" y="189958"/>
                  <a:pt x="1795831" y="182554"/>
                  <a:pt x="1800206" y="182890"/>
                </a:cubicBezTo>
                <a:cubicBezTo>
                  <a:pt x="1800711" y="182890"/>
                  <a:pt x="1814751" y="182701"/>
                  <a:pt x="1842327" y="182322"/>
                </a:cubicBezTo>
                <a:lnTo>
                  <a:pt x="1858121" y="182105"/>
                </a:lnTo>
                <a:lnTo>
                  <a:pt x="1834787" y="164212"/>
                </a:lnTo>
                <a:cubicBezTo>
                  <a:pt x="1811060" y="141495"/>
                  <a:pt x="1793643" y="114571"/>
                  <a:pt x="1782537" y="83440"/>
                </a:cubicBezTo>
                <a:cubicBezTo>
                  <a:pt x="1776816" y="68295"/>
                  <a:pt x="1770253" y="67117"/>
                  <a:pt x="1762849" y="79906"/>
                </a:cubicBezTo>
                <a:cubicBezTo>
                  <a:pt x="1746695" y="110532"/>
                  <a:pt x="1716742" y="146375"/>
                  <a:pt x="1672990" y="187434"/>
                </a:cubicBezTo>
                <a:lnTo>
                  <a:pt x="1660056" y="198525"/>
                </a:lnTo>
                <a:lnTo>
                  <a:pt x="1662673" y="198508"/>
                </a:lnTo>
                <a:cubicBezTo>
                  <a:pt x="1671823" y="198445"/>
                  <a:pt x="1693940" y="198287"/>
                  <a:pt x="1729026" y="198035"/>
                </a:cubicBezTo>
                <a:cubicBezTo>
                  <a:pt x="1732055" y="200391"/>
                  <a:pt x="1732055" y="203588"/>
                  <a:pt x="1729026" y="207627"/>
                </a:cubicBezTo>
                <a:cubicBezTo>
                  <a:pt x="1720612" y="217050"/>
                  <a:pt x="1716405" y="229334"/>
                  <a:pt x="1716405" y="244479"/>
                </a:cubicBezTo>
                <a:lnTo>
                  <a:pt x="1716405" y="264672"/>
                </a:lnTo>
                <a:cubicBezTo>
                  <a:pt x="1716069" y="283855"/>
                  <a:pt x="1714554" y="301524"/>
                  <a:pt x="1711862" y="317678"/>
                </a:cubicBezTo>
                <a:cubicBezTo>
                  <a:pt x="1709506" y="333160"/>
                  <a:pt x="1704458" y="350660"/>
                  <a:pt x="1696717" y="370180"/>
                </a:cubicBezTo>
                <a:cubicBezTo>
                  <a:pt x="1687294" y="392729"/>
                  <a:pt x="1674673" y="412754"/>
                  <a:pt x="1658855" y="430254"/>
                </a:cubicBezTo>
                <a:cubicBezTo>
                  <a:pt x="1646403" y="444053"/>
                  <a:pt x="1630417" y="457852"/>
                  <a:pt x="1610897" y="471650"/>
                </a:cubicBezTo>
                <a:cubicBezTo>
                  <a:pt x="1588011" y="487131"/>
                  <a:pt x="1561256" y="500593"/>
                  <a:pt x="1530630" y="512036"/>
                </a:cubicBezTo>
                <a:cubicBezTo>
                  <a:pt x="1527937" y="512709"/>
                  <a:pt x="1526086" y="512373"/>
                  <a:pt x="1525077" y="511026"/>
                </a:cubicBezTo>
                <a:cubicBezTo>
                  <a:pt x="1524067" y="502613"/>
                  <a:pt x="1526591" y="496387"/>
                  <a:pt x="1532649" y="492348"/>
                </a:cubicBezTo>
                <a:lnTo>
                  <a:pt x="1579093" y="456505"/>
                </a:lnTo>
                <a:cubicBezTo>
                  <a:pt x="1594911" y="441024"/>
                  <a:pt x="1607027" y="426132"/>
                  <a:pt x="1615440" y="411828"/>
                </a:cubicBezTo>
                <a:cubicBezTo>
                  <a:pt x="1623854" y="397525"/>
                  <a:pt x="1630585" y="381791"/>
                  <a:pt x="1635633" y="364627"/>
                </a:cubicBezTo>
                <a:cubicBezTo>
                  <a:pt x="1640681" y="346790"/>
                  <a:pt x="1643879" y="331140"/>
                  <a:pt x="1645225" y="317678"/>
                </a:cubicBezTo>
                <a:cubicBezTo>
                  <a:pt x="1646908" y="303543"/>
                  <a:pt x="1647749" y="287894"/>
                  <a:pt x="1647749" y="270730"/>
                </a:cubicBezTo>
                <a:lnTo>
                  <a:pt x="1650273" y="221257"/>
                </a:lnTo>
                <a:cubicBezTo>
                  <a:pt x="1650441" y="217471"/>
                  <a:pt x="1650725" y="214158"/>
                  <a:pt x="1651125" y="211318"/>
                </a:cubicBezTo>
                <a:lnTo>
                  <a:pt x="1652500" y="205004"/>
                </a:lnTo>
                <a:lnTo>
                  <a:pt x="1636674" y="218575"/>
                </a:lnTo>
                <a:cubicBezTo>
                  <a:pt x="1599633" y="247792"/>
                  <a:pt x="1560414" y="271235"/>
                  <a:pt x="1519019" y="288903"/>
                </a:cubicBezTo>
                <a:cubicBezTo>
                  <a:pt x="1514980" y="290586"/>
                  <a:pt x="1512456" y="287389"/>
                  <a:pt x="1511446" y="279312"/>
                </a:cubicBezTo>
                <a:cubicBezTo>
                  <a:pt x="1557217" y="247003"/>
                  <a:pt x="1599622" y="204934"/>
                  <a:pt x="1638662" y="153106"/>
                </a:cubicBezTo>
                <a:cubicBezTo>
                  <a:pt x="1677702" y="100940"/>
                  <a:pt x="1701260" y="59545"/>
                  <a:pt x="1709338" y="28919"/>
                </a:cubicBezTo>
                <a:cubicBezTo>
                  <a:pt x="1713713" y="15793"/>
                  <a:pt x="1723136" y="10072"/>
                  <a:pt x="1737608" y="11754"/>
                </a:cubicBezTo>
                <a:close/>
                <a:moveTo>
                  <a:pt x="2918641" y="8726"/>
                </a:moveTo>
                <a:lnTo>
                  <a:pt x="2987297" y="12259"/>
                </a:lnTo>
                <a:cubicBezTo>
                  <a:pt x="2996721" y="12596"/>
                  <a:pt x="2999245" y="17308"/>
                  <a:pt x="2994870" y="26394"/>
                </a:cubicBezTo>
                <a:cubicBezTo>
                  <a:pt x="2984437" y="32452"/>
                  <a:pt x="2979220" y="41203"/>
                  <a:pt x="2979220" y="52645"/>
                </a:cubicBezTo>
                <a:lnTo>
                  <a:pt x="2979220" y="96060"/>
                </a:lnTo>
                <a:cubicBezTo>
                  <a:pt x="2979220" y="111205"/>
                  <a:pt x="2986792" y="118104"/>
                  <a:pt x="3001937" y="116758"/>
                </a:cubicBezTo>
                <a:lnTo>
                  <a:pt x="3046362" y="112215"/>
                </a:lnTo>
                <a:cubicBezTo>
                  <a:pt x="3061507" y="110869"/>
                  <a:pt x="3073455" y="103633"/>
                  <a:pt x="3082205" y="90507"/>
                </a:cubicBezTo>
                <a:lnTo>
                  <a:pt x="3094320" y="76877"/>
                </a:lnTo>
                <a:cubicBezTo>
                  <a:pt x="3104753" y="64761"/>
                  <a:pt x="3116869" y="63751"/>
                  <a:pt x="3130668" y="73848"/>
                </a:cubicBezTo>
                <a:lnTo>
                  <a:pt x="3174082" y="109691"/>
                </a:lnTo>
                <a:cubicBezTo>
                  <a:pt x="3174082" y="112720"/>
                  <a:pt x="3172568" y="115917"/>
                  <a:pt x="3169539" y="119282"/>
                </a:cubicBezTo>
                <a:cubicBezTo>
                  <a:pt x="3166510" y="122311"/>
                  <a:pt x="3161799" y="123994"/>
                  <a:pt x="3155404" y="124330"/>
                </a:cubicBezTo>
                <a:lnTo>
                  <a:pt x="3013548" y="138970"/>
                </a:lnTo>
                <a:cubicBezTo>
                  <a:pt x="2998403" y="140317"/>
                  <a:pt x="2994365" y="147384"/>
                  <a:pt x="3001433" y="160173"/>
                </a:cubicBezTo>
                <a:cubicBezTo>
                  <a:pt x="3014558" y="186424"/>
                  <a:pt x="3038285" y="214189"/>
                  <a:pt x="3072613" y="243469"/>
                </a:cubicBezTo>
                <a:cubicBezTo>
                  <a:pt x="3108287" y="274432"/>
                  <a:pt x="3145139" y="297486"/>
                  <a:pt x="3183169" y="312630"/>
                </a:cubicBezTo>
                <a:cubicBezTo>
                  <a:pt x="3187544" y="314313"/>
                  <a:pt x="3187881" y="318688"/>
                  <a:pt x="3184179" y="325756"/>
                </a:cubicBezTo>
                <a:cubicBezTo>
                  <a:pt x="3160284" y="332823"/>
                  <a:pt x="3145645" y="343929"/>
                  <a:pt x="3140259" y="359074"/>
                </a:cubicBezTo>
                <a:cubicBezTo>
                  <a:pt x="3131173" y="375565"/>
                  <a:pt x="3120571" y="379940"/>
                  <a:pt x="3108455" y="372200"/>
                </a:cubicBezTo>
                <a:lnTo>
                  <a:pt x="3097854" y="364627"/>
                </a:lnTo>
                <a:cubicBezTo>
                  <a:pt x="3085402" y="352848"/>
                  <a:pt x="3073118" y="351334"/>
                  <a:pt x="3061003" y="360084"/>
                </a:cubicBezTo>
                <a:lnTo>
                  <a:pt x="3001937" y="366142"/>
                </a:lnTo>
                <a:cubicBezTo>
                  <a:pt x="2986792" y="367488"/>
                  <a:pt x="2979220" y="375733"/>
                  <a:pt x="2979220" y="390878"/>
                </a:cubicBezTo>
                <a:lnTo>
                  <a:pt x="2979220" y="462563"/>
                </a:lnTo>
                <a:cubicBezTo>
                  <a:pt x="2979220" y="464919"/>
                  <a:pt x="2978042" y="467443"/>
                  <a:pt x="2975686" y="470136"/>
                </a:cubicBezTo>
                <a:cubicBezTo>
                  <a:pt x="2973330" y="472828"/>
                  <a:pt x="2968283" y="476194"/>
                  <a:pt x="2960542" y="480232"/>
                </a:cubicBezTo>
                <a:cubicBezTo>
                  <a:pt x="2949099" y="485617"/>
                  <a:pt x="2937320" y="488982"/>
                  <a:pt x="2925204" y="490329"/>
                </a:cubicBezTo>
                <a:cubicBezTo>
                  <a:pt x="2914434" y="488309"/>
                  <a:pt x="2909050" y="482251"/>
                  <a:pt x="2909050" y="472155"/>
                </a:cubicBezTo>
                <a:lnTo>
                  <a:pt x="2909050" y="397946"/>
                </a:lnTo>
                <a:cubicBezTo>
                  <a:pt x="2909050" y="382801"/>
                  <a:pt x="2901477" y="376070"/>
                  <a:pt x="2886333" y="377753"/>
                </a:cubicBezTo>
                <a:lnTo>
                  <a:pt x="2831811" y="380782"/>
                </a:lnTo>
                <a:cubicBezTo>
                  <a:pt x="2821042" y="381455"/>
                  <a:pt x="2814143" y="376743"/>
                  <a:pt x="2811114" y="366647"/>
                </a:cubicBezTo>
                <a:cubicBezTo>
                  <a:pt x="2782170" y="392561"/>
                  <a:pt x="2750030" y="415278"/>
                  <a:pt x="2714692" y="434798"/>
                </a:cubicBezTo>
                <a:cubicBezTo>
                  <a:pt x="2710317" y="437154"/>
                  <a:pt x="2706614" y="434461"/>
                  <a:pt x="2703586" y="426721"/>
                </a:cubicBezTo>
                <a:cubicBezTo>
                  <a:pt x="2742962" y="391383"/>
                  <a:pt x="2777122" y="349230"/>
                  <a:pt x="2806065" y="300262"/>
                </a:cubicBezTo>
                <a:cubicBezTo>
                  <a:pt x="2835009" y="251294"/>
                  <a:pt x="2854360" y="209478"/>
                  <a:pt x="2864120" y="174813"/>
                </a:cubicBezTo>
                <a:cubicBezTo>
                  <a:pt x="2868832" y="160341"/>
                  <a:pt x="2863615" y="153779"/>
                  <a:pt x="2848470" y="155125"/>
                </a:cubicBezTo>
                <a:lnTo>
                  <a:pt x="2742457" y="162697"/>
                </a:lnTo>
                <a:cubicBezTo>
                  <a:pt x="2731351" y="164043"/>
                  <a:pt x="2725966" y="157817"/>
                  <a:pt x="2726303" y="144019"/>
                </a:cubicBezTo>
                <a:lnTo>
                  <a:pt x="2886333" y="128369"/>
                </a:lnTo>
                <a:cubicBezTo>
                  <a:pt x="2901477" y="126686"/>
                  <a:pt x="2909050" y="118273"/>
                  <a:pt x="2909050" y="103128"/>
                </a:cubicBezTo>
                <a:lnTo>
                  <a:pt x="2912079" y="31443"/>
                </a:lnTo>
                <a:cubicBezTo>
                  <a:pt x="2912415" y="16298"/>
                  <a:pt x="2914603" y="8726"/>
                  <a:pt x="2918641" y="8726"/>
                </a:cubicBezTo>
                <a:close/>
                <a:moveTo>
                  <a:pt x="797592" y="7779"/>
                </a:moveTo>
                <a:cubicBezTo>
                  <a:pt x="801063" y="7400"/>
                  <a:pt x="805280" y="7548"/>
                  <a:pt x="810244" y="8221"/>
                </a:cubicBezTo>
                <a:cubicBezTo>
                  <a:pt x="839524" y="8557"/>
                  <a:pt x="859549" y="20673"/>
                  <a:pt x="870319" y="44568"/>
                </a:cubicBezTo>
                <a:cubicBezTo>
                  <a:pt x="873011" y="50626"/>
                  <a:pt x="874357" y="56516"/>
                  <a:pt x="874357" y="62237"/>
                </a:cubicBezTo>
                <a:cubicBezTo>
                  <a:pt x="874357" y="71997"/>
                  <a:pt x="870319" y="81420"/>
                  <a:pt x="862241" y="90507"/>
                </a:cubicBezTo>
                <a:lnTo>
                  <a:pt x="861364" y="91187"/>
                </a:lnTo>
                <a:lnTo>
                  <a:pt x="873348" y="90002"/>
                </a:lnTo>
                <a:cubicBezTo>
                  <a:pt x="888492" y="88320"/>
                  <a:pt x="900608" y="80916"/>
                  <a:pt x="909695" y="67790"/>
                </a:cubicBezTo>
                <a:lnTo>
                  <a:pt x="916763" y="60723"/>
                </a:lnTo>
                <a:cubicBezTo>
                  <a:pt x="927532" y="49280"/>
                  <a:pt x="939648" y="48607"/>
                  <a:pt x="953110" y="58703"/>
                </a:cubicBezTo>
                <a:lnTo>
                  <a:pt x="990972" y="87478"/>
                </a:lnTo>
                <a:cubicBezTo>
                  <a:pt x="990972" y="90844"/>
                  <a:pt x="989457" y="94209"/>
                  <a:pt x="986428" y="97575"/>
                </a:cubicBezTo>
                <a:cubicBezTo>
                  <a:pt x="983399" y="100604"/>
                  <a:pt x="978688" y="102455"/>
                  <a:pt x="972293" y="103128"/>
                </a:cubicBezTo>
                <a:lnTo>
                  <a:pt x="714328" y="125845"/>
                </a:lnTo>
                <a:cubicBezTo>
                  <a:pt x="700866" y="127191"/>
                  <a:pt x="694303" y="121133"/>
                  <a:pt x="694639" y="107671"/>
                </a:cubicBezTo>
                <a:lnTo>
                  <a:pt x="813042" y="95965"/>
                </a:lnTo>
                <a:lnTo>
                  <a:pt x="807216" y="91012"/>
                </a:lnTo>
                <a:lnTo>
                  <a:pt x="786518" y="25385"/>
                </a:lnTo>
                <a:cubicBezTo>
                  <a:pt x="783489" y="14783"/>
                  <a:pt x="787180" y="8915"/>
                  <a:pt x="797592" y="7779"/>
                </a:cubicBezTo>
                <a:close/>
                <a:moveTo>
                  <a:pt x="4145744" y="4435"/>
                </a:moveTo>
                <a:cubicBezTo>
                  <a:pt x="4151550" y="3930"/>
                  <a:pt x="4157314" y="5865"/>
                  <a:pt x="4163035" y="10240"/>
                </a:cubicBezTo>
                <a:lnTo>
                  <a:pt x="4196353" y="34976"/>
                </a:lnTo>
                <a:cubicBezTo>
                  <a:pt x="4197699" y="35986"/>
                  <a:pt x="4198036" y="38005"/>
                  <a:pt x="4197363" y="41034"/>
                </a:cubicBezTo>
                <a:cubicBezTo>
                  <a:pt x="4184574" y="49112"/>
                  <a:pt x="4177675" y="62237"/>
                  <a:pt x="4176666" y="80411"/>
                </a:cubicBezTo>
                <a:cubicBezTo>
                  <a:pt x="4175319" y="113393"/>
                  <a:pt x="4172122" y="142168"/>
                  <a:pt x="4167073" y="166736"/>
                </a:cubicBezTo>
                <a:cubicBezTo>
                  <a:pt x="4161352" y="194333"/>
                  <a:pt x="4152265" y="213685"/>
                  <a:pt x="4139813" y="224791"/>
                </a:cubicBezTo>
                <a:lnTo>
                  <a:pt x="4134250" y="229035"/>
                </a:lnTo>
                <a:lnTo>
                  <a:pt x="4154611" y="242964"/>
                </a:lnTo>
                <a:cubicBezTo>
                  <a:pt x="4174362" y="256595"/>
                  <a:pt x="4184742" y="264167"/>
                  <a:pt x="4185752" y="265681"/>
                </a:cubicBezTo>
                <a:cubicBezTo>
                  <a:pt x="4185752" y="267028"/>
                  <a:pt x="4184742" y="268879"/>
                  <a:pt x="4182723" y="271235"/>
                </a:cubicBezTo>
                <a:cubicBezTo>
                  <a:pt x="4171617" y="277966"/>
                  <a:pt x="4166064" y="287557"/>
                  <a:pt x="4166064" y="300010"/>
                </a:cubicBezTo>
                <a:lnTo>
                  <a:pt x="4164045" y="451457"/>
                </a:lnTo>
                <a:cubicBezTo>
                  <a:pt x="4163035" y="452803"/>
                  <a:pt x="4160679" y="454486"/>
                  <a:pt x="4156977" y="456505"/>
                </a:cubicBezTo>
                <a:cubicBezTo>
                  <a:pt x="4153612" y="458525"/>
                  <a:pt x="4147722" y="460880"/>
                  <a:pt x="4139308" y="463573"/>
                </a:cubicBezTo>
                <a:cubicBezTo>
                  <a:pt x="4131231" y="466265"/>
                  <a:pt x="4122649" y="468116"/>
                  <a:pt x="4113562" y="469126"/>
                </a:cubicBezTo>
                <a:cubicBezTo>
                  <a:pt x="4103802" y="467107"/>
                  <a:pt x="4098922" y="461554"/>
                  <a:pt x="4098922" y="452467"/>
                </a:cubicBezTo>
                <a:cubicBezTo>
                  <a:pt x="4098922" y="440687"/>
                  <a:pt x="4093032" y="435303"/>
                  <a:pt x="4081253" y="436312"/>
                </a:cubicBezTo>
                <a:lnTo>
                  <a:pt x="4010073" y="443380"/>
                </a:lnTo>
                <a:cubicBezTo>
                  <a:pt x="3994928" y="445063"/>
                  <a:pt x="3986683" y="455327"/>
                  <a:pt x="3985336" y="474174"/>
                </a:cubicBezTo>
                <a:cubicBezTo>
                  <a:pt x="3983991" y="475857"/>
                  <a:pt x="3981803" y="477708"/>
                  <a:pt x="3978774" y="479727"/>
                </a:cubicBezTo>
                <a:cubicBezTo>
                  <a:pt x="3976081" y="481747"/>
                  <a:pt x="3970696" y="484102"/>
                  <a:pt x="3962619" y="486795"/>
                </a:cubicBezTo>
                <a:cubicBezTo>
                  <a:pt x="3954879" y="489487"/>
                  <a:pt x="3946633" y="491170"/>
                  <a:pt x="3937883" y="491843"/>
                </a:cubicBezTo>
                <a:cubicBezTo>
                  <a:pt x="3928123" y="489824"/>
                  <a:pt x="3923243" y="484271"/>
                  <a:pt x="3923243" y="475184"/>
                </a:cubicBezTo>
                <a:lnTo>
                  <a:pt x="3928796" y="277293"/>
                </a:lnTo>
                <a:cubicBezTo>
                  <a:pt x="3929133" y="262148"/>
                  <a:pt x="3936368" y="256595"/>
                  <a:pt x="3950503" y="260633"/>
                </a:cubicBezTo>
                <a:lnTo>
                  <a:pt x="3989880" y="271739"/>
                </a:lnTo>
                <a:lnTo>
                  <a:pt x="4099427" y="260633"/>
                </a:lnTo>
                <a:lnTo>
                  <a:pt x="4116024" y="240132"/>
                </a:lnTo>
                <a:lnTo>
                  <a:pt x="4107914" y="242870"/>
                </a:lnTo>
                <a:cubicBezTo>
                  <a:pt x="4104780" y="243522"/>
                  <a:pt x="4101783" y="243722"/>
                  <a:pt x="4098922" y="243469"/>
                </a:cubicBezTo>
                <a:cubicBezTo>
                  <a:pt x="4081085" y="244479"/>
                  <a:pt x="4070988" y="236402"/>
                  <a:pt x="4068633" y="219238"/>
                </a:cubicBezTo>
                <a:lnTo>
                  <a:pt x="4064594" y="211160"/>
                </a:lnTo>
                <a:cubicBezTo>
                  <a:pt x="4058536" y="205102"/>
                  <a:pt x="4047430" y="200391"/>
                  <a:pt x="4031275" y="197025"/>
                </a:cubicBezTo>
                <a:cubicBezTo>
                  <a:pt x="4025554" y="195343"/>
                  <a:pt x="4023871" y="190463"/>
                  <a:pt x="4026227" y="182385"/>
                </a:cubicBezTo>
                <a:cubicBezTo>
                  <a:pt x="4050459" y="182385"/>
                  <a:pt x="4069305" y="181712"/>
                  <a:pt x="4082768" y="180366"/>
                </a:cubicBezTo>
                <a:cubicBezTo>
                  <a:pt x="4088489" y="179693"/>
                  <a:pt x="4092696" y="178010"/>
                  <a:pt x="4095388" y="175318"/>
                </a:cubicBezTo>
                <a:cubicBezTo>
                  <a:pt x="4099090" y="171279"/>
                  <a:pt x="4102456" y="159837"/>
                  <a:pt x="4105485" y="140990"/>
                </a:cubicBezTo>
                <a:cubicBezTo>
                  <a:pt x="4108850" y="121806"/>
                  <a:pt x="4110869" y="101782"/>
                  <a:pt x="4111543" y="80916"/>
                </a:cubicBezTo>
                <a:cubicBezTo>
                  <a:pt x="4112552" y="61396"/>
                  <a:pt x="4105485" y="52309"/>
                  <a:pt x="4090340" y="53655"/>
                </a:cubicBezTo>
                <a:lnTo>
                  <a:pt x="4071661" y="55674"/>
                </a:lnTo>
                <a:cubicBezTo>
                  <a:pt x="4056517" y="57020"/>
                  <a:pt x="4048103" y="65939"/>
                  <a:pt x="4046420" y="82430"/>
                </a:cubicBezTo>
                <a:cubicBezTo>
                  <a:pt x="4046757" y="83103"/>
                  <a:pt x="4045579" y="90339"/>
                  <a:pt x="4042886" y="104138"/>
                </a:cubicBezTo>
                <a:cubicBezTo>
                  <a:pt x="4040530" y="117263"/>
                  <a:pt x="4036155" y="132239"/>
                  <a:pt x="4029762" y="149067"/>
                </a:cubicBezTo>
                <a:cubicBezTo>
                  <a:pt x="4021347" y="170270"/>
                  <a:pt x="4009905" y="188948"/>
                  <a:pt x="3995433" y="205102"/>
                </a:cubicBezTo>
                <a:cubicBezTo>
                  <a:pt x="3986009" y="215199"/>
                  <a:pt x="3974567" y="225464"/>
                  <a:pt x="3961105" y="235897"/>
                </a:cubicBezTo>
                <a:cubicBezTo>
                  <a:pt x="3943268" y="249695"/>
                  <a:pt x="3923748" y="260970"/>
                  <a:pt x="3902545" y="269720"/>
                </a:cubicBezTo>
                <a:cubicBezTo>
                  <a:pt x="3896487" y="272412"/>
                  <a:pt x="3891945" y="269215"/>
                  <a:pt x="3888915" y="260128"/>
                </a:cubicBezTo>
                <a:cubicBezTo>
                  <a:pt x="3904733" y="248013"/>
                  <a:pt x="3918195" y="235224"/>
                  <a:pt x="3929301" y="221762"/>
                </a:cubicBezTo>
                <a:cubicBezTo>
                  <a:pt x="3940407" y="207963"/>
                  <a:pt x="3948989" y="195343"/>
                  <a:pt x="3955048" y="183900"/>
                </a:cubicBezTo>
                <a:cubicBezTo>
                  <a:pt x="3961105" y="172121"/>
                  <a:pt x="3965816" y="158490"/>
                  <a:pt x="3969182" y="143009"/>
                </a:cubicBezTo>
                <a:cubicBezTo>
                  <a:pt x="3972547" y="127528"/>
                  <a:pt x="3974567" y="114571"/>
                  <a:pt x="3975240" y="104138"/>
                </a:cubicBezTo>
                <a:lnTo>
                  <a:pt x="3976250" y="90002"/>
                </a:lnTo>
                <a:cubicBezTo>
                  <a:pt x="3976923" y="73511"/>
                  <a:pt x="3969687" y="65939"/>
                  <a:pt x="3954542" y="67285"/>
                </a:cubicBezTo>
                <a:lnTo>
                  <a:pt x="3924757" y="68295"/>
                </a:lnTo>
                <a:cubicBezTo>
                  <a:pt x="3913315" y="68631"/>
                  <a:pt x="3907593" y="61900"/>
                  <a:pt x="3907593" y="48102"/>
                </a:cubicBezTo>
                <a:lnTo>
                  <a:pt x="4111543" y="27909"/>
                </a:lnTo>
                <a:lnTo>
                  <a:pt x="4128202" y="13269"/>
                </a:lnTo>
                <a:cubicBezTo>
                  <a:pt x="4134091" y="7884"/>
                  <a:pt x="4139939" y="4939"/>
                  <a:pt x="4145744" y="4435"/>
                </a:cubicBezTo>
                <a:close/>
                <a:moveTo>
                  <a:pt x="1298599" y="3993"/>
                </a:moveTo>
                <a:cubicBezTo>
                  <a:pt x="1301586" y="3446"/>
                  <a:pt x="1304889" y="3509"/>
                  <a:pt x="1308507" y="4182"/>
                </a:cubicBezTo>
                <a:lnTo>
                  <a:pt x="1360504" y="18822"/>
                </a:lnTo>
                <a:cubicBezTo>
                  <a:pt x="1366225" y="20168"/>
                  <a:pt x="1367403" y="23870"/>
                  <a:pt x="1364037" y="29928"/>
                </a:cubicBezTo>
                <a:cubicBezTo>
                  <a:pt x="1352931" y="35650"/>
                  <a:pt x="1344349" y="44568"/>
                  <a:pt x="1338291" y="56684"/>
                </a:cubicBezTo>
                <a:lnTo>
                  <a:pt x="1378172" y="52645"/>
                </a:lnTo>
                <a:cubicBezTo>
                  <a:pt x="1393317" y="50963"/>
                  <a:pt x="1405433" y="43727"/>
                  <a:pt x="1414520" y="30938"/>
                </a:cubicBezTo>
                <a:lnTo>
                  <a:pt x="1420073" y="25385"/>
                </a:lnTo>
                <a:cubicBezTo>
                  <a:pt x="1431179" y="14279"/>
                  <a:pt x="1443463" y="13606"/>
                  <a:pt x="1456925" y="23365"/>
                </a:cubicBezTo>
                <a:lnTo>
                  <a:pt x="1493272" y="51131"/>
                </a:lnTo>
                <a:cubicBezTo>
                  <a:pt x="1493272" y="54496"/>
                  <a:pt x="1491926" y="57694"/>
                  <a:pt x="1489234" y="60723"/>
                </a:cubicBezTo>
                <a:cubicBezTo>
                  <a:pt x="1485869" y="64088"/>
                  <a:pt x="1480820" y="66107"/>
                  <a:pt x="1474089" y="66780"/>
                </a:cubicBezTo>
                <a:lnTo>
                  <a:pt x="1404423" y="73343"/>
                </a:lnTo>
                <a:cubicBezTo>
                  <a:pt x="1393654" y="74689"/>
                  <a:pt x="1392308" y="78560"/>
                  <a:pt x="1400385" y="84954"/>
                </a:cubicBezTo>
                <a:cubicBezTo>
                  <a:pt x="1407116" y="91685"/>
                  <a:pt x="1410481" y="98416"/>
                  <a:pt x="1410481" y="105147"/>
                </a:cubicBezTo>
                <a:cubicBezTo>
                  <a:pt x="1407116" y="118273"/>
                  <a:pt x="1414015" y="130725"/>
                  <a:pt x="1431179" y="142504"/>
                </a:cubicBezTo>
                <a:lnTo>
                  <a:pt x="1441275" y="152096"/>
                </a:lnTo>
                <a:cubicBezTo>
                  <a:pt x="1451709" y="161519"/>
                  <a:pt x="1450363" y="170438"/>
                  <a:pt x="1437237" y="178852"/>
                </a:cubicBezTo>
                <a:lnTo>
                  <a:pt x="1437237" y="405518"/>
                </a:lnTo>
                <a:cubicBezTo>
                  <a:pt x="1437237" y="427057"/>
                  <a:pt x="1432189" y="443548"/>
                  <a:pt x="1422092" y="454991"/>
                </a:cubicBezTo>
                <a:cubicBezTo>
                  <a:pt x="1411996" y="466097"/>
                  <a:pt x="1399880" y="471650"/>
                  <a:pt x="1385745" y="471650"/>
                </a:cubicBezTo>
                <a:cubicBezTo>
                  <a:pt x="1365888" y="475016"/>
                  <a:pt x="1354446" y="467780"/>
                  <a:pt x="1351417" y="449943"/>
                </a:cubicBezTo>
                <a:lnTo>
                  <a:pt x="1347378" y="442875"/>
                </a:lnTo>
                <a:cubicBezTo>
                  <a:pt x="1339638" y="436144"/>
                  <a:pt x="1329709" y="431769"/>
                  <a:pt x="1317593" y="429750"/>
                </a:cubicBezTo>
                <a:cubicBezTo>
                  <a:pt x="1312209" y="428067"/>
                  <a:pt x="1310694" y="423187"/>
                  <a:pt x="1313050" y="415110"/>
                </a:cubicBezTo>
                <a:cubicBezTo>
                  <a:pt x="1313723" y="414773"/>
                  <a:pt x="1320791" y="414605"/>
                  <a:pt x="1334253" y="414605"/>
                </a:cubicBezTo>
                <a:lnTo>
                  <a:pt x="1348388" y="414100"/>
                </a:lnTo>
                <a:cubicBezTo>
                  <a:pt x="1362859" y="409725"/>
                  <a:pt x="1370095" y="399965"/>
                  <a:pt x="1370095" y="384820"/>
                </a:cubicBezTo>
                <a:lnTo>
                  <a:pt x="1370095" y="198540"/>
                </a:lnTo>
                <a:cubicBezTo>
                  <a:pt x="1370095" y="183395"/>
                  <a:pt x="1362523" y="176664"/>
                  <a:pt x="1347378" y="178347"/>
                </a:cubicBezTo>
                <a:lnTo>
                  <a:pt x="1213600" y="188443"/>
                </a:lnTo>
                <a:cubicBezTo>
                  <a:pt x="1203840" y="189453"/>
                  <a:pt x="1198960" y="183227"/>
                  <a:pt x="1198960" y="169765"/>
                </a:cubicBezTo>
                <a:lnTo>
                  <a:pt x="1228744" y="166736"/>
                </a:lnTo>
                <a:cubicBezTo>
                  <a:pt x="1233120" y="166399"/>
                  <a:pt x="1233456" y="163370"/>
                  <a:pt x="1229754" y="157649"/>
                </a:cubicBezTo>
                <a:cubicBezTo>
                  <a:pt x="1241533" y="135437"/>
                  <a:pt x="1251630" y="113308"/>
                  <a:pt x="1260044" y="91264"/>
                </a:cubicBezTo>
                <a:lnTo>
                  <a:pt x="1261533" y="86404"/>
                </a:lnTo>
                <a:lnTo>
                  <a:pt x="1251461" y="90507"/>
                </a:lnTo>
                <a:lnTo>
                  <a:pt x="1211580" y="94546"/>
                </a:lnTo>
                <a:cubicBezTo>
                  <a:pt x="1196436" y="95892"/>
                  <a:pt x="1194248" y="102455"/>
                  <a:pt x="1205018" y="114234"/>
                </a:cubicBezTo>
                <a:lnTo>
                  <a:pt x="1208047" y="126855"/>
                </a:lnTo>
                <a:cubicBezTo>
                  <a:pt x="1208047" y="135941"/>
                  <a:pt x="1205186" y="143514"/>
                  <a:pt x="1199464" y="149572"/>
                </a:cubicBezTo>
                <a:cubicBezTo>
                  <a:pt x="1196436" y="152937"/>
                  <a:pt x="1192565" y="155798"/>
                  <a:pt x="1187854" y="158154"/>
                </a:cubicBezTo>
                <a:cubicBezTo>
                  <a:pt x="1183478" y="160510"/>
                  <a:pt x="1179271" y="161856"/>
                  <a:pt x="1175233" y="162192"/>
                </a:cubicBezTo>
                <a:lnTo>
                  <a:pt x="1175009" y="162185"/>
                </a:lnTo>
                <a:lnTo>
                  <a:pt x="1177978" y="164559"/>
                </a:lnTo>
                <a:cubicBezTo>
                  <a:pt x="1181533" y="168450"/>
                  <a:pt x="1184656" y="173046"/>
                  <a:pt x="1187349" y="178347"/>
                </a:cubicBezTo>
                <a:cubicBezTo>
                  <a:pt x="1190378" y="184405"/>
                  <a:pt x="1191892" y="190126"/>
                  <a:pt x="1191892" y="195511"/>
                </a:cubicBezTo>
                <a:cubicBezTo>
                  <a:pt x="1191892" y="203925"/>
                  <a:pt x="1188695" y="211581"/>
                  <a:pt x="1182300" y="218480"/>
                </a:cubicBezTo>
                <a:lnTo>
                  <a:pt x="1173039" y="225947"/>
                </a:lnTo>
                <a:lnTo>
                  <a:pt x="1175517" y="225075"/>
                </a:lnTo>
                <a:cubicBezTo>
                  <a:pt x="1178188" y="224885"/>
                  <a:pt x="1181291" y="225296"/>
                  <a:pt x="1184825" y="226305"/>
                </a:cubicBezTo>
                <a:lnTo>
                  <a:pt x="1215114" y="235392"/>
                </a:lnTo>
                <a:lnTo>
                  <a:pt x="1277208" y="229334"/>
                </a:lnTo>
                <a:lnTo>
                  <a:pt x="1299420" y="203588"/>
                </a:lnTo>
                <a:cubicBezTo>
                  <a:pt x="1300429" y="202578"/>
                  <a:pt x="1302617" y="202242"/>
                  <a:pt x="1305983" y="202578"/>
                </a:cubicBezTo>
                <a:cubicBezTo>
                  <a:pt x="1337618" y="223781"/>
                  <a:pt x="1351249" y="234214"/>
                  <a:pt x="1346873" y="233878"/>
                </a:cubicBezTo>
                <a:cubicBezTo>
                  <a:pt x="1350575" y="239599"/>
                  <a:pt x="1348051" y="250368"/>
                  <a:pt x="1339301" y="266186"/>
                </a:cubicBezTo>
                <a:lnTo>
                  <a:pt x="1339301" y="386335"/>
                </a:lnTo>
                <a:cubicBezTo>
                  <a:pt x="1339301" y="388690"/>
                  <a:pt x="1338123" y="391215"/>
                  <a:pt x="1335767" y="393907"/>
                </a:cubicBezTo>
                <a:cubicBezTo>
                  <a:pt x="1333748" y="396600"/>
                  <a:pt x="1329205" y="399965"/>
                  <a:pt x="1322137" y="404004"/>
                </a:cubicBezTo>
                <a:cubicBezTo>
                  <a:pt x="1311367" y="409725"/>
                  <a:pt x="1301439" y="413090"/>
                  <a:pt x="1292352" y="414100"/>
                </a:cubicBezTo>
                <a:cubicBezTo>
                  <a:pt x="1283602" y="411744"/>
                  <a:pt x="1279227" y="406528"/>
                  <a:pt x="1279227" y="398451"/>
                </a:cubicBezTo>
                <a:cubicBezTo>
                  <a:pt x="1279227" y="392729"/>
                  <a:pt x="1276366" y="390205"/>
                  <a:pt x="1270645" y="390878"/>
                </a:cubicBezTo>
                <a:lnTo>
                  <a:pt x="1234802" y="394412"/>
                </a:lnTo>
                <a:cubicBezTo>
                  <a:pt x="1222686" y="395758"/>
                  <a:pt x="1216629" y="402489"/>
                  <a:pt x="1216629" y="414605"/>
                </a:cubicBezTo>
                <a:cubicBezTo>
                  <a:pt x="1216629" y="416624"/>
                  <a:pt x="1215955" y="418475"/>
                  <a:pt x="1214609" y="420158"/>
                </a:cubicBezTo>
                <a:cubicBezTo>
                  <a:pt x="1213263" y="421504"/>
                  <a:pt x="1211748" y="422850"/>
                  <a:pt x="1210066" y="424197"/>
                </a:cubicBezTo>
                <a:cubicBezTo>
                  <a:pt x="1206364" y="427226"/>
                  <a:pt x="1200979" y="430086"/>
                  <a:pt x="1193911" y="432779"/>
                </a:cubicBezTo>
                <a:cubicBezTo>
                  <a:pt x="1186844" y="435471"/>
                  <a:pt x="1179271" y="437322"/>
                  <a:pt x="1171194" y="438332"/>
                </a:cubicBezTo>
                <a:cubicBezTo>
                  <a:pt x="1162107" y="435976"/>
                  <a:pt x="1157564" y="430591"/>
                  <a:pt x="1157564" y="422177"/>
                </a:cubicBezTo>
                <a:lnTo>
                  <a:pt x="1163117" y="242964"/>
                </a:lnTo>
                <a:cubicBezTo>
                  <a:pt x="1163201" y="239178"/>
                  <a:pt x="1163716" y="235991"/>
                  <a:pt x="1164663" y="233404"/>
                </a:cubicBezTo>
                <a:lnTo>
                  <a:pt x="1168506" y="227860"/>
                </a:lnTo>
                <a:lnTo>
                  <a:pt x="1161098" y="230344"/>
                </a:lnTo>
                <a:cubicBezTo>
                  <a:pt x="1155713" y="230680"/>
                  <a:pt x="1149823" y="229671"/>
                  <a:pt x="1143429" y="227315"/>
                </a:cubicBezTo>
                <a:cubicBezTo>
                  <a:pt x="1138044" y="222603"/>
                  <a:pt x="1131313" y="222267"/>
                  <a:pt x="1123236" y="226305"/>
                </a:cubicBezTo>
                <a:lnTo>
                  <a:pt x="1121217" y="489319"/>
                </a:lnTo>
                <a:cubicBezTo>
                  <a:pt x="1119870" y="491002"/>
                  <a:pt x="1117178" y="492853"/>
                  <a:pt x="1113139" y="494872"/>
                </a:cubicBezTo>
                <a:cubicBezTo>
                  <a:pt x="1109101" y="497228"/>
                  <a:pt x="1103211" y="499752"/>
                  <a:pt x="1095470" y="502444"/>
                </a:cubicBezTo>
                <a:cubicBezTo>
                  <a:pt x="1088066" y="504800"/>
                  <a:pt x="1080831" y="506315"/>
                  <a:pt x="1073763" y="506988"/>
                </a:cubicBezTo>
                <a:cubicBezTo>
                  <a:pt x="1063667" y="504969"/>
                  <a:pt x="1058618" y="499247"/>
                  <a:pt x="1058618" y="489824"/>
                </a:cubicBezTo>
                <a:lnTo>
                  <a:pt x="1062152" y="224791"/>
                </a:lnTo>
                <a:cubicBezTo>
                  <a:pt x="1062152" y="209646"/>
                  <a:pt x="1064844" y="202242"/>
                  <a:pt x="1070229" y="202578"/>
                </a:cubicBezTo>
                <a:cubicBezTo>
                  <a:pt x="1070902" y="202242"/>
                  <a:pt x="1078475" y="202242"/>
                  <a:pt x="1092946" y="202578"/>
                </a:cubicBezTo>
                <a:cubicBezTo>
                  <a:pt x="1117178" y="202242"/>
                  <a:pt x="1125255" y="196184"/>
                  <a:pt x="1117178" y="184405"/>
                </a:cubicBezTo>
                <a:lnTo>
                  <a:pt x="1111625" y="166736"/>
                </a:lnTo>
                <a:cubicBezTo>
                  <a:pt x="1107250" y="152937"/>
                  <a:pt x="1114822" y="146879"/>
                  <a:pt x="1134342" y="148562"/>
                </a:cubicBezTo>
                <a:lnTo>
                  <a:pt x="1146979" y="149377"/>
                </a:lnTo>
                <a:lnTo>
                  <a:pt x="1147467" y="143514"/>
                </a:lnTo>
                <a:cubicBezTo>
                  <a:pt x="1147467" y="130052"/>
                  <a:pt x="1145280" y="120292"/>
                  <a:pt x="1140905" y="114234"/>
                </a:cubicBezTo>
                <a:cubicBezTo>
                  <a:pt x="1137539" y="106157"/>
                  <a:pt x="1131818" y="102455"/>
                  <a:pt x="1123741" y="103128"/>
                </a:cubicBezTo>
                <a:cubicBezTo>
                  <a:pt x="1096144" y="153610"/>
                  <a:pt x="1062825" y="194501"/>
                  <a:pt x="1023785" y="225800"/>
                </a:cubicBezTo>
                <a:cubicBezTo>
                  <a:pt x="1019410" y="229166"/>
                  <a:pt x="1014867" y="227483"/>
                  <a:pt x="1010155" y="220752"/>
                </a:cubicBezTo>
                <a:cubicBezTo>
                  <a:pt x="1041117" y="164548"/>
                  <a:pt x="1063162" y="106157"/>
                  <a:pt x="1076287" y="45578"/>
                </a:cubicBezTo>
                <a:cubicBezTo>
                  <a:pt x="1080326" y="28414"/>
                  <a:pt x="1089581" y="21010"/>
                  <a:pt x="1104053" y="23365"/>
                </a:cubicBezTo>
                <a:lnTo>
                  <a:pt x="1147467" y="32957"/>
                </a:lnTo>
                <a:cubicBezTo>
                  <a:pt x="1161603" y="35986"/>
                  <a:pt x="1161266" y="43559"/>
                  <a:pt x="1146458" y="55674"/>
                </a:cubicBezTo>
                <a:cubicBezTo>
                  <a:pt x="1145112" y="59376"/>
                  <a:pt x="1143429" y="63583"/>
                  <a:pt x="1141410" y="68295"/>
                </a:cubicBezTo>
                <a:cubicBezTo>
                  <a:pt x="1138381" y="74689"/>
                  <a:pt x="1140400" y="77550"/>
                  <a:pt x="1147467" y="76877"/>
                </a:cubicBezTo>
                <a:lnTo>
                  <a:pt x="1163622" y="75362"/>
                </a:lnTo>
                <a:cubicBezTo>
                  <a:pt x="1178767" y="74016"/>
                  <a:pt x="1190882" y="66949"/>
                  <a:pt x="1199969" y="54160"/>
                </a:cubicBezTo>
                <a:cubicBezTo>
                  <a:pt x="1212758" y="41034"/>
                  <a:pt x="1225715" y="39520"/>
                  <a:pt x="1238841" y="49616"/>
                </a:cubicBezTo>
                <a:cubicBezTo>
                  <a:pt x="1242374" y="51972"/>
                  <a:pt x="1246708" y="55296"/>
                  <a:pt x="1251840" y="59587"/>
                </a:cubicBezTo>
                <a:lnTo>
                  <a:pt x="1265926" y="72074"/>
                </a:lnTo>
                <a:lnTo>
                  <a:pt x="1280236" y="25385"/>
                </a:lnTo>
                <a:cubicBezTo>
                  <a:pt x="1283518" y="12764"/>
                  <a:pt x="1289639" y="5634"/>
                  <a:pt x="1298599" y="3993"/>
                </a:cubicBezTo>
                <a:close/>
                <a:moveTo>
                  <a:pt x="2507714" y="1153"/>
                </a:moveTo>
                <a:lnTo>
                  <a:pt x="2573341" y="2668"/>
                </a:lnTo>
                <a:cubicBezTo>
                  <a:pt x="2582091" y="2668"/>
                  <a:pt x="2584615" y="7043"/>
                  <a:pt x="2580913" y="15793"/>
                </a:cubicBezTo>
                <a:cubicBezTo>
                  <a:pt x="2571826" y="21514"/>
                  <a:pt x="2567283" y="29423"/>
                  <a:pt x="2567283" y="39520"/>
                </a:cubicBezTo>
                <a:cubicBezTo>
                  <a:pt x="2567283" y="52645"/>
                  <a:pt x="2572163" y="58703"/>
                  <a:pt x="2581923" y="57694"/>
                </a:cubicBezTo>
                <a:lnTo>
                  <a:pt x="2602116" y="32957"/>
                </a:lnTo>
                <a:cubicBezTo>
                  <a:pt x="2611876" y="20841"/>
                  <a:pt x="2623319" y="19832"/>
                  <a:pt x="2636444" y="29928"/>
                </a:cubicBezTo>
                <a:lnTo>
                  <a:pt x="2672287" y="58198"/>
                </a:lnTo>
                <a:cubicBezTo>
                  <a:pt x="2672287" y="61564"/>
                  <a:pt x="2670940" y="64761"/>
                  <a:pt x="2668248" y="67790"/>
                </a:cubicBezTo>
                <a:cubicBezTo>
                  <a:pt x="2664882" y="71156"/>
                  <a:pt x="2659834" y="73175"/>
                  <a:pt x="2653103" y="73848"/>
                </a:cubicBezTo>
                <a:lnTo>
                  <a:pt x="2590000" y="79906"/>
                </a:lnTo>
                <a:cubicBezTo>
                  <a:pt x="2574856" y="81589"/>
                  <a:pt x="2567283" y="90002"/>
                  <a:pt x="2567283" y="105147"/>
                </a:cubicBezTo>
                <a:lnTo>
                  <a:pt x="2567283" y="223781"/>
                </a:lnTo>
                <a:cubicBezTo>
                  <a:pt x="2567283" y="238926"/>
                  <a:pt x="2575192" y="245657"/>
                  <a:pt x="2591010" y="243974"/>
                </a:cubicBezTo>
                <a:lnTo>
                  <a:pt x="2620290" y="199549"/>
                </a:lnTo>
                <a:cubicBezTo>
                  <a:pt x="2621300" y="198203"/>
                  <a:pt x="2623655" y="197867"/>
                  <a:pt x="2627357" y="198540"/>
                </a:cubicBezTo>
                <a:cubicBezTo>
                  <a:pt x="2650579" y="215704"/>
                  <a:pt x="2669763" y="231185"/>
                  <a:pt x="2684907" y="244984"/>
                </a:cubicBezTo>
                <a:cubicBezTo>
                  <a:pt x="2684907" y="248013"/>
                  <a:pt x="2683561" y="250873"/>
                  <a:pt x="2680869" y="253566"/>
                </a:cubicBezTo>
                <a:cubicBezTo>
                  <a:pt x="2677503" y="256931"/>
                  <a:pt x="2672455" y="258950"/>
                  <a:pt x="2665724" y="259624"/>
                </a:cubicBezTo>
                <a:lnTo>
                  <a:pt x="2563245" y="270225"/>
                </a:lnTo>
                <a:cubicBezTo>
                  <a:pt x="2548100" y="271571"/>
                  <a:pt x="2546585" y="275273"/>
                  <a:pt x="2558701" y="281331"/>
                </a:cubicBezTo>
                <a:cubicBezTo>
                  <a:pt x="2562067" y="283687"/>
                  <a:pt x="2575024" y="286884"/>
                  <a:pt x="2597573" y="290923"/>
                </a:cubicBezTo>
                <a:cubicBezTo>
                  <a:pt x="2626852" y="295971"/>
                  <a:pt x="2654281" y="299000"/>
                  <a:pt x="2679859" y="300010"/>
                </a:cubicBezTo>
                <a:cubicBezTo>
                  <a:pt x="2686253" y="300010"/>
                  <a:pt x="2688609" y="304048"/>
                  <a:pt x="2686927" y="312125"/>
                </a:cubicBezTo>
                <a:cubicBezTo>
                  <a:pt x="2666397" y="330636"/>
                  <a:pt x="2655627" y="346117"/>
                  <a:pt x="2654618" y="358569"/>
                </a:cubicBezTo>
                <a:cubicBezTo>
                  <a:pt x="2650243" y="374051"/>
                  <a:pt x="2641156" y="379604"/>
                  <a:pt x="2627357" y="375229"/>
                </a:cubicBezTo>
                <a:cubicBezTo>
                  <a:pt x="2604135" y="369171"/>
                  <a:pt x="2577716" y="352680"/>
                  <a:pt x="2548100" y="325756"/>
                </a:cubicBezTo>
                <a:cubicBezTo>
                  <a:pt x="2531272" y="310947"/>
                  <a:pt x="2521007" y="300346"/>
                  <a:pt x="2517305" y="293952"/>
                </a:cubicBezTo>
                <a:cubicBezTo>
                  <a:pt x="2509228" y="281836"/>
                  <a:pt x="2497617" y="276619"/>
                  <a:pt x="2482472" y="278302"/>
                </a:cubicBezTo>
                <a:lnTo>
                  <a:pt x="2418865" y="284360"/>
                </a:lnTo>
                <a:cubicBezTo>
                  <a:pt x="2403720" y="286043"/>
                  <a:pt x="2392109" y="292606"/>
                  <a:pt x="2384032" y="304048"/>
                </a:cubicBezTo>
                <a:cubicBezTo>
                  <a:pt x="2356435" y="350156"/>
                  <a:pt x="2297875" y="391383"/>
                  <a:pt x="2208353" y="427730"/>
                </a:cubicBezTo>
                <a:cubicBezTo>
                  <a:pt x="2205660" y="428403"/>
                  <a:pt x="2203809" y="427899"/>
                  <a:pt x="2202799" y="426216"/>
                </a:cubicBezTo>
                <a:cubicBezTo>
                  <a:pt x="2200107" y="418139"/>
                  <a:pt x="2202126" y="411913"/>
                  <a:pt x="2208857" y="407537"/>
                </a:cubicBezTo>
                <a:cubicBezTo>
                  <a:pt x="2250590" y="380613"/>
                  <a:pt x="2280038" y="350492"/>
                  <a:pt x="2297202" y="317174"/>
                </a:cubicBezTo>
                <a:cubicBezTo>
                  <a:pt x="2305952" y="302702"/>
                  <a:pt x="2302755" y="296139"/>
                  <a:pt x="2287610" y="297486"/>
                </a:cubicBezTo>
                <a:lnTo>
                  <a:pt x="2218954" y="302029"/>
                </a:lnTo>
                <a:cubicBezTo>
                  <a:pt x="2209194" y="302702"/>
                  <a:pt x="2204314" y="296308"/>
                  <a:pt x="2204314" y="282845"/>
                </a:cubicBezTo>
                <a:lnTo>
                  <a:pt x="2293668" y="273759"/>
                </a:lnTo>
                <a:cubicBezTo>
                  <a:pt x="2308813" y="272412"/>
                  <a:pt x="2316385" y="264167"/>
                  <a:pt x="2316385" y="249022"/>
                </a:cubicBezTo>
                <a:lnTo>
                  <a:pt x="2316385" y="130388"/>
                </a:lnTo>
                <a:cubicBezTo>
                  <a:pt x="2316385" y="115244"/>
                  <a:pt x="2308981" y="108344"/>
                  <a:pt x="2294173" y="109691"/>
                </a:cubicBezTo>
                <a:lnTo>
                  <a:pt x="2240157" y="112720"/>
                </a:lnTo>
                <a:cubicBezTo>
                  <a:pt x="2229050" y="113393"/>
                  <a:pt x="2223666" y="106998"/>
                  <a:pt x="2224002" y="93536"/>
                </a:cubicBezTo>
                <a:lnTo>
                  <a:pt x="2293668" y="86469"/>
                </a:lnTo>
                <a:cubicBezTo>
                  <a:pt x="2308813" y="85122"/>
                  <a:pt x="2316385" y="76877"/>
                  <a:pt x="2316385" y="61732"/>
                </a:cubicBezTo>
                <a:lnTo>
                  <a:pt x="2318404" y="41539"/>
                </a:lnTo>
                <a:cubicBezTo>
                  <a:pt x="2319414" y="26394"/>
                  <a:pt x="2322106" y="18990"/>
                  <a:pt x="2326482" y="19327"/>
                </a:cubicBezTo>
                <a:lnTo>
                  <a:pt x="2391604" y="20841"/>
                </a:lnTo>
                <a:cubicBezTo>
                  <a:pt x="2400017" y="20841"/>
                  <a:pt x="2402542" y="25048"/>
                  <a:pt x="2399177" y="33462"/>
                </a:cubicBezTo>
                <a:cubicBezTo>
                  <a:pt x="2390089" y="39520"/>
                  <a:pt x="2385546" y="47597"/>
                  <a:pt x="2385546" y="57694"/>
                </a:cubicBezTo>
                <a:cubicBezTo>
                  <a:pt x="2385546" y="70819"/>
                  <a:pt x="2392109" y="76709"/>
                  <a:pt x="2405234" y="75362"/>
                </a:cubicBezTo>
                <a:lnTo>
                  <a:pt x="2474900" y="68295"/>
                </a:lnTo>
                <a:cubicBezTo>
                  <a:pt x="2490045" y="66949"/>
                  <a:pt x="2497617" y="58703"/>
                  <a:pt x="2497617" y="43559"/>
                </a:cubicBezTo>
                <a:lnTo>
                  <a:pt x="2499637" y="23365"/>
                </a:lnTo>
                <a:cubicBezTo>
                  <a:pt x="2500646" y="8221"/>
                  <a:pt x="2503339" y="817"/>
                  <a:pt x="2507714" y="1153"/>
                </a:cubicBezTo>
                <a:close/>
                <a:moveTo>
                  <a:pt x="358142" y="49"/>
                </a:moveTo>
                <a:cubicBezTo>
                  <a:pt x="361192" y="-140"/>
                  <a:pt x="364484" y="228"/>
                  <a:pt x="368018" y="1153"/>
                </a:cubicBezTo>
                <a:lnTo>
                  <a:pt x="420015" y="17812"/>
                </a:lnTo>
                <a:cubicBezTo>
                  <a:pt x="425400" y="19495"/>
                  <a:pt x="426578" y="23197"/>
                  <a:pt x="423549" y="28919"/>
                </a:cubicBezTo>
                <a:cubicBezTo>
                  <a:pt x="419846" y="32957"/>
                  <a:pt x="413620" y="35313"/>
                  <a:pt x="404870" y="35986"/>
                </a:cubicBezTo>
                <a:cubicBezTo>
                  <a:pt x="379629" y="63583"/>
                  <a:pt x="359772" y="83103"/>
                  <a:pt x="345301" y="94546"/>
                </a:cubicBezTo>
                <a:cubicBezTo>
                  <a:pt x="333858" y="104642"/>
                  <a:pt x="335709" y="108849"/>
                  <a:pt x="350854" y="107166"/>
                </a:cubicBezTo>
                <a:lnTo>
                  <a:pt x="388716" y="103633"/>
                </a:lnTo>
                <a:lnTo>
                  <a:pt x="409918" y="82935"/>
                </a:lnTo>
                <a:cubicBezTo>
                  <a:pt x="421361" y="72165"/>
                  <a:pt x="432467" y="71324"/>
                  <a:pt x="443237" y="80411"/>
                </a:cubicBezTo>
                <a:lnTo>
                  <a:pt x="485137" y="115244"/>
                </a:lnTo>
                <a:cubicBezTo>
                  <a:pt x="487493" y="117263"/>
                  <a:pt x="487157" y="119955"/>
                  <a:pt x="484128" y="123321"/>
                </a:cubicBezTo>
                <a:cubicBezTo>
                  <a:pt x="480089" y="127696"/>
                  <a:pt x="473021" y="130557"/>
                  <a:pt x="462925" y="131903"/>
                </a:cubicBezTo>
                <a:cubicBezTo>
                  <a:pt x="442059" y="150077"/>
                  <a:pt x="421698" y="164548"/>
                  <a:pt x="401841" y="175318"/>
                </a:cubicBezTo>
                <a:cubicBezTo>
                  <a:pt x="391408" y="181039"/>
                  <a:pt x="389894" y="189453"/>
                  <a:pt x="397298" y="200559"/>
                </a:cubicBezTo>
                <a:cubicBezTo>
                  <a:pt x="393259" y="204934"/>
                  <a:pt x="385855" y="208131"/>
                  <a:pt x="375085" y="210151"/>
                </a:cubicBezTo>
                <a:cubicBezTo>
                  <a:pt x="350517" y="225969"/>
                  <a:pt x="327127" y="239935"/>
                  <a:pt x="304915" y="252051"/>
                </a:cubicBezTo>
                <a:cubicBezTo>
                  <a:pt x="297847" y="255753"/>
                  <a:pt x="292631" y="261138"/>
                  <a:pt x="289265" y="268206"/>
                </a:cubicBezTo>
                <a:cubicBezTo>
                  <a:pt x="281188" y="273590"/>
                  <a:pt x="277149" y="280658"/>
                  <a:pt x="277149" y="289408"/>
                </a:cubicBezTo>
                <a:cubicBezTo>
                  <a:pt x="277149" y="297149"/>
                  <a:pt x="281020" y="300514"/>
                  <a:pt x="288760" y="299505"/>
                </a:cubicBezTo>
                <a:lnTo>
                  <a:pt x="356407" y="292942"/>
                </a:lnTo>
                <a:cubicBezTo>
                  <a:pt x="371552" y="291596"/>
                  <a:pt x="383667" y="284360"/>
                  <a:pt x="392754" y="271235"/>
                </a:cubicBezTo>
                <a:lnTo>
                  <a:pt x="402851" y="260128"/>
                </a:lnTo>
                <a:cubicBezTo>
                  <a:pt x="413620" y="248686"/>
                  <a:pt x="425904" y="247844"/>
                  <a:pt x="439703" y="257604"/>
                </a:cubicBezTo>
                <a:lnTo>
                  <a:pt x="482108" y="289913"/>
                </a:lnTo>
                <a:cubicBezTo>
                  <a:pt x="482108" y="293279"/>
                  <a:pt x="480762" y="296308"/>
                  <a:pt x="478070" y="299000"/>
                </a:cubicBezTo>
                <a:cubicBezTo>
                  <a:pt x="474704" y="302702"/>
                  <a:pt x="469488" y="304890"/>
                  <a:pt x="462420" y="305563"/>
                </a:cubicBezTo>
                <a:lnTo>
                  <a:pt x="299866" y="321717"/>
                </a:lnTo>
                <a:cubicBezTo>
                  <a:pt x="284722" y="323400"/>
                  <a:pt x="277149" y="331814"/>
                  <a:pt x="277149" y="346958"/>
                </a:cubicBezTo>
                <a:lnTo>
                  <a:pt x="277149" y="408547"/>
                </a:lnTo>
                <a:cubicBezTo>
                  <a:pt x="277149" y="420663"/>
                  <a:pt x="276139" y="430759"/>
                  <a:pt x="274120" y="438836"/>
                </a:cubicBezTo>
                <a:cubicBezTo>
                  <a:pt x="271765" y="448260"/>
                  <a:pt x="267053" y="456674"/>
                  <a:pt x="259985" y="464078"/>
                </a:cubicBezTo>
                <a:cubicBezTo>
                  <a:pt x="253254" y="471482"/>
                  <a:pt x="243831" y="477708"/>
                  <a:pt x="231715" y="482756"/>
                </a:cubicBezTo>
                <a:cubicBezTo>
                  <a:pt x="219936" y="487468"/>
                  <a:pt x="211522" y="489487"/>
                  <a:pt x="206474" y="488814"/>
                </a:cubicBezTo>
                <a:cubicBezTo>
                  <a:pt x="188973" y="490833"/>
                  <a:pt x="178035" y="483261"/>
                  <a:pt x="173660" y="466097"/>
                </a:cubicBezTo>
                <a:lnTo>
                  <a:pt x="165078" y="453476"/>
                </a:lnTo>
                <a:cubicBezTo>
                  <a:pt x="154308" y="445399"/>
                  <a:pt x="136976" y="439510"/>
                  <a:pt x="113081" y="435808"/>
                </a:cubicBezTo>
                <a:cubicBezTo>
                  <a:pt x="107696" y="434798"/>
                  <a:pt x="106518" y="430254"/>
                  <a:pt x="109547" y="422177"/>
                </a:cubicBezTo>
                <a:lnTo>
                  <a:pt x="146904" y="421168"/>
                </a:lnTo>
                <a:lnTo>
                  <a:pt x="198397" y="418139"/>
                </a:lnTo>
                <a:cubicBezTo>
                  <a:pt x="201425" y="417802"/>
                  <a:pt x="203781" y="415951"/>
                  <a:pt x="205464" y="412586"/>
                </a:cubicBezTo>
                <a:lnTo>
                  <a:pt x="205464" y="353521"/>
                </a:lnTo>
                <a:cubicBezTo>
                  <a:pt x="205464" y="338713"/>
                  <a:pt x="197892" y="331982"/>
                  <a:pt x="182747" y="333328"/>
                </a:cubicBezTo>
                <a:lnTo>
                  <a:pt x="25242" y="346454"/>
                </a:lnTo>
                <a:cubicBezTo>
                  <a:pt x="14135" y="347463"/>
                  <a:pt x="8751" y="341237"/>
                  <a:pt x="9087" y="327775"/>
                </a:cubicBezTo>
                <a:lnTo>
                  <a:pt x="182747" y="310106"/>
                </a:lnTo>
                <a:cubicBezTo>
                  <a:pt x="197892" y="308760"/>
                  <a:pt x="205464" y="300514"/>
                  <a:pt x="205464" y="285370"/>
                </a:cubicBezTo>
                <a:lnTo>
                  <a:pt x="206474" y="276788"/>
                </a:lnTo>
                <a:cubicBezTo>
                  <a:pt x="208156" y="261306"/>
                  <a:pt x="213036" y="253734"/>
                  <a:pt x="221114" y="254071"/>
                </a:cubicBezTo>
                <a:cubicBezTo>
                  <a:pt x="241643" y="253734"/>
                  <a:pt x="257629" y="246666"/>
                  <a:pt x="269072" y="232868"/>
                </a:cubicBezTo>
                <a:lnTo>
                  <a:pt x="273615" y="227315"/>
                </a:lnTo>
                <a:cubicBezTo>
                  <a:pt x="284722" y="212843"/>
                  <a:pt x="282702" y="206449"/>
                  <a:pt x="267557" y="208131"/>
                </a:cubicBezTo>
                <a:lnTo>
                  <a:pt x="111062" y="220752"/>
                </a:lnTo>
                <a:cubicBezTo>
                  <a:pt x="99619" y="221762"/>
                  <a:pt x="93898" y="215367"/>
                  <a:pt x="93898" y="201569"/>
                </a:cubicBezTo>
                <a:lnTo>
                  <a:pt x="301886" y="180871"/>
                </a:lnTo>
                <a:lnTo>
                  <a:pt x="324098" y="161183"/>
                </a:lnTo>
                <a:cubicBezTo>
                  <a:pt x="335877" y="151086"/>
                  <a:pt x="347152" y="150750"/>
                  <a:pt x="357921" y="160173"/>
                </a:cubicBezTo>
                <a:cubicBezTo>
                  <a:pt x="366335" y="167241"/>
                  <a:pt x="372225" y="165726"/>
                  <a:pt x="375590" y="155630"/>
                </a:cubicBezTo>
                <a:cubicBezTo>
                  <a:pt x="382321" y="136110"/>
                  <a:pt x="378114" y="127191"/>
                  <a:pt x="362970" y="128874"/>
                </a:cubicBezTo>
                <a:lnTo>
                  <a:pt x="96422" y="155630"/>
                </a:lnTo>
                <a:cubicBezTo>
                  <a:pt x="90027" y="155966"/>
                  <a:pt x="86998" y="159332"/>
                  <a:pt x="87335" y="165726"/>
                </a:cubicBezTo>
                <a:cubicBezTo>
                  <a:pt x="87335" y="178515"/>
                  <a:pt x="85316" y="190126"/>
                  <a:pt x="81277" y="200559"/>
                </a:cubicBezTo>
                <a:cubicBezTo>
                  <a:pt x="75556" y="215367"/>
                  <a:pt x="67142" y="226810"/>
                  <a:pt x="56036" y="234887"/>
                </a:cubicBezTo>
                <a:cubicBezTo>
                  <a:pt x="49305" y="240272"/>
                  <a:pt x="42069" y="243301"/>
                  <a:pt x="34328" y="243974"/>
                </a:cubicBezTo>
                <a:cubicBezTo>
                  <a:pt x="31300" y="244311"/>
                  <a:pt x="28270" y="244311"/>
                  <a:pt x="25242" y="243974"/>
                </a:cubicBezTo>
                <a:cubicBezTo>
                  <a:pt x="19184" y="242628"/>
                  <a:pt x="14304" y="240609"/>
                  <a:pt x="10602" y="237916"/>
                </a:cubicBezTo>
                <a:cubicBezTo>
                  <a:pt x="6900" y="234551"/>
                  <a:pt x="4207" y="230680"/>
                  <a:pt x="2524" y="226305"/>
                </a:cubicBezTo>
                <a:cubicBezTo>
                  <a:pt x="842" y="221930"/>
                  <a:pt x="0" y="217723"/>
                  <a:pt x="0" y="213685"/>
                </a:cubicBezTo>
                <a:cubicBezTo>
                  <a:pt x="0" y="200222"/>
                  <a:pt x="8077" y="188612"/>
                  <a:pt x="24232" y="178852"/>
                </a:cubicBezTo>
                <a:cubicBezTo>
                  <a:pt x="33992" y="171784"/>
                  <a:pt x="41733" y="161183"/>
                  <a:pt x="47454" y="147048"/>
                </a:cubicBezTo>
                <a:cubicBezTo>
                  <a:pt x="52166" y="135941"/>
                  <a:pt x="54521" y="124667"/>
                  <a:pt x="54521" y="113224"/>
                </a:cubicBezTo>
                <a:lnTo>
                  <a:pt x="55026" y="107166"/>
                </a:lnTo>
                <a:cubicBezTo>
                  <a:pt x="57046" y="100099"/>
                  <a:pt x="62094" y="96902"/>
                  <a:pt x="70171" y="97575"/>
                </a:cubicBezTo>
                <a:lnTo>
                  <a:pt x="76734" y="113729"/>
                </a:lnTo>
                <a:cubicBezTo>
                  <a:pt x="81445" y="127191"/>
                  <a:pt x="91374" y="133249"/>
                  <a:pt x="106518" y="131903"/>
                </a:cubicBezTo>
                <a:lnTo>
                  <a:pt x="128503" y="129664"/>
                </a:lnTo>
                <a:lnTo>
                  <a:pt x="124566" y="127359"/>
                </a:lnTo>
                <a:cubicBezTo>
                  <a:pt x="122462" y="125845"/>
                  <a:pt x="119980" y="123826"/>
                  <a:pt x="117120" y="121302"/>
                </a:cubicBezTo>
                <a:cubicBezTo>
                  <a:pt x="113754" y="94041"/>
                  <a:pt x="101638" y="66949"/>
                  <a:pt x="80772" y="40025"/>
                </a:cubicBezTo>
                <a:cubicBezTo>
                  <a:pt x="78080" y="35313"/>
                  <a:pt x="78753" y="31611"/>
                  <a:pt x="82792" y="28919"/>
                </a:cubicBezTo>
                <a:cubicBezTo>
                  <a:pt x="132938" y="32957"/>
                  <a:pt x="163900" y="47429"/>
                  <a:pt x="175679" y="72333"/>
                </a:cubicBezTo>
                <a:cubicBezTo>
                  <a:pt x="179045" y="79401"/>
                  <a:pt x="180728" y="86132"/>
                  <a:pt x="180728" y="92526"/>
                </a:cubicBezTo>
                <a:cubicBezTo>
                  <a:pt x="180728" y="102623"/>
                  <a:pt x="177194" y="111542"/>
                  <a:pt x="170126" y="119282"/>
                </a:cubicBezTo>
                <a:lnTo>
                  <a:pt x="161441" y="126309"/>
                </a:lnTo>
                <a:lnTo>
                  <a:pt x="245886" y="117708"/>
                </a:lnTo>
                <a:lnTo>
                  <a:pt x="241433" y="117642"/>
                </a:lnTo>
                <a:cubicBezTo>
                  <a:pt x="238656" y="117221"/>
                  <a:pt x="235922" y="116422"/>
                  <a:pt x="233229" y="115244"/>
                </a:cubicBezTo>
                <a:cubicBezTo>
                  <a:pt x="226835" y="112888"/>
                  <a:pt x="221618" y="109186"/>
                  <a:pt x="217580" y="104138"/>
                </a:cubicBezTo>
                <a:lnTo>
                  <a:pt x="193348" y="21346"/>
                </a:lnTo>
                <a:cubicBezTo>
                  <a:pt x="192002" y="16971"/>
                  <a:pt x="193685" y="13269"/>
                  <a:pt x="198397" y="10240"/>
                </a:cubicBezTo>
                <a:cubicBezTo>
                  <a:pt x="245177" y="17981"/>
                  <a:pt x="273279" y="34472"/>
                  <a:pt x="282702" y="59713"/>
                </a:cubicBezTo>
                <a:cubicBezTo>
                  <a:pt x="284722" y="65434"/>
                  <a:pt x="285731" y="70819"/>
                  <a:pt x="285731" y="75867"/>
                </a:cubicBezTo>
                <a:cubicBezTo>
                  <a:pt x="285731" y="86300"/>
                  <a:pt x="281861" y="95724"/>
                  <a:pt x="274120" y="104138"/>
                </a:cubicBezTo>
                <a:cubicBezTo>
                  <a:pt x="270418" y="108344"/>
                  <a:pt x="266548" y="111584"/>
                  <a:pt x="262509" y="113855"/>
                </a:cubicBezTo>
                <a:lnTo>
                  <a:pt x="252134" y="117072"/>
                </a:lnTo>
                <a:lnTo>
                  <a:pt x="270082" y="115244"/>
                </a:lnTo>
                <a:cubicBezTo>
                  <a:pt x="285226" y="113897"/>
                  <a:pt x="296164" y="106493"/>
                  <a:pt x="302895" y="93031"/>
                </a:cubicBezTo>
                <a:lnTo>
                  <a:pt x="337223" y="16803"/>
                </a:lnTo>
                <a:cubicBezTo>
                  <a:pt x="342019" y="6201"/>
                  <a:pt x="348992" y="617"/>
                  <a:pt x="358142" y="4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>
              <a:defRPr sz="4400">
                <a:gradFill>
                  <a:gsLst>
                    <a:gs pos="0">
                      <a:srgbClr val="F6E6DE"/>
                    </a:gs>
                    <a:gs pos="85000">
                      <a:srgbClr val="DBB286"/>
                    </a:gs>
                  </a:gsLst>
                  <a:lin ang="5400000" scaled="1"/>
                </a:gradFill>
                <a:effectLst>
                  <a:outerShdw blurRad="228600" dist="266700" dir="2700000" algn="tl" rotWithShape="0">
                    <a:prstClr val="black">
                      <a:alpha val="35000"/>
                    </a:prstClr>
                  </a:outerShdw>
                </a:effectLst>
                <a:latin typeface="梦源宋体 CN W27" panose="02020200000000000000" pitchFamily="18" charset="-122"/>
                <a:ea typeface="梦源宋体 CN W27" panose="02020200000000000000" pitchFamily="18" charset="-122"/>
                <a:cs typeface="OPPOSans H" panose="00020600040101010101" pitchFamily="18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chemeClr val="accent3"/>
                  </a:gs>
                  <a:gs pos="85000">
                    <a:schemeClr val="accent1"/>
                  </a:gs>
                </a:gsLst>
                <a:lin ang="5400000" scaled="1"/>
              </a:gra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2.0 75 SemiBold" panose="00020600040101010101" pitchFamily="18" charset="-122"/>
              <a:sym typeface="Arial" panose="020B0604020202020204" pitchFamily="34" charset="0"/>
            </a:endParaRPr>
          </a:p>
        </p:txBody>
      </p:sp>
      <p:pic>
        <p:nvPicPr>
          <p:cNvPr id="77" name="图片 76">
            <a:extLst>
              <a:ext uri="{FF2B5EF4-FFF2-40B4-BE49-F238E27FC236}">
                <a16:creationId xmlns:a16="http://schemas.microsoft.com/office/drawing/2014/main" id="{12077A05-BDCE-C6D6-B9BA-B82334EFBA0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4" b="97561" l="625" r="97500">
                        <a14:foregroundMark x1="6875" y1="48218" x2="6875" y2="56848"/>
                        <a14:foregroundMark x1="6875" y1="56848" x2="10875" y2="71482"/>
                        <a14:foregroundMark x1="10875" y1="71482" x2="16500" y2="70732"/>
                        <a14:foregroundMark x1="16500" y1="70732" x2="16875" y2="60413"/>
                        <a14:foregroundMark x1="16875" y1="60413" x2="11125" y2="65291"/>
                        <a14:foregroundMark x1="11125" y1="65291" x2="8000" y2="84240"/>
                        <a14:foregroundMark x1="8000" y1="84240" x2="16500" y2="93433"/>
                        <a14:foregroundMark x1="16500" y1="93433" x2="32125" y2="85366"/>
                        <a14:foregroundMark x1="1848" y1="58745" x2="2375" y2="84053"/>
                        <a14:foregroundMark x1="1693" y1="51295" x2="1762" y2="54597"/>
                        <a14:foregroundMark x1="2375" y1="84053" x2="4000" y2="91557"/>
                        <a14:foregroundMark x1="4000" y1="91557" x2="9750" y2="97561"/>
                        <a14:foregroundMark x1="9750" y1="97561" x2="14125" y2="97561"/>
                        <a14:foregroundMark x1="3083" y1="51116" x2="625" y2="93621"/>
                        <a14:foregroundMark x1="94500" y1="38649" x2="96125" y2="70544"/>
                        <a14:foregroundMark x1="96125" y1="70544" x2="92750" y2="76548"/>
                        <a14:foregroundMark x1="97500" y1="75797" x2="93625" y2="79925"/>
                        <a14:foregroundMark x1="68750" y1="74859" x2="69630" y2="75784"/>
                        <a14:foregroundMark x1="4000" y1="94747" x2="4875" y2="93996"/>
                        <a14:foregroundMark x1="71750" y1="67167" x2="75125" y2="65478"/>
                        <a14:backgroundMark x1="6500" y1="28893" x2="875" y2="50844"/>
                        <a14:backgroundMark x1="27000" y1="28143" x2="25625" y2="36773"/>
                        <a14:backgroundMark x1="25625" y1="36773" x2="21000" y2="43715"/>
                        <a14:backgroundMark x1="21000" y1="43715" x2="21625" y2="52345"/>
                        <a14:backgroundMark x1="21625" y1="52345" x2="22250" y2="52345"/>
                        <a14:backgroundMark x1="46000" y1="28330" x2="47000" y2="58349"/>
                        <a14:backgroundMark x1="45750" y1="56098" x2="46625" y2="62289"/>
                        <a14:backgroundMark x1="70875" y1="25141" x2="79375" y2="59287"/>
                        <a14:backgroundMark x1="86250" y1="42777" x2="85750" y2="49343"/>
                        <a14:backgroundMark x1="94125" y1="26829" x2="98250" y2="35647"/>
                        <a14:backgroundMark x1="72375" y1="75047" x2="71500" y2="77298"/>
                        <a14:backgroundMark x1="80000" y1="61351" x2="79250" y2="71482"/>
                        <a14:backgroundMark x1="25875" y1="99250" x2="28500" y2="99250"/>
                        <a14:backgroundMark x1="21500" y1="99062" x2="26125" y2="99250"/>
                        <a14:backgroundMark x1="7000" y1="98687" x2="4750" y2="99250"/>
                        <a14:backgroundMark x1="18375" y1="43527" x2="18250" y2="43340"/>
                        <a14:backgroundMark x1="375" y1="54221" x2="125" y2="54221"/>
                        <a14:backgroundMark x1="625" y1="54597" x2="625" y2="55159"/>
                        <a14:backgroundMark x1="750" y1="54034" x2="0" y2="57974"/>
                        <a14:backgroundMark x1="87875" y1="25516" x2="89125" y2="25516"/>
                        <a14:backgroundMark x1="89625" y1="35460" x2="89875" y2="31895"/>
                        <a14:backgroundMark x1="89125" y1="63602" x2="89625" y2="61914"/>
                        <a14:backgroundMark x1="88875" y1="63977" x2="89625" y2="63602"/>
                        <a14:backgroundMark x1="89625" y1="64353" x2="90125" y2="658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1805" y="762310"/>
            <a:ext cx="5102918" cy="3428482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74420143-5AF8-93B8-ACD0-0E8B75F52746}"/>
              </a:ext>
            </a:extLst>
          </p:cNvPr>
          <p:cNvSpPr/>
          <p:nvPr/>
        </p:nvSpPr>
        <p:spPr>
          <a:xfrm>
            <a:off x="-9524" y="1271077"/>
            <a:ext cx="12201524" cy="2300025"/>
          </a:xfrm>
          <a:prstGeom prst="rect">
            <a:avLst/>
          </a:prstGeom>
          <a:gradFill flip="none" rotWithShape="1">
            <a:gsLst>
              <a:gs pos="0">
                <a:schemeClr val="accent3">
                  <a:alpha val="0"/>
                </a:schemeClr>
              </a:gs>
              <a:gs pos="70000">
                <a:schemeClr val="accent1"/>
              </a:gs>
            </a:gsLst>
            <a:lin ang="10800000" scaled="1"/>
            <a:tileRect/>
          </a:gradFill>
          <a:ln w="31750">
            <a:solidFill>
              <a:srgbClr val="DBB286"/>
            </a:solidFill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矩形: 圆顶角 42">
            <a:extLst>
              <a:ext uri="{FF2B5EF4-FFF2-40B4-BE49-F238E27FC236}">
                <a16:creationId xmlns:a16="http://schemas.microsoft.com/office/drawing/2014/main" id="{D6CA123F-D3A6-D8D5-481D-F2FC5FD8C359}"/>
              </a:ext>
            </a:extLst>
          </p:cNvPr>
          <p:cNvSpPr/>
          <p:nvPr/>
        </p:nvSpPr>
        <p:spPr>
          <a:xfrm>
            <a:off x="469900" y="3150577"/>
            <a:ext cx="11264900" cy="3452797"/>
          </a:xfrm>
          <a:prstGeom prst="round2SameRect">
            <a:avLst>
              <a:gd name="adj1" fmla="val 9283"/>
              <a:gd name="adj2" fmla="val 6290"/>
            </a:avLst>
          </a:prstGeom>
          <a:solidFill>
            <a:schemeClr val="bg1"/>
          </a:solidFill>
          <a:ln w="31750">
            <a:gradFill>
              <a:gsLst>
                <a:gs pos="0">
                  <a:schemeClr val="accent1"/>
                </a:gs>
                <a:gs pos="74000">
                  <a:schemeClr val="accent1">
                    <a:lumMod val="60000"/>
                    <a:lumOff val="40000"/>
                  </a:schemeClr>
                </a:gs>
                <a:gs pos="100000">
                  <a:schemeClr val="accent3">
                    <a:lumMod val="20000"/>
                    <a:lumOff val="80000"/>
                  </a:schemeClr>
                </a:gs>
              </a:gsLst>
              <a:lin ang="5400000" scaled="1"/>
            </a:gradFill>
          </a:ln>
          <a:effectLst>
            <a:outerShdw blurRad="190500" dist="190500" dir="5400000" algn="t" rotWithShape="0">
              <a:schemeClr val="bg1">
                <a:alpha val="40000"/>
              </a:schemeClr>
            </a:outerShdw>
          </a:effectLst>
          <a:scene3d>
            <a:camera prst="orthographicFront"/>
            <a:lightRig rig="threePt" dir="t"/>
          </a:scene3d>
          <a:sp3d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382" tIns="40691" rIns="81382" bIns="40691" rtlCol="0" anchor="ctr">
            <a:sp3d>
              <a:bevelT w="0" h="0"/>
              <a:bevelB w="0" h="0"/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69CE86B4-2446-533D-9C9D-507B042F7CF1}"/>
              </a:ext>
            </a:extLst>
          </p:cNvPr>
          <p:cNvSpPr txBox="1"/>
          <p:nvPr/>
        </p:nvSpPr>
        <p:spPr>
          <a:xfrm>
            <a:off x="511868" y="1504500"/>
            <a:ext cx="2079113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400" kern="0" dirty="0">
                <a:gradFill>
                  <a:gsLst>
                    <a:gs pos="0">
                      <a:srgbClr val="F6E6DE"/>
                    </a:gs>
                    <a:gs pos="85000">
                      <a:srgbClr val="DBB286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广州</a:t>
            </a:r>
            <a:r>
              <a:rPr kumimoji="0" lang="zh-CN" altLang="en-US" sz="3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6E6DE"/>
                    </a:gs>
                    <a:gs pos="85000">
                      <a:srgbClr val="DBB286"/>
                    </a:gs>
                  </a:gsLst>
                  <a:lin ang="5400000" scaled="1"/>
                </a:gra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大学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A4004E4-A251-5524-6DB0-2C2813A5753E}"/>
              </a:ext>
            </a:extLst>
          </p:cNvPr>
          <p:cNvSpPr txBox="1"/>
          <p:nvPr/>
        </p:nvSpPr>
        <p:spPr>
          <a:xfrm>
            <a:off x="816612" y="4616649"/>
            <a:ext cx="92333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广东广州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D83E3B2A-7D6D-093D-9E54-3C609180B2E1}"/>
              </a:ext>
            </a:extLst>
          </p:cNvPr>
          <p:cNvSpPr txBox="1"/>
          <p:nvPr/>
        </p:nvSpPr>
        <p:spPr>
          <a:xfrm>
            <a:off x="3781658" y="4603859"/>
            <a:ext cx="115416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FD16F88-B868-D5C6-933E-8C52E4564331}"/>
              </a:ext>
            </a:extLst>
          </p:cNvPr>
          <p:cNvSpPr txBox="1"/>
          <p:nvPr/>
        </p:nvSpPr>
        <p:spPr>
          <a:xfrm>
            <a:off x="823689" y="5734202"/>
            <a:ext cx="115416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6D36438E-3451-AB51-462F-534FB3F3C2A6}"/>
              </a:ext>
            </a:extLst>
          </p:cNvPr>
          <p:cNvSpPr txBox="1"/>
          <p:nvPr/>
        </p:nvSpPr>
        <p:spPr>
          <a:xfrm>
            <a:off x="2343977" y="4616649"/>
            <a:ext cx="115416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BAE4F3BE-279E-0314-314B-2907CE717011}"/>
              </a:ext>
            </a:extLst>
          </p:cNvPr>
          <p:cNvSpPr txBox="1"/>
          <p:nvPr/>
        </p:nvSpPr>
        <p:spPr>
          <a:xfrm>
            <a:off x="3389581" y="5734202"/>
            <a:ext cx="115416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08B32BDD-FDAD-3F9B-1739-AC472A310E0D}"/>
              </a:ext>
            </a:extLst>
          </p:cNvPr>
          <p:cNvSpPr txBox="1"/>
          <p:nvPr/>
        </p:nvSpPr>
        <p:spPr>
          <a:xfrm>
            <a:off x="511869" y="2117427"/>
            <a:ext cx="6649936" cy="6974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大学与城市共生共荣共成长。广州大学是以国家重要中心城市“广州”命名的综合性大学</a:t>
            </a:r>
            <a:r>
              <a:rPr lang="zh-CN" altLang="en-US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F268B176-2051-7F25-EB02-0C8E3EA6D611}"/>
              </a:ext>
            </a:extLst>
          </p:cNvPr>
          <p:cNvSpPr txBox="1"/>
          <p:nvPr/>
        </p:nvSpPr>
        <p:spPr>
          <a:xfrm>
            <a:off x="687956" y="3334548"/>
            <a:ext cx="14412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400" kern="0">
                <a:gradFill flip="none" rotWithShape="1">
                  <a:gsLst>
                    <a:gs pos="6923">
                      <a:schemeClr val="accent3"/>
                    </a:gs>
                    <a:gs pos="100000">
                      <a:schemeClr val="accent1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6923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校园简介</a:t>
            </a: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7CE3DCC0-CA1A-2C4A-83E3-7367854CA37D}"/>
              </a:ext>
            </a:extLst>
          </p:cNvPr>
          <p:cNvCxnSpPr>
            <a:cxnSpLocks/>
          </p:cNvCxnSpPr>
          <p:nvPr/>
        </p:nvCxnSpPr>
        <p:spPr>
          <a:xfrm flipH="1" flipV="1">
            <a:off x="704248" y="3834797"/>
            <a:ext cx="2880000" cy="0"/>
          </a:xfrm>
          <a:prstGeom prst="line">
            <a:avLst/>
          </a:prstGeom>
          <a:ln w="41275" cap="rnd">
            <a:gradFill flip="none" rotWithShape="1">
              <a:gsLst>
                <a:gs pos="14045">
                  <a:schemeClr val="accent1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B6131E16-B136-79E4-6B5B-49AEE6B129E4}"/>
              </a:ext>
            </a:extLst>
          </p:cNvPr>
          <p:cNvSpPr txBox="1"/>
          <p:nvPr/>
        </p:nvSpPr>
        <p:spPr>
          <a:xfrm>
            <a:off x="6032976" y="3334548"/>
            <a:ext cx="14412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kern="0" cap="none" spc="0" normalizeH="0" baseline="0">
                <a:ln>
                  <a:noFill/>
                </a:ln>
                <a:gradFill flip="none" rotWithShape="1">
                  <a:gsLst>
                    <a:gs pos="6923">
                      <a:schemeClr val="accent2"/>
                    </a:gs>
                    <a:gs pos="100000">
                      <a:schemeClr val="accent6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阿里巴巴普惠体 2.0 75 SemiBold"/>
                <a:ea typeface="阿里巴巴普惠体 2.0 75 SemiBold"/>
              </a:defRPr>
            </a:lvl1pPr>
          </a:lstStyle>
          <a:p>
            <a:r>
              <a:rPr lang="zh-CN" altLang="en-US" dirty="0">
                <a:gradFill flip="none" rotWithShape="1">
                  <a:gsLst>
                    <a:gs pos="6923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办学理念</a:t>
            </a: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134C18A6-834A-F67F-F47D-EE63AEDC3AF9}"/>
              </a:ext>
            </a:extLst>
          </p:cNvPr>
          <p:cNvCxnSpPr>
            <a:cxnSpLocks/>
          </p:cNvCxnSpPr>
          <p:nvPr/>
        </p:nvCxnSpPr>
        <p:spPr>
          <a:xfrm flipH="1" flipV="1">
            <a:off x="6071302" y="3834797"/>
            <a:ext cx="2880000" cy="0"/>
          </a:xfrm>
          <a:prstGeom prst="line">
            <a:avLst/>
          </a:prstGeom>
          <a:ln w="41275" cap="rnd">
            <a:gradFill flip="none" rotWithShape="1">
              <a:gsLst>
                <a:gs pos="14045">
                  <a:schemeClr val="accent1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>
            <a:extLst>
              <a:ext uri="{FF2B5EF4-FFF2-40B4-BE49-F238E27FC236}">
                <a16:creationId xmlns:a16="http://schemas.microsoft.com/office/drawing/2014/main" id="{4DC065EE-95A4-C502-E771-985E303FCCF8}"/>
              </a:ext>
            </a:extLst>
          </p:cNvPr>
          <p:cNvSpPr txBox="1"/>
          <p:nvPr/>
        </p:nvSpPr>
        <p:spPr>
          <a:xfrm>
            <a:off x="6050481" y="4039794"/>
            <a:ext cx="115416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2.0 75 SemiBold" panose="00020600040101010101" pitchFamily="18" charset="-122"/>
                <a:ea typeface="阿里巴巴普惠体 2.0 75 SemiBold" panose="00020600040101010101" pitchFamily="18" charset="-122"/>
                <a:cs typeface="阿里巴巴普惠体 2.0 75 SemiBold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2DC91D11-31F6-F612-0AA6-6D4F181465F3}"/>
              </a:ext>
            </a:extLst>
          </p:cNvPr>
          <p:cNvSpPr txBox="1"/>
          <p:nvPr/>
        </p:nvSpPr>
        <p:spPr>
          <a:xfrm>
            <a:off x="6032976" y="5018613"/>
            <a:ext cx="14412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kern="0" cap="none" spc="0" normalizeH="0" baseline="0">
                <a:ln>
                  <a:noFill/>
                </a:ln>
                <a:gradFill flip="none" rotWithShape="1">
                  <a:gsLst>
                    <a:gs pos="6923">
                      <a:schemeClr val="accent2"/>
                    </a:gs>
                    <a:gs pos="100000">
                      <a:schemeClr val="accent6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阿里巴巴普惠体 2.0 75 SemiBold"/>
                <a:ea typeface="阿里巴巴普惠体 2.0 75 SemiBold"/>
              </a:defRPr>
            </a:lvl1pPr>
          </a:lstStyle>
          <a:p>
            <a:r>
              <a:rPr lang="zh-CN" altLang="en-US" dirty="0">
                <a:gradFill flip="none" rotWithShape="1">
                  <a:gsLst>
                    <a:gs pos="6923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专业学科</a:t>
            </a:r>
            <a:endParaRPr lang="en-US" altLang="zh-CN" dirty="0">
              <a:gradFill flip="none" rotWithShape="1">
                <a:gsLst>
                  <a:gs pos="6923">
                    <a:schemeClr val="accent1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D061659D-D1FB-36A6-3946-2276D1AE4F2A}"/>
              </a:ext>
            </a:extLst>
          </p:cNvPr>
          <p:cNvCxnSpPr>
            <a:cxnSpLocks/>
          </p:cNvCxnSpPr>
          <p:nvPr/>
        </p:nvCxnSpPr>
        <p:spPr>
          <a:xfrm flipH="1" flipV="1">
            <a:off x="6071302" y="5518862"/>
            <a:ext cx="2880000" cy="0"/>
          </a:xfrm>
          <a:prstGeom prst="line">
            <a:avLst/>
          </a:prstGeom>
          <a:ln w="41275" cap="rnd">
            <a:gradFill flip="none" rotWithShape="1">
              <a:gsLst>
                <a:gs pos="14045">
                  <a:schemeClr val="accent1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41D7C625-2129-F24C-B43B-750262EA6B86}"/>
              </a:ext>
            </a:extLst>
          </p:cNvPr>
          <p:cNvSpPr txBox="1"/>
          <p:nvPr/>
        </p:nvSpPr>
        <p:spPr>
          <a:xfrm>
            <a:off x="6050481" y="5712841"/>
            <a:ext cx="323165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2.0 75 SemiBold" panose="00020600040101010101" pitchFamily="18" charset="-122"/>
                <a:ea typeface="阿里巴巴普惠体 2.0 75 SemiBold" panose="00020600040101010101" pitchFamily="18" charset="-122"/>
                <a:cs typeface="阿里巴巴普惠体 2.0 75 SemiBold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开设了近百个本科和研究生专业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686A18BA-A4E1-DDC4-A5E7-5B95E182563F}"/>
              </a:ext>
            </a:extLst>
          </p:cNvPr>
          <p:cNvSpPr/>
          <p:nvPr/>
        </p:nvSpPr>
        <p:spPr>
          <a:xfrm>
            <a:off x="6053490" y="6117859"/>
            <a:ext cx="756000" cy="351763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文学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FCC78FFE-CA7E-90CF-A940-CBC30209344F}"/>
              </a:ext>
            </a:extLst>
          </p:cNvPr>
          <p:cNvSpPr/>
          <p:nvPr/>
        </p:nvSpPr>
        <p:spPr>
          <a:xfrm>
            <a:off x="6949841" y="6117859"/>
            <a:ext cx="756000" cy="351763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经济</a:t>
            </a: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F3D0A8F0-26DE-DA22-5BDF-D87074E14F37}"/>
              </a:ext>
            </a:extLst>
          </p:cNvPr>
          <p:cNvSpPr/>
          <p:nvPr/>
        </p:nvSpPr>
        <p:spPr>
          <a:xfrm>
            <a:off x="7846192" y="6117859"/>
            <a:ext cx="756000" cy="351763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管理</a:t>
            </a: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9A7ACB83-42FC-5DB3-C283-19D6B1287C55}"/>
              </a:ext>
            </a:extLst>
          </p:cNvPr>
          <p:cNvSpPr/>
          <p:nvPr/>
        </p:nvSpPr>
        <p:spPr>
          <a:xfrm>
            <a:off x="8742543" y="6117859"/>
            <a:ext cx="756000" cy="351763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法学</a:t>
            </a:r>
          </a:p>
        </p:txBody>
      </p:sp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3CB47B47-1034-8EB3-012D-281471E09751}"/>
              </a:ext>
            </a:extLst>
          </p:cNvPr>
          <p:cNvSpPr/>
          <p:nvPr/>
        </p:nvSpPr>
        <p:spPr>
          <a:xfrm>
            <a:off x="9638894" y="6117859"/>
            <a:ext cx="756000" cy="351763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工程</a:t>
            </a:r>
          </a:p>
        </p:txBody>
      </p:sp>
      <p:sp>
        <p:nvSpPr>
          <p:cNvPr id="74" name="矩形: 圆角 73">
            <a:extLst>
              <a:ext uri="{FF2B5EF4-FFF2-40B4-BE49-F238E27FC236}">
                <a16:creationId xmlns:a16="http://schemas.microsoft.com/office/drawing/2014/main" id="{391FC4C5-97BE-6DC6-7451-2BDDCF1DF79C}"/>
              </a:ext>
            </a:extLst>
          </p:cNvPr>
          <p:cNvSpPr/>
          <p:nvPr/>
        </p:nvSpPr>
        <p:spPr>
          <a:xfrm>
            <a:off x="10535246" y="6117859"/>
            <a:ext cx="756000" cy="351763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阿里巴巴普惠体 2.0 75 SemiBold" panose="00020600040101010101" pitchFamily="18" charset="-122"/>
                <a:sym typeface="Arial" panose="020B0604020202020204" pitchFamily="34" charset="0"/>
              </a:rPr>
              <a:t>医学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35F33B77-7D7C-AD23-5909-820DCFB996A0}"/>
              </a:ext>
            </a:extLst>
          </p:cNvPr>
          <p:cNvSpPr txBox="1"/>
          <p:nvPr/>
        </p:nvSpPr>
        <p:spPr>
          <a:xfrm>
            <a:off x="11344783" y="6086047"/>
            <a:ext cx="33234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…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9" name="秀达22">
            <a:extLst>
              <a:ext uri="{FF2B5EF4-FFF2-40B4-BE49-F238E27FC236}">
                <a16:creationId xmlns:a16="http://schemas.microsoft.com/office/drawing/2014/main" id="{68F1797F-4495-5843-FB0D-95DABD121E5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3551090" y="4497037"/>
            <a:ext cx="3986560" cy="122292"/>
          </a:xfrm>
          <a:prstGeom prst="rect">
            <a:avLst/>
          </a:prstGeom>
        </p:spPr>
      </p:pic>
      <p:sp>
        <p:nvSpPr>
          <p:cNvPr id="81" name="椭圆 80">
            <a:extLst>
              <a:ext uri="{FF2B5EF4-FFF2-40B4-BE49-F238E27FC236}">
                <a16:creationId xmlns:a16="http://schemas.microsoft.com/office/drawing/2014/main" id="{7197821D-BE55-E290-EF39-B254546B9BF2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椭圆 79">
            <a:extLst>
              <a:ext uri="{FF2B5EF4-FFF2-40B4-BE49-F238E27FC236}">
                <a16:creationId xmlns:a16="http://schemas.microsoft.com/office/drawing/2014/main" id="{AC7D41DB-6826-59F7-3419-4C9701E30996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3F5C2CB-DC93-13D9-1518-6F05C1957849}"/>
              </a:ext>
            </a:extLst>
          </p:cNvPr>
          <p:cNvGrpSpPr/>
          <p:nvPr/>
        </p:nvGrpSpPr>
        <p:grpSpPr>
          <a:xfrm>
            <a:off x="671197" y="4052544"/>
            <a:ext cx="1268144" cy="449304"/>
            <a:chOff x="3589896" y="4050650"/>
            <a:chExt cx="1268144" cy="449304"/>
          </a:xfrm>
        </p:grpSpPr>
        <p:sp>
          <p:nvSpPr>
            <p:cNvPr id="31" name="秀达23-1">
              <a:extLst>
                <a:ext uri="{FF2B5EF4-FFF2-40B4-BE49-F238E27FC236}">
                  <a16:creationId xmlns:a16="http://schemas.microsoft.com/office/drawing/2014/main" id="{FD25802F-3FBC-1865-E287-AAB25E1EA6C1}"/>
                </a:ext>
              </a:extLst>
            </p:cNvPr>
            <p:cNvSpPr/>
            <p:nvPr/>
          </p:nvSpPr>
          <p:spPr>
            <a:xfrm>
              <a:off x="3589896" y="4054438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9000">
                  <a:schemeClr val="accent1"/>
                </a:gs>
                <a:gs pos="4000">
                  <a:schemeClr val="accent3"/>
                </a:gs>
              </a:gsLst>
              <a:lin ang="5400000" scaled="1"/>
              <a:tileRect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秀达23-2">
              <a:extLst>
                <a:ext uri="{FF2B5EF4-FFF2-40B4-BE49-F238E27FC236}">
                  <a16:creationId xmlns:a16="http://schemas.microsoft.com/office/drawing/2014/main" id="{C9459438-F368-02A3-CD1B-0B354C02E732}"/>
                </a:ext>
              </a:extLst>
            </p:cNvPr>
            <p:cNvSpPr/>
            <p:nvPr/>
          </p:nvSpPr>
          <p:spPr>
            <a:xfrm>
              <a:off x="3589896" y="4050650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99000">
                  <a:schemeClr val="accent1">
                    <a:alpha val="52000"/>
                  </a:schemeClr>
                </a:gs>
                <a:gs pos="49000">
                  <a:schemeClr val="accent3">
                    <a:alpha val="0"/>
                  </a:schemeClr>
                </a:gs>
              </a:gsLst>
              <a:path path="circle">
                <a:fillToRect l="50000" t="275085" r="50000" b="-175085"/>
              </a:path>
              <a:tileRect/>
            </a:gradFill>
            <a:ln w="25400">
              <a:gradFill flip="none" rotWithShape="1">
                <a:gsLst>
                  <a:gs pos="0">
                    <a:srgbClr val="DAA520">
                      <a:lumMod val="80000"/>
                      <a:lumOff val="20000"/>
                    </a:srgbClr>
                  </a:gs>
                  <a:gs pos="100000">
                    <a:srgbClr val="DAA520">
                      <a:lumMod val="49000"/>
                      <a:lumOff val="5100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37DE3EA1-FF25-2E8A-2FDF-1DA1EFB9750E}"/>
              </a:ext>
            </a:extLst>
          </p:cNvPr>
          <p:cNvSpPr txBox="1"/>
          <p:nvPr/>
        </p:nvSpPr>
        <p:spPr>
          <a:xfrm>
            <a:off x="850016" y="4138697"/>
            <a:ext cx="92333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地理位置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EEF40301-3274-B5CC-FBA2-7181CE09177F}"/>
              </a:ext>
            </a:extLst>
          </p:cNvPr>
          <p:cNvGrpSpPr/>
          <p:nvPr/>
        </p:nvGrpSpPr>
        <p:grpSpPr>
          <a:xfrm>
            <a:off x="2130547" y="4052544"/>
            <a:ext cx="1268144" cy="449304"/>
            <a:chOff x="3589896" y="4050650"/>
            <a:chExt cx="1268144" cy="449304"/>
          </a:xfrm>
        </p:grpSpPr>
        <p:sp>
          <p:nvSpPr>
            <p:cNvPr id="34" name="秀达23-1">
              <a:extLst>
                <a:ext uri="{FF2B5EF4-FFF2-40B4-BE49-F238E27FC236}">
                  <a16:creationId xmlns:a16="http://schemas.microsoft.com/office/drawing/2014/main" id="{3D211A8C-1447-B2EC-CC19-490CCFAAEF82}"/>
                </a:ext>
              </a:extLst>
            </p:cNvPr>
            <p:cNvSpPr/>
            <p:nvPr/>
          </p:nvSpPr>
          <p:spPr>
            <a:xfrm>
              <a:off x="3589896" y="4054438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9000">
                  <a:schemeClr val="accent1"/>
                </a:gs>
                <a:gs pos="4000">
                  <a:schemeClr val="accent3"/>
                </a:gs>
              </a:gsLst>
              <a:lin ang="5400000" scaled="1"/>
              <a:tileRect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秀达23-2">
              <a:extLst>
                <a:ext uri="{FF2B5EF4-FFF2-40B4-BE49-F238E27FC236}">
                  <a16:creationId xmlns:a16="http://schemas.microsoft.com/office/drawing/2014/main" id="{17C5426D-FE6A-F46F-585F-6BBFDFB017D2}"/>
                </a:ext>
              </a:extLst>
            </p:cNvPr>
            <p:cNvSpPr/>
            <p:nvPr/>
          </p:nvSpPr>
          <p:spPr>
            <a:xfrm>
              <a:off x="3589896" y="4050650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99000">
                  <a:schemeClr val="accent1">
                    <a:alpha val="52000"/>
                  </a:schemeClr>
                </a:gs>
                <a:gs pos="49000">
                  <a:schemeClr val="accent3">
                    <a:alpha val="0"/>
                  </a:schemeClr>
                </a:gs>
              </a:gsLst>
              <a:path path="circle">
                <a:fillToRect l="50000" t="275085" r="50000" b="-175085"/>
              </a:path>
              <a:tileRect/>
            </a:gradFill>
            <a:ln w="25400">
              <a:gradFill flip="none" rotWithShape="1">
                <a:gsLst>
                  <a:gs pos="0">
                    <a:srgbClr val="DAA520">
                      <a:lumMod val="80000"/>
                      <a:lumOff val="20000"/>
                    </a:srgbClr>
                  </a:gs>
                  <a:gs pos="100000">
                    <a:srgbClr val="DAA520">
                      <a:lumMod val="49000"/>
                      <a:lumOff val="5100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251237C-5C9C-3059-9424-7897724489C4}"/>
              </a:ext>
            </a:extLst>
          </p:cNvPr>
          <p:cNvGrpSpPr/>
          <p:nvPr/>
        </p:nvGrpSpPr>
        <p:grpSpPr>
          <a:xfrm>
            <a:off x="3589896" y="4050650"/>
            <a:ext cx="1268144" cy="449304"/>
            <a:chOff x="3589896" y="4050650"/>
            <a:chExt cx="1268144" cy="449304"/>
          </a:xfrm>
        </p:grpSpPr>
        <p:sp>
          <p:nvSpPr>
            <p:cNvPr id="11" name="秀达23-1">
              <a:extLst>
                <a:ext uri="{FF2B5EF4-FFF2-40B4-BE49-F238E27FC236}">
                  <a16:creationId xmlns:a16="http://schemas.microsoft.com/office/drawing/2014/main" id="{EEEE00D0-90DD-9C5B-E9E3-DF10DB0C3515}"/>
                </a:ext>
              </a:extLst>
            </p:cNvPr>
            <p:cNvSpPr/>
            <p:nvPr/>
          </p:nvSpPr>
          <p:spPr>
            <a:xfrm>
              <a:off x="3589896" y="4054438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9000">
                  <a:schemeClr val="accent1"/>
                </a:gs>
                <a:gs pos="4000">
                  <a:schemeClr val="accent3"/>
                </a:gs>
              </a:gsLst>
              <a:lin ang="5400000" scaled="1"/>
              <a:tileRect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秀达23-2">
              <a:extLst>
                <a:ext uri="{FF2B5EF4-FFF2-40B4-BE49-F238E27FC236}">
                  <a16:creationId xmlns:a16="http://schemas.microsoft.com/office/drawing/2014/main" id="{4CC3ECCB-FC0A-AE08-1F92-DEA50B26FB6B}"/>
                </a:ext>
              </a:extLst>
            </p:cNvPr>
            <p:cNvSpPr/>
            <p:nvPr/>
          </p:nvSpPr>
          <p:spPr>
            <a:xfrm>
              <a:off x="3589896" y="4050650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99000">
                  <a:schemeClr val="accent1">
                    <a:alpha val="52000"/>
                  </a:schemeClr>
                </a:gs>
                <a:gs pos="49000">
                  <a:schemeClr val="accent3">
                    <a:alpha val="0"/>
                  </a:schemeClr>
                </a:gs>
              </a:gsLst>
              <a:path path="circle">
                <a:fillToRect l="50000" t="275085" r="50000" b="-175085"/>
              </a:path>
              <a:tileRect/>
            </a:gradFill>
            <a:ln w="25400">
              <a:gradFill flip="none" rotWithShape="1">
                <a:gsLst>
                  <a:gs pos="0">
                    <a:srgbClr val="DAA520">
                      <a:lumMod val="80000"/>
                      <a:lumOff val="20000"/>
                    </a:srgbClr>
                  </a:gs>
                  <a:gs pos="100000">
                    <a:srgbClr val="DAA520">
                      <a:lumMod val="49000"/>
                      <a:lumOff val="5100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4" name="秀达23-1">
            <a:extLst>
              <a:ext uri="{FF2B5EF4-FFF2-40B4-BE49-F238E27FC236}">
                <a16:creationId xmlns:a16="http://schemas.microsoft.com/office/drawing/2014/main" id="{F2DBADD4-0B42-D51F-68C3-08974CA4B041}"/>
              </a:ext>
            </a:extLst>
          </p:cNvPr>
          <p:cNvSpPr/>
          <p:nvPr/>
        </p:nvSpPr>
        <p:spPr>
          <a:xfrm>
            <a:off x="3216039" y="5180993"/>
            <a:ext cx="1268144" cy="44551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rgbClr val="DAA520">
                  <a:lumMod val="49000"/>
                  <a:lumOff val="51000"/>
                </a:srgbClr>
              </a:gs>
            </a:gsLst>
            <a:path path="circle">
              <a:fillToRect l="100000" t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E4BE75C9-302C-E978-612F-F1DB19EAC510}"/>
              </a:ext>
            </a:extLst>
          </p:cNvPr>
          <p:cNvGrpSpPr/>
          <p:nvPr/>
        </p:nvGrpSpPr>
        <p:grpSpPr>
          <a:xfrm>
            <a:off x="3216039" y="5179099"/>
            <a:ext cx="1268144" cy="449304"/>
            <a:chOff x="3589896" y="4050650"/>
            <a:chExt cx="1268144" cy="449304"/>
          </a:xfrm>
        </p:grpSpPr>
        <p:sp>
          <p:nvSpPr>
            <p:cNvPr id="25" name="秀达23-1">
              <a:extLst>
                <a:ext uri="{FF2B5EF4-FFF2-40B4-BE49-F238E27FC236}">
                  <a16:creationId xmlns:a16="http://schemas.microsoft.com/office/drawing/2014/main" id="{47241EB4-4761-D1BF-0C32-B15C802FD05C}"/>
                </a:ext>
              </a:extLst>
            </p:cNvPr>
            <p:cNvSpPr/>
            <p:nvPr/>
          </p:nvSpPr>
          <p:spPr>
            <a:xfrm>
              <a:off x="3589896" y="4054438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9000">
                  <a:schemeClr val="accent1"/>
                </a:gs>
                <a:gs pos="4000">
                  <a:schemeClr val="accent3"/>
                </a:gs>
              </a:gsLst>
              <a:lin ang="5400000" scaled="1"/>
              <a:tileRect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秀达23-2">
              <a:extLst>
                <a:ext uri="{FF2B5EF4-FFF2-40B4-BE49-F238E27FC236}">
                  <a16:creationId xmlns:a16="http://schemas.microsoft.com/office/drawing/2014/main" id="{A5E43734-BA8C-5097-0941-36F86BFCD954}"/>
                </a:ext>
              </a:extLst>
            </p:cNvPr>
            <p:cNvSpPr/>
            <p:nvPr/>
          </p:nvSpPr>
          <p:spPr>
            <a:xfrm>
              <a:off x="3589896" y="4050650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99000">
                  <a:schemeClr val="accent1">
                    <a:alpha val="52000"/>
                  </a:schemeClr>
                </a:gs>
                <a:gs pos="49000">
                  <a:schemeClr val="accent3">
                    <a:alpha val="0"/>
                  </a:schemeClr>
                </a:gs>
              </a:gsLst>
              <a:path path="circle">
                <a:fillToRect l="50000" t="275085" r="50000" b="-175085"/>
              </a:path>
              <a:tileRect/>
            </a:gradFill>
            <a:ln w="25400">
              <a:gradFill flip="none" rotWithShape="1">
                <a:gsLst>
                  <a:gs pos="0">
                    <a:srgbClr val="DAA520">
                      <a:lumMod val="80000"/>
                      <a:lumOff val="20000"/>
                    </a:srgbClr>
                  </a:gs>
                  <a:gs pos="100000">
                    <a:srgbClr val="DAA520">
                      <a:lumMod val="49000"/>
                      <a:lumOff val="5100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4FA0CF8-EB0E-3877-CECB-AA410FB2F068}"/>
              </a:ext>
            </a:extLst>
          </p:cNvPr>
          <p:cNvGrpSpPr/>
          <p:nvPr/>
        </p:nvGrpSpPr>
        <p:grpSpPr>
          <a:xfrm>
            <a:off x="650918" y="5179099"/>
            <a:ext cx="1268144" cy="449304"/>
            <a:chOff x="3589896" y="4050650"/>
            <a:chExt cx="1268144" cy="449304"/>
          </a:xfrm>
        </p:grpSpPr>
        <p:sp>
          <p:nvSpPr>
            <p:cNvPr id="28" name="秀达23-1">
              <a:extLst>
                <a:ext uri="{FF2B5EF4-FFF2-40B4-BE49-F238E27FC236}">
                  <a16:creationId xmlns:a16="http://schemas.microsoft.com/office/drawing/2014/main" id="{FA34FCA1-3372-A51B-49C1-A0A499D41295}"/>
                </a:ext>
              </a:extLst>
            </p:cNvPr>
            <p:cNvSpPr/>
            <p:nvPr/>
          </p:nvSpPr>
          <p:spPr>
            <a:xfrm>
              <a:off x="3589896" y="4054438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79000">
                  <a:schemeClr val="accent1"/>
                </a:gs>
                <a:gs pos="4000">
                  <a:schemeClr val="accent3"/>
                </a:gs>
              </a:gsLst>
              <a:lin ang="5400000" scaled="1"/>
              <a:tileRect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秀达23-2">
              <a:extLst>
                <a:ext uri="{FF2B5EF4-FFF2-40B4-BE49-F238E27FC236}">
                  <a16:creationId xmlns:a16="http://schemas.microsoft.com/office/drawing/2014/main" id="{A3E7309B-E849-CA80-C56F-B133D2B152A6}"/>
                </a:ext>
              </a:extLst>
            </p:cNvPr>
            <p:cNvSpPr/>
            <p:nvPr/>
          </p:nvSpPr>
          <p:spPr>
            <a:xfrm>
              <a:off x="3589896" y="4050650"/>
              <a:ext cx="1268144" cy="445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99000">
                  <a:schemeClr val="accent1">
                    <a:alpha val="52000"/>
                  </a:schemeClr>
                </a:gs>
                <a:gs pos="49000">
                  <a:schemeClr val="accent3">
                    <a:alpha val="0"/>
                  </a:schemeClr>
                </a:gs>
              </a:gsLst>
              <a:path path="circle">
                <a:fillToRect l="50000" t="275085" r="50000" b="-175085"/>
              </a:path>
              <a:tileRect/>
            </a:gradFill>
            <a:ln w="25400">
              <a:gradFill flip="none" rotWithShape="1">
                <a:gsLst>
                  <a:gs pos="0">
                    <a:srgbClr val="DAA520">
                      <a:lumMod val="80000"/>
                      <a:lumOff val="20000"/>
                    </a:srgbClr>
                  </a:gs>
                  <a:gs pos="100000">
                    <a:srgbClr val="DAA520">
                      <a:lumMod val="49000"/>
                      <a:lumOff val="5100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2" name="文本框 51">
            <a:extLst>
              <a:ext uri="{FF2B5EF4-FFF2-40B4-BE49-F238E27FC236}">
                <a16:creationId xmlns:a16="http://schemas.microsoft.com/office/drawing/2014/main" id="{082AA2B6-563D-4DEC-54C5-F4C730695FBD}"/>
              </a:ext>
            </a:extLst>
          </p:cNvPr>
          <p:cNvSpPr txBox="1"/>
          <p:nvPr/>
        </p:nvSpPr>
        <p:spPr>
          <a:xfrm>
            <a:off x="3773365" y="4127349"/>
            <a:ext cx="92333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成立时间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07B0372-BB24-9F2E-C186-60F9D813776D}"/>
              </a:ext>
            </a:extLst>
          </p:cNvPr>
          <p:cNvSpPr txBox="1"/>
          <p:nvPr/>
        </p:nvSpPr>
        <p:spPr>
          <a:xfrm>
            <a:off x="2300888" y="4140139"/>
            <a:ext cx="92333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占地面积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A5AD6E14-CB7C-125E-8410-7F532691CCD8}"/>
              </a:ext>
            </a:extLst>
          </p:cNvPr>
          <p:cNvSpPr txBox="1"/>
          <p:nvPr/>
        </p:nvSpPr>
        <p:spPr>
          <a:xfrm>
            <a:off x="3399007" y="5261011"/>
            <a:ext cx="92333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校园设施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6058288-44EE-EF6D-66BE-D612AFF712D5}"/>
              </a:ext>
            </a:extLst>
          </p:cNvPr>
          <p:cNvSpPr txBox="1"/>
          <p:nvPr/>
        </p:nvSpPr>
        <p:spPr>
          <a:xfrm>
            <a:off x="817796" y="5261011"/>
            <a:ext cx="92333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院校类型</a:t>
            </a:r>
          </a:p>
        </p:txBody>
      </p:sp>
      <p:pic>
        <p:nvPicPr>
          <p:cNvPr id="36" name="图片 35" descr="图片包含 标志, 游戏机, 房间&#10;&#10;描述已自动生成">
            <a:extLst>
              <a:ext uri="{FF2B5EF4-FFF2-40B4-BE49-F238E27FC236}">
                <a16:creationId xmlns:a16="http://schemas.microsoft.com/office/drawing/2014/main" id="{E6902499-AB30-E0AD-1F80-2BC58995FF0B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189452"/>
            <a:ext cx="955584" cy="95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550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E32F4576-E09F-B1A1-2E19-A3E325896CE0}"/>
              </a:ext>
            </a:extLst>
          </p:cNvPr>
          <p:cNvSpPr txBox="1">
            <a:spLocks/>
          </p:cNvSpPr>
          <p:nvPr/>
        </p:nvSpPr>
        <p:spPr>
          <a:xfrm>
            <a:off x="1231957" y="292611"/>
            <a:ext cx="4196353" cy="514824"/>
          </a:xfrm>
          <a:custGeom>
            <a:avLst/>
            <a:gdLst/>
            <a:ahLst/>
            <a:cxnLst/>
            <a:rect l="l" t="t" r="r" b="b"/>
            <a:pathLst>
              <a:path w="4196353" h="514824">
                <a:moveTo>
                  <a:pt x="1256510" y="324674"/>
                </a:moveTo>
                <a:lnTo>
                  <a:pt x="1239346" y="326188"/>
                </a:lnTo>
                <a:cubicBezTo>
                  <a:pt x="1224201" y="327871"/>
                  <a:pt x="1216629" y="336285"/>
                  <a:pt x="1216629" y="351430"/>
                </a:cubicBezTo>
                <a:cubicBezTo>
                  <a:pt x="1216629" y="367584"/>
                  <a:pt x="1224201" y="374820"/>
                  <a:pt x="1239346" y="373137"/>
                </a:cubicBezTo>
                <a:lnTo>
                  <a:pt x="1256510" y="371623"/>
                </a:lnTo>
                <a:cubicBezTo>
                  <a:pt x="1271654" y="369940"/>
                  <a:pt x="1279227" y="361526"/>
                  <a:pt x="1279227" y="346381"/>
                </a:cubicBezTo>
                <a:cubicBezTo>
                  <a:pt x="1279227" y="330227"/>
                  <a:pt x="1271654" y="322991"/>
                  <a:pt x="1256510" y="324674"/>
                </a:cubicBezTo>
                <a:close/>
                <a:moveTo>
                  <a:pt x="2152069" y="277220"/>
                </a:moveTo>
                <a:cubicBezTo>
                  <a:pt x="2167214" y="275874"/>
                  <a:pt x="2174786" y="282773"/>
                  <a:pt x="2174786" y="297918"/>
                </a:cubicBezTo>
                <a:cubicBezTo>
                  <a:pt x="2171758" y="309024"/>
                  <a:pt x="2165195" y="315082"/>
                  <a:pt x="2155098" y="316092"/>
                </a:cubicBezTo>
                <a:lnTo>
                  <a:pt x="2048580" y="322655"/>
                </a:lnTo>
                <a:cubicBezTo>
                  <a:pt x="2033435" y="324001"/>
                  <a:pt x="2026704" y="316933"/>
                  <a:pt x="2028387" y="301452"/>
                </a:cubicBezTo>
                <a:cubicBezTo>
                  <a:pt x="2029733" y="290682"/>
                  <a:pt x="2035791" y="284961"/>
                  <a:pt x="2046561" y="284288"/>
                </a:cubicBezTo>
                <a:close/>
                <a:moveTo>
                  <a:pt x="1258529" y="257027"/>
                </a:moveTo>
                <a:lnTo>
                  <a:pt x="1239346" y="259047"/>
                </a:lnTo>
                <a:cubicBezTo>
                  <a:pt x="1224201" y="260729"/>
                  <a:pt x="1216629" y="269143"/>
                  <a:pt x="1216629" y="284288"/>
                </a:cubicBezTo>
                <a:cubicBezTo>
                  <a:pt x="1216629" y="298423"/>
                  <a:pt x="1223696" y="304649"/>
                  <a:pt x="1237831" y="302966"/>
                </a:cubicBezTo>
                <a:lnTo>
                  <a:pt x="1256510" y="301452"/>
                </a:lnTo>
                <a:cubicBezTo>
                  <a:pt x="1271654" y="299769"/>
                  <a:pt x="1279227" y="291355"/>
                  <a:pt x="1279227" y="276211"/>
                </a:cubicBezTo>
                <a:cubicBezTo>
                  <a:pt x="1279227" y="262076"/>
                  <a:pt x="1272327" y="255681"/>
                  <a:pt x="1258529" y="257027"/>
                </a:cubicBezTo>
                <a:close/>
                <a:moveTo>
                  <a:pt x="3382197" y="239359"/>
                </a:moveTo>
                <a:cubicBezTo>
                  <a:pt x="3387834" y="239022"/>
                  <a:pt x="3393345" y="241210"/>
                  <a:pt x="3398730" y="245921"/>
                </a:cubicBezTo>
                <a:lnTo>
                  <a:pt x="3418923" y="268133"/>
                </a:lnTo>
                <a:cubicBezTo>
                  <a:pt x="3428346" y="278567"/>
                  <a:pt x="3425822" y="286980"/>
                  <a:pt x="3411350" y="293375"/>
                </a:cubicBezTo>
                <a:cubicBezTo>
                  <a:pt x="3395869" y="312895"/>
                  <a:pt x="3378537" y="333761"/>
                  <a:pt x="3359353" y="355973"/>
                </a:cubicBezTo>
                <a:cubicBezTo>
                  <a:pt x="3346564" y="371118"/>
                  <a:pt x="3346901" y="384075"/>
                  <a:pt x="3360363" y="394845"/>
                </a:cubicBezTo>
                <a:cubicBezTo>
                  <a:pt x="3375508" y="402249"/>
                  <a:pt x="3383080" y="418908"/>
                  <a:pt x="3383080" y="444822"/>
                </a:cubicBezTo>
                <a:cubicBezTo>
                  <a:pt x="3383080" y="460640"/>
                  <a:pt x="3377022" y="472251"/>
                  <a:pt x="3364906" y="479655"/>
                </a:cubicBezTo>
                <a:cubicBezTo>
                  <a:pt x="3360531" y="482348"/>
                  <a:pt x="3355820" y="484030"/>
                  <a:pt x="3350772" y="484703"/>
                </a:cubicBezTo>
                <a:cubicBezTo>
                  <a:pt x="3343031" y="485377"/>
                  <a:pt x="3334281" y="482684"/>
                  <a:pt x="3324520" y="476626"/>
                </a:cubicBezTo>
                <a:cubicBezTo>
                  <a:pt x="3318799" y="457443"/>
                  <a:pt x="3308198" y="437082"/>
                  <a:pt x="3292716" y="415542"/>
                </a:cubicBezTo>
                <a:cubicBezTo>
                  <a:pt x="3277572" y="394340"/>
                  <a:pt x="3262259" y="374652"/>
                  <a:pt x="3246778" y="356478"/>
                </a:cubicBezTo>
                <a:cubicBezTo>
                  <a:pt x="3244758" y="353786"/>
                  <a:pt x="3246104" y="350757"/>
                  <a:pt x="3250817" y="347391"/>
                </a:cubicBezTo>
                <a:cubicBezTo>
                  <a:pt x="3276730" y="351093"/>
                  <a:pt x="3292212" y="354627"/>
                  <a:pt x="3297260" y="357992"/>
                </a:cubicBezTo>
                <a:cubicBezTo>
                  <a:pt x="3310049" y="363041"/>
                  <a:pt x="3319305" y="357319"/>
                  <a:pt x="3325025" y="340828"/>
                </a:cubicBezTo>
                <a:cubicBezTo>
                  <a:pt x="3330074" y="327030"/>
                  <a:pt x="3333102" y="318111"/>
                  <a:pt x="3334112" y="314073"/>
                </a:cubicBezTo>
                <a:cubicBezTo>
                  <a:pt x="3339833" y="296909"/>
                  <a:pt x="3335122" y="289168"/>
                  <a:pt x="3319977" y="290851"/>
                </a:cubicBezTo>
                <a:lnTo>
                  <a:pt x="3247282" y="295394"/>
                </a:lnTo>
                <a:cubicBezTo>
                  <a:pt x="3235839" y="296404"/>
                  <a:pt x="3230118" y="290009"/>
                  <a:pt x="3230118" y="276211"/>
                </a:cubicBezTo>
                <a:lnTo>
                  <a:pt x="3346228" y="264600"/>
                </a:lnTo>
                <a:lnTo>
                  <a:pt x="3364906" y="247941"/>
                </a:lnTo>
                <a:cubicBezTo>
                  <a:pt x="3370796" y="242556"/>
                  <a:pt x="3376559" y="239695"/>
                  <a:pt x="3382197" y="239359"/>
                </a:cubicBezTo>
                <a:close/>
                <a:moveTo>
                  <a:pt x="3529479" y="162625"/>
                </a:moveTo>
                <a:lnTo>
                  <a:pt x="3593087" y="170197"/>
                </a:lnTo>
                <a:cubicBezTo>
                  <a:pt x="3594098" y="169861"/>
                  <a:pt x="3595443" y="171039"/>
                  <a:pt x="3597126" y="173731"/>
                </a:cubicBezTo>
                <a:cubicBezTo>
                  <a:pt x="3596116" y="178106"/>
                  <a:pt x="3594434" y="181472"/>
                  <a:pt x="3592078" y="183828"/>
                </a:cubicBezTo>
                <a:cubicBezTo>
                  <a:pt x="3582654" y="188876"/>
                  <a:pt x="3577774" y="195775"/>
                  <a:pt x="3577438" y="204526"/>
                </a:cubicBezTo>
                <a:lnTo>
                  <a:pt x="3574913" y="260056"/>
                </a:lnTo>
                <a:cubicBezTo>
                  <a:pt x="3574241" y="273855"/>
                  <a:pt x="3572558" y="289168"/>
                  <a:pt x="3569865" y="305995"/>
                </a:cubicBezTo>
                <a:cubicBezTo>
                  <a:pt x="3567510" y="322823"/>
                  <a:pt x="3566163" y="330395"/>
                  <a:pt x="3565827" y="328712"/>
                </a:cubicBezTo>
                <a:cubicBezTo>
                  <a:pt x="3562461" y="342511"/>
                  <a:pt x="3570034" y="350925"/>
                  <a:pt x="3588544" y="353954"/>
                </a:cubicBezTo>
                <a:cubicBezTo>
                  <a:pt x="3628593" y="357319"/>
                  <a:pt x="3658547" y="373137"/>
                  <a:pt x="3678403" y="401407"/>
                </a:cubicBezTo>
                <a:cubicBezTo>
                  <a:pt x="3685807" y="411840"/>
                  <a:pt x="3689509" y="421937"/>
                  <a:pt x="3689509" y="431697"/>
                </a:cubicBezTo>
                <a:cubicBezTo>
                  <a:pt x="3689509" y="438764"/>
                  <a:pt x="3687658" y="445495"/>
                  <a:pt x="3683956" y="451890"/>
                </a:cubicBezTo>
                <a:cubicBezTo>
                  <a:pt x="3678235" y="462659"/>
                  <a:pt x="3669652" y="468717"/>
                  <a:pt x="3658210" y="470064"/>
                </a:cubicBezTo>
                <a:cubicBezTo>
                  <a:pt x="3651142" y="470737"/>
                  <a:pt x="3642729" y="468717"/>
                  <a:pt x="3632969" y="464006"/>
                </a:cubicBezTo>
                <a:cubicBezTo>
                  <a:pt x="3625565" y="448188"/>
                  <a:pt x="3613953" y="431529"/>
                  <a:pt x="3598136" y="414028"/>
                </a:cubicBezTo>
                <a:cubicBezTo>
                  <a:pt x="3583664" y="397873"/>
                  <a:pt x="3573905" y="388450"/>
                  <a:pt x="3568856" y="385758"/>
                </a:cubicBezTo>
                <a:cubicBezTo>
                  <a:pt x="3558423" y="376334"/>
                  <a:pt x="3549504" y="378522"/>
                  <a:pt x="3542101" y="392320"/>
                </a:cubicBezTo>
                <a:cubicBezTo>
                  <a:pt x="3537725" y="404773"/>
                  <a:pt x="3523085" y="420927"/>
                  <a:pt x="3498180" y="440784"/>
                </a:cubicBezTo>
                <a:cubicBezTo>
                  <a:pt x="3471929" y="461650"/>
                  <a:pt x="3435750" y="478477"/>
                  <a:pt x="3389643" y="491266"/>
                </a:cubicBezTo>
                <a:cubicBezTo>
                  <a:pt x="3382239" y="493622"/>
                  <a:pt x="3378200" y="489752"/>
                  <a:pt x="3377528" y="479655"/>
                </a:cubicBezTo>
                <a:cubicBezTo>
                  <a:pt x="3400412" y="468549"/>
                  <a:pt x="3419764" y="457275"/>
                  <a:pt x="3435582" y="445832"/>
                </a:cubicBezTo>
                <a:cubicBezTo>
                  <a:pt x="3451063" y="434726"/>
                  <a:pt x="3463852" y="421432"/>
                  <a:pt x="3473949" y="405951"/>
                </a:cubicBezTo>
                <a:cubicBezTo>
                  <a:pt x="3484045" y="390133"/>
                  <a:pt x="3491786" y="376166"/>
                  <a:pt x="3497171" y="364050"/>
                </a:cubicBezTo>
                <a:cubicBezTo>
                  <a:pt x="3502893" y="351598"/>
                  <a:pt x="3507099" y="333592"/>
                  <a:pt x="3509791" y="310034"/>
                </a:cubicBezTo>
                <a:cubicBezTo>
                  <a:pt x="3512484" y="286139"/>
                  <a:pt x="3513998" y="266114"/>
                  <a:pt x="3514335" y="249960"/>
                </a:cubicBezTo>
                <a:cubicBezTo>
                  <a:pt x="3515008" y="233805"/>
                  <a:pt x="3515345" y="208732"/>
                  <a:pt x="3515345" y="174741"/>
                </a:cubicBezTo>
                <a:cubicBezTo>
                  <a:pt x="3517700" y="165991"/>
                  <a:pt x="3522412" y="161952"/>
                  <a:pt x="3529479" y="162625"/>
                </a:cubicBezTo>
                <a:close/>
                <a:moveTo>
                  <a:pt x="1322137" y="84377"/>
                </a:moveTo>
                <a:cubicBezTo>
                  <a:pt x="1299925" y="117696"/>
                  <a:pt x="1280068" y="140749"/>
                  <a:pt x="1262568" y="153538"/>
                </a:cubicBezTo>
                <a:cubicBezTo>
                  <a:pt x="1250452" y="162962"/>
                  <a:pt x="1251966" y="167000"/>
                  <a:pt x="1267111" y="165654"/>
                </a:cubicBezTo>
                <a:lnTo>
                  <a:pt x="1367571" y="155558"/>
                </a:lnTo>
                <a:cubicBezTo>
                  <a:pt x="1371946" y="149836"/>
                  <a:pt x="1370937" y="146807"/>
                  <a:pt x="1364542" y="146471"/>
                </a:cubicBezTo>
                <a:lnTo>
                  <a:pt x="1353941" y="138898"/>
                </a:lnTo>
                <a:cubicBezTo>
                  <a:pt x="1349229" y="135869"/>
                  <a:pt x="1347042" y="131326"/>
                  <a:pt x="1347378" y="125268"/>
                </a:cubicBezTo>
                <a:cubicBezTo>
                  <a:pt x="1347378" y="110460"/>
                  <a:pt x="1345191" y="100363"/>
                  <a:pt x="1340815" y="94978"/>
                </a:cubicBezTo>
                <a:cubicBezTo>
                  <a:pt x="1337114" y="86901"/>
                  <a:pt x="1330887" y="83368"/>
                  <a:pt x="1322137" y="84377"/>
                </a:cubicBezTo>
                <a:close/>
                <a:moveTo>
                  <a:pt x="4023703" y="55602"/>
                </a:moveTo>
                <a:lnTo>
                  <a:pt x="3878314" y="70242"/>
                </a:lnTo>
                <a:cubicBezTo>
                  <a:pt x="3863169" y="71925"/>
                  <a:pt x="3855596" y="80339"/>
                  <a:pt x="3855596" y="95483"/>
                </a:cubicBezTo>
                <a:lnTo>
                  <a:pt x="3855596" y="110123"/>
                </a:lnTo>
                <a:cubicBezTo>
                  <a:pt x="3855596" y="125268"/>
                  <a:pt x="3863169" y="131999"/>
                  <a:pt x="3878314" y="130316"/>
                </a:cubicBezTo>
                <a:lnTo>
                  <a:pt x="4023703" y="115676"/>
                </a:lnTo>
                <a:cubicBezTo>
                  <a:pt x="4038848" y="114330"/>
                  <a:pt x="4046420" y="106085"/>
                  <a:pt x="4046420" y="90940"/>
                </a:cubicBezTo>
                <a:lnTo>
                  <a:pt x="4046420" y="76300"/>
                </a:lnTo>
                <a:cubicBezTo>
                  <a:pt x="4046420" y="61155"/>
                  <a:pt x="4038848" y="54256"/>
                  <a:pt x="4023703" y="55602"/>
                </a:cubicBezTo>
                <a:close/>
                <a:moveTo>
                  <a:pt x="2352101" y="38438"/>
                </a:moveTo>
                <a:cubicBezTo>
                  <a:pt x="2358075" y="38102"/>
                  <a:pt x="2364343" y="40457"/>
                  <a:pt x="2370906" y="45506"/>
                </a:cubicBezTo>
                <a:lnTo>
                  <a:pt x="2405234" y="73776"/>
                </a:lnTo>
                <a:cubicBezTo>
                  <a:pt x="2405234" y="76805"/>
                  <a:pt x="2403720" y="80002"/>
                  <a:pt x="2400691" y="83368"/>
                </a:cubicBezTo>
                <a:cubicBezTo>
                  <a:pt x="2397662" y="86396"/>
                  <a:pt x="2392950" y="88248"/>
                  <a:pt x="2386556" y="88921"/>
                </a:cubicBezTo>
                <a:lnTo>
                  <a:pt x="2347684" y="92454"/>
                </a:lnTo>
                <a:cubicBezTo>
                  <a:pt x="2332540" y="94137"/>
                  <a:pt x="2324967" y="102551"/>
                  <a:pt x="2324967" y="117696"/>
                </a:cubicBezTo>
                <a:lnTo>
                  <a:pt x="2328501" y="194429"/>
                </a:lnTo>
                <a:cubicBezTo>
                  <a:pt x="2328837" y="209574"/>
                  <a:pt x="2332876" y="210415"/>
                  <a:pt x="2340616" y="196953"/>
                </a:cubicBezTo>
                <a:cubicBezTo>
                  <a:pt x="2351723" y="185174"/>
                  <a:pt x="2362997" y="184837"/>
                  <a:pt x="2374440" y="195943"/>
                </a:cubicBezTo>
                <a:lnTo>
                  <a:pt x="2398167" y="220175"/>
                </a:lnTo>
                <a:cubicBezTo>
                  <a:pt x="2398167" y="223204"/>
                  <a:pt x="2396652" y="226401"/>
                  <a:pt x="2393623" y="229767"/>
                </a:cubicBezTo>
                <a:cubicBezTo>
                  <a:pt x="2390594" y="232796"/>
                  <a:pt x="2386051" y="234647"/>
                  <a:pt x="2379993" y="235320"/>
                </a:cubicBezTo>
                <a:lnTo>
                  <a:pt x="2347684" y="238349"/>
                </a:lnTo>
                <a:cubicBezTo>
                  <a:pt x="2332540" y="240032"/>
                  <a:pt x="2324967" y="248445"/>
                  <a:pt x="2324967" y="263590"/>
                </a:cubicBezTo>
                <a:lnTo>
                  <a:pt x="2324967" y="334266"/>
                </a:lnTo>
                <a:cubicBezTo>
                  <a:pt x="2324967" y="349410"/>
                  <a:pt x="2330352" y="355132"/>
                  <a:pt x="2341122" y="351430"/>
                </a:cubicBezTo>
                <a:lnTo>
                  <a:pt x="2360810" y="343857"/>
                </a:lnTo>
                <a:cubicBezTo>
                  <a:pt x="2381339" y="335780"/>
                  <a:pt x="2390089" y="338977"/>
                  <a:pt x="2387061" y="353449"/>
                </a:cubicBezTo>
                <a:cubicBezTo>
                  <a:pt x="2351723" y="382392"/>
                  <a:pt x="2304101" y="417393"/>
                  <a:pt x="2244195" y="458452"/>
                </a:cubicBezTo>
                <a:cubicBezTo>
                  <a:pt x="2230060" y="468886"/>
                  <a:pt x="2219964" y="467708"/>
                  <a:pt x="2213905" y="454919"/>
                </a:cubicBezTo>
                <a:lnTo>
                  <a:pt x="2202799" y="424124"/>
                </a:lnTo>
                <a:cubicBezTo>
                  <a:pt x="2198088" y="410662"/>
                  <a:pt x="2200444" y="402417"/>
                  <a:pt x="2209867" y="399388"/>
                </a:cubicBezTo>
                <a:cubicBezTo>
                  <a:pt x="2219627" y="396359"/>
                  <a:pt x="2226694" y="394003"/>
                  <a:pt x="2231070" y="392320"/>
                </a:cubicBezTo>
                <a:cubicBezTo>
                  <a:pt x="2249243" y="385253"/>
                  <a:pt x="2258330" y="374147"/>
                  <a:pt x="2258330" y="359002"/>
                </a:cubicBezTo>
                <a:lnTo>
                  <a:pt x="2258330" y="270153"/>
                </a:lnTo>
                <a:cubicBezTo>
                  <a:pt x="2258330" y="255008"/>
                  <a:pt x="2250758" y="248277"/>
                  <a:pt x="2235613" y="249960"/>
                </a:cubicBezTo>
                <a:lnTo>
                  <a:pt x="2222488" y="249455"/>
                </a:lnTo>
                <a:cubicBezTo>
                  <a:pt x="2211382" y="249792"/>
                  <a:pt x="2205997" y="243061"/>
                  <a:pt x="2206333" y="229262"/>
                </a:cubicBezTo>
                <a:lnTo>
                  <a:pt x="2235613" y="226738"/>
                </a:lnTo>
                <a:cubicBezTo>
                  <a:pt x="2250758" y="225055"/>
                  <a:pt x="2258330" y="216641"/>
                  <a:pt x="2258330" y="201497"/>
                </a:cubicBezTo>
                <a:lnTo>
                  <a:pt x="2258330" y="124258"/>
                </a:lnTo>
                <a:cubicBezTo>
                  <a:pt x="2258330" y="109114"/>
                  <a:pt x="2250758" y="102383"/>
                  <a:pt x="2235613" y="104065"/>
                </a:cubicBezTo>
                <a:lnTo>
                  <a:pt x="2216935" y="103561"/>
                </a:lnTo>
                <a:cubicBezTo>
                  <a:pt x="2205492" y="104234"/>
                  <a:pt x="2199939" y="97671"/>
                  <a:pt x="2200275" y="83872"/>
                </a:cubicBezTo>
                <a:lnTo>
                  <a:pt x="2293163" y="74281"/>
                </a:lnTo>
                <a:cubicBezTo>
                  <a:pt x="2308308" y="72934"/>
                  <a:pt x="2320424" y="65867"/>
                  <a:pt x="2329511" y="53078"/>
                </a:cubicBezTo>
                <a:lnTo>
                  <a:pt x="2335064" y="47525"/>
                </a:lnTo>
                <a:cubicBezTo>
                  <a:pt x="2340448" y="41804"/>
                  <a:pt x="2346128" y="38775"/>
                  <a:pt x="2352101" y="38438"/>
                </a:cubicBezTo>
                <a:close/>
                <a:moveTo>
                  <a:pt x="2819380" y="25786"/>
                </a:moveTo>
                <a:cubicBezTo>
                  <a:pt x="2822367" y="25386"/>
                  <a:pt x="2825669" y="25565"/>
                  <a:pt x="2829287" y="26322"/>
                </a:cubicBezTo>
                <a:lnTo>
                  <a:pt x="2871188" y="37428"/>
                </a:lnTo>
                <a:cubicBezTo>
                  <a:pt x="2885323" y="40794"/>
                  <a:pt x="2886501" y="48535"/>
                  <a:pt x="2874722" y="60650"/>
                </a:cubicBezTo>
                <a:cubicBezTo>
                  <a:pt x="2872366" y="60314"/>
                  <a:pt x="2868159" y="68055"/>
                  <a:pt x="2862101" y="83872"/>
                </a:cubicBezTo>
                <a:cubicBezTo>
                  <a:pt x="2854024" y="106085"/>
                  <a:pt x="2845442" y="125100"/>
                  <a:pt x="2836355" y="140918"/>
                </a:cubicBezTo>
                <a:cubicBezTo>
                  <a:pt x="2828277" y="155726"/>
                  <a:pt x="2832316" y="166159"/>
                  <a:pt x="2848470" y="172217"/>
                </a:cubicBezTo>
                <a:cubicBezTo>
                  <a:pt x="2848470" y="174909"/>
                  <a:pt x="2846956" y="177770"/>
                  <a:pt x="2843927" y="180799"/>
                </a:cubicBezTo>
                <a:cubicBezTo>
                  <a:pt x="2836186" y="185510"/>
                  <a:pt x="2832316" y="192073"/>
                  <a:pt x="2832316" y="200487"/>
                </a:cubicBezTo>
                <a:lnTo>
                  <a:pt x="2832316" y="480665"/>
                </a:lnTo>
                <a:cubicBezTo>
                  <a:pt x="2832316" y="482684"/>
                  <a:pt x="2831138" y="485040"/>
                  <a:pt x="2828783" y="487732"/>
                </a:cubicBezTo>
                <a:cubicBezTo>
                  <a:pt x="2826427" y="490761"/>
                  <a:pt x="2821210" y="494295"/>
                  <a:pt x="2813133" y="498334"/>
                </a:cubicBezTo>
                <a:cubicBezTo>
                  <a:pt x="2802027" y="504055"/>
                  <a:pt x="2790752" y="507421"/>
                  <a:pt x="2779310" y="508430"/>
                </a:cubicBezTo>
                <a:cubicBezTo>
                  <a:pt x="2768876" y="506411"/>
                  <a:pt x="2763660" y="500521"/>
                  <a:pt x="2763660" y="490761"/>
                </a:cubicBezTo>
                <a:lnTo>
                  <a:pt x="2763660" y="274696"/>
                </a:lnTo>
                <a:cubicBezTo>
                  <a:pt x="2763660" y="259551"/>
                  <a:pt x="2758107" y="258205"/>
                  <a:pt x="2747001" y="270658"/>
                </a:cubicBezTo>
                <a:lnTo>
                  <a:pt x="2714187" y="299433"/>
                </a:lnTo>
                <a:cubicBezTo>
                  <a:pt x="2709476" y="303471"/>
                  <a:pt x="2704427" y="302293"/>
                  <a:pt x="2699043" y="295899"/>
                </a:cubicBezTo>
                <a:cubicBezTo>
                  <a:pt x="2720245" y="261571"/>
                  <a:pt x="2740102" y="220175"/>
                  <a:pt x="2758612" y="171712"/>
                </a:cubicBezTo>
                <a:cubicBezTo>
                  <a:pt x="2777459" y="122912"/>
                  <a:pt x="2791594" y="80675"/>
                  <a:pt x="2801017" y="45001"/>
                </a:cubicBezTo>
                <a:cubicBezTo>
                  <a:pt x="2804299" y="33390"/>
                  <a:pt x="2810419" y="26985"/>
                  <a:pt x="2819380" y="25786"/>
                </a:cubicBezTo>
                <a:close/>
                <a:moveTo>
                  <a:pt x="3304075" y="24366"/>
                </a:moveTo>
                <a:cubicBezTo>
                  <a:pt x="3307020" y="23987"/>
                  <a:pt x="3310301" y="24135"/>
                  <a:pt x="3313919" y="24808"/>
                </a:cubicBezTo>
                <a:lnTo>
                  <a:pt x="3363897" y="36924"/>
                </a:lnTo>
                <a:cubicBezTo>
                  <a:pt x="3369954" y="38270"/>
                  <a:pt x="3371637" y="42140"/>
                  <a:pt x="3368945" y="48535"/>
                </a:cubicBezTo>
                <a:cubicBezTo>
                  <a:pt x="3362887" y="52910"/>
                  <a:pt x="3363728" y="56948"/>
                  <a:pt x="3371469" y="60650"/>
                </a:cubicBezTo>
                <a:cubicBezTo>
                  <a:pt x="3399403" y="71083"/>
                  <a:pt x="3417577" y="88584"/>
                  <a:pt x="3425990" y="113152"/>
                </a:cubicBezTo>
                <a:cubicBezTo>
                  <a:pt x="3428010" y="119210"/>
                  <a:pt x="3429019" y="125100"/>
                  <a:pt x="3429019" y="130821"/>
                </a:cubicBezTo>
                <a:cubicBezTo>
                  <a:pt x="3429019" y="141254"/>
                  <a:pt x="3425485" y="150341"/>
                  <a:pt x="3418418" y="158082"/>
                </a:cubicBezTo>
                <a:cubicBezTo>
                  <a:pt x="3412697" y="164140"/>
                  <a:pt x="3406471" y="167505"/>
                  <a:pt x="3399739" y="168178"/>
                </a:cubicBezTo>
                <a:cubicBezTo>
                  <a:pt x="3393008" y="168851"/>
                  <a:pt x="3385941" y="167000"/>
                  <a:pt x="3378537" y="162625"/>
                </a:cubicBezTo>
                <a:cubicBezTo>
                  <a:pt x="3374835" y="161279"/>
                  <a:pt x="3372984" y="159428"/>
                  <a:pt x="3372984" y="157072"/>
                </a:cubicBezTo>
                <a:cubicBezTo>
                  <a:pt x="3370291" y="134187"/>
                  <a:pt x="3364402" y="116181"/>
                  <a:pt x="3355315" y="103056"/>
                </a:cubicBezTo>
                <a:cubicBezTo>
                  <a:pt x="3347238" y="87911"/>
                  <a:pt x="3339833" y="87406"/>
                  <a:pt x="3333102" y="101541"/>
                </a:cubicBezTo>
                <a:lnTo>
                  <a:pt x="3315433" y="136374"/>
                </a:lnTo>
                <a:cubicBezTo>
                  <a:pt x="3308703" y="150509"/>
                  <a:pt x="3314256" y="160269"/>
                  <a:pt x="3332094" y="165654"/>
                </a:cubicBezTo>
                <a:cubicBezTo>
                  <a:pt x="3351613" y="168346"/>
                  <a:pt x="3364570" y="180462"/>
                  <a:pt x="3370965" y="202001"/>
                </a:cubicBezTo>
                <a:cubicBezTo>
                  <a:pt x="3372310" y="206040"/>
                  <a:pt x="3372984" y="210079"/>
                  <a:pt x="3372984" y="214117"/>
                </a:cubicBezTo>
                <a:cubicBezTo>
                  <a:pt x="3372984" y="224550"/>
                  <a:pt x="3368440" y="233805"/>
                  <a:pt x="3359353" y="241883"/>
                </a:cubicBezTo>
                <a:cubicBezTo>
                  <a:pt x="3352622" y="247604"/>
                  <a:pt x="3345723" y="250801"/>
                  <a:pt x="3338656" y="251474"/>
                </a:cubicBezTo>
                <a:cubicBezTo>
                  <a:pt x="3331925" y="252147"/>
                  <a:pt x="3325025" y="250296"/>
                  <a:pt x="3317958" y="245921"/>
                </a:cubicBezTo>
                <a:cubicBezTo>
                  <a:pt x="3314929" y="244238"/>
                  <a:pt x="3311564" y="241210"/>
                  <a:pt x="3307861" y="236834"/>
                </a:cubicBezTo>
                <a:lnTo>
                  <a:pt x="3308366" y="229262"/>
                </a:lnTo>
                <a:lnTo>
                  <a:pt x="3299784" y="196448"/>
                </a:lnTo>
                <a:cubicBezTo>
                  <a:pt x="3296418" y="182313"/>
                  <a:pt x="3289856" y="182650"/>
                  <a:pt x="3280096" y="197458"/>
                </a:cubicBezTo>
                <a:lnTo>
                  <a:pt x="3215983" y="266114"/>
                </a:lnTo>
                <a:cubicBezTo>
                  <a:pt x="3212618" y="269816"/>
                  <a:pt x="3208747" y="268638"/>
                  <a:pt x="3204372" y="262580"/>
                </a:cubicBezTo>
                <a:cubicBezTo>
                  <a:pt x="3223219" y="231954"/>
                  <a:pt x="3240215" y="193924"/>
                  <a:pt x="3255359" y="148490"/>
                </a:cubicBezTo>
                <a:cubicBezTo>
                  <a:pt x="3270841" y="102383"/>
                  <a:pt x="3281274" y="66877"/>
                  <a:pt x="3286658" y="41972"/>
                </a:cubicBezTo>
                <a:cubicBezTo>
                  <a:pt x="3289436" y="31371"/>
                  <a:pt x="3295240" y="25502"/>
                  <a:pt x="3304075" y="24366"/>
                </a:cubicBezTo>
                <a:close/>
                <a:moveTo>
                  <a:pt x="590141" y="24303"/>
                </a:moveTo>
                <a:lnTo>
                  <a:pt x="650720" y="26827"/>
                </a:lnTo>
                <a:cubicBezTo>
                  <a:pt x="659470" y="26827"/>
                  <a:pt x="661994" y="31202"/>
                  <a:pt x="658292" y="39953"/>
                </a:cubicBezTo>
                <a:cubicBezTo>
                  <a:pt x="649205" y="45674"/>
                  <a:pt x="644662" y="53583"/>
                  <a:pt x="644662" y="63679"/>
                </a:cubicBezTo>
                <a:lnTo>
                  <a:pt x="644662" y="109114"/>
                </a:lnTo>
                <a:cubicBezTo>
                  <a:pt x="644662" y="124258"/>
                  <a:pt x="649037" y="125268"/>
                  <a:pt x="657787" y="112143"/>
                </a:cubicBezTo>
                <a:lnTo>
                  <a:pt x="662836" y="104570"/>
                </a:lnTo>
                <a:cubicBezTo>
                  <a:pt x="663845" y="102887"/>
                  <a:pt x="666201" y="102383"/>
                  <a:pt x="669903" y="103056"/>
                </a:cubicBezTo>
                <a:cubicBezTo>
                  <a:pt x="689423" y="117864"/>
                  <a:pt x="705409" y="131494"/>
                  <a:pt x="717861" y="143947"/>
                </a:cubicBezTo>
                <a:cubicBezTo>
                  <a:pt x="717861" y="146976"/>
                  <a:pt x="716347" y="150173"/>
                  <a:pt x="713318" y="153538"/>
                </a:cubicBezTo>
                <a:cubicBezTo>
                  <a:pt x="710289" y="156567"/>
                  <a:pt x="705577" y="158418"/>
                  <a:pt x="699183" y="159091"/>
                </a:cubicBezTo>
                <a:lnTo>
                  <a:pt x="662836" y="162625"/>
                </a:lnTo>
                <a:cubicBezTo>
                  <a:pt x="650720" y="163971"/>
                  <a:pt x="644662" y="170702"/>
                  <a:pt x="644662" y="182818"/>
                </a:cubicBezTo>
                <a:cubicBezTo>
                  <a:pt x="680673" y="191905"/>
                  <a:pt x="702044" y="207554"/>
                  <a:pt x="708775" y="229767"/>
                </a:cubicBezTo>
                <a:lnTo>
                  <a:pt x="710715" y="241896"/>
                </a:lnTo>
                <a:lnTo>
                  <a:pt x="718619" y="228126"/>
                </a:lnTo>
                <a:cubicBezTo>
                  <a:pt x="729893" y="203810"/>
                  <a:pt x="738896" y="178779"/>
                  <a:pt x="745627" y="153033"/>
                </a:cubicBezTo>
                <a:cubicBezTo>
                  <a:pt x="750675" y="135869"/>
                  <a:pt x="760267" y="129307"/>
                  <a:pt x="774402" y="133345"/>
                </a:cubicBezTo>
                <a:lnTo>
                  <a:pt x="823875" y="150004"/>
                </a:lnTo>
                <a:cubicBezTo>
                  <a:pt x="829260" y="152024"/>
                  <a:pt x="830437" y="155894"/>
                  <a:pt x="827408" y="161615"/>
                </a:cubicBezTo>
                <a:cubicBezTo>
                  <a:pt x="816302" y="166664"/>
                  <a:pt x="807384" y="175246"/>
                  <a:pt x="800653" y="187361"/>
                </a:cubicBezTo>
                <a:cubicBezTo>
                  <a:pt x="794595" y="199309"/>
                  <a:pt x="787769" y="210731"/>
                  <a:pt x="780176" y="221627"/>
                </a:cubicBezTo>
                <a:lnTo>
                  <a:pt x="764716" y="240800"/>
                </a:lnTo>
                <a:lnTo>
                  <a:pt x="769354" y="238854"/>
                </a:lnTo>
                <a:cubicBezTo>
                  <a:pt x="780123" y="273855"/>
                  <a:pt x="792576" y="298255"/>
                  <a:pt x="806711" y="312053"/>
                </a:cubicBezTo>
                <a:cubicBezTo>
                  <a:pt x="816471" y="322823"/>
                  <a:pt x="824884" y="321477"/>
                  <a:pt x="831952" y="308015"/>
                </a:cubicBezTo>
                <a:lnTo>
                  <a:pt x="858708" y="225728"/>
                </a:lnTo>
                <a:cubicBezTo>
                  <a:pt x="863419" y="210920"/>
                  <a:pt x="872843" y="205199"/>
                  <a:pt x="886978" y="208564"/>
                </a:cubicBezTo>
                <a:cubicBezTo>
                  <a:pt x="904815" y="212939"/>
                  <a:pt x="910704" y="208732"/>
                  <a:pt x="904647" y="195943"/>
                </a:cubicBezTo>
                <a:lnTo>
                  <a:pt x="861736" y="130316"/>
                </a:lnTo>
                <a:cubicBezTo>
                  <a:pt x="860054" y="127287"/>
                  <a:pt x="861568" y="124090"/>
                  <a:pt x="866280" y="120725"/>
                </a:cubicBezTo>
                <a:cubicBezTo>
                  <a:pt x="924167" y="130821"/>
                  <a:pt x="961355" y="151351"/>
                  <a:pt x="977846" y="182313"/>
                </a:cubicBezTo>
                <a:cubicBezTo>
                  <a:pt x="983568" y="192410"/>
                  <a:pt x="986428" y="202001"/>
                  <a:pt x="986428" y="211088"/>
                </a:cubicBezTo>
                <a:cubicBezTo>
                  <a:pt x="986428" y="219839"/>
                  <a:pt x="984072" y="228252"/>
                  <a:pt x="979361" y="236330"/>
                </a:cubicBezTo>
                <a:cubicBezTo>
                  <a:pt x="972630" y="247099"/>
                  <a:pt x="963711" y="252989"/>
                  <a:pt x="952605" y="253998"/>
                </a:cubicBezTo>
                <a:cubicBezTo>
                  <a:pt x="948567" y="254335"/>
                  <a:pt x="944023" y="254167"/>
                  <a:pt x="938975" y="253494"/>
                </a:cubicBezTo>
                <a:cubicBezTo>
                  <a:pt x="927869" y="246763"/>
                  <a:pt x="920633" y="249287"/>
                  <a:pt x="917267" y="261066"/>
                </a:cubicBezTo>
                <a:lnTo>
                  <a:pt x="911714" y="278230"/>
                </a:lnTo>
                <a:cubicBezTo>
                  <a:pt x="908685" y="287990"/>
                  <a:pt x="902796" y="301115"/>
                  <a:pt x="894045" y="317606"/>
                </a:cubicBezTo>
                <a:cubicBezTo>
                  <a:pt x="885295" y="333424"/>
                  <a:pt x="880079" y="341838"/>
                  <a:pt x="878396" y="342848"/>
                </a:cubicBezTo>
                <a:cubicBezTo>
                  <a:pt x="868972" y="354963"/>
                  <a:pt x="869982" y="364219"/>
                  <a:pt x="881425" y="370613"/>
                </a:cubicBezTo>
                <a:cubicBezTo>
                  <a:pt x="904647" y="384412"/>
                  <a:pt x="942004" y="395349"/>
                  <a:pt x="993496" y="403427"/>
                </a:cubicBezTo>
                <a:cubicBezTo>
                  <a:pt x="994506" y="403427"/>
                  <a:pt x="995852" y="404604"/>
                  <a:pt x="997534" y="406960"/>
                </a:cubicBezTo>
                <a:cubicBezTo>
                  <a:pt x="997534" y="407634"/>
                  <a:pt x="995852" y="411167"/>
                  <a:pt x="992486" y="417562"/>
                </a:cubicBezTo>
                <a:cubicBezTo>
                  <a:pt x="970611" y="423620"/>
                  <a:pt x="957822" y="433043"/>
                  <a:pt x="954120" y="445832"/>
                </a:cubicBezTo>
                <a:cubicBezTo>
                  <a:pt x="945369" y="462323"/>
                  <a:pt x="933422" y="467876"/>
                  <a:pt x="918277" y="462491"/>
                </a:cubicBezTo>
                <a:cubicBezTo>
                  <a:pt x="885632" y="452058"/>
                  <a:pt x="860390" y="437586"/>
                  <a:pt x="842553" y="419076"/>
                </a:cubicBezTo>
                <a:cubicBezTo>
                  <a:pt x="831110" y="407634"/>
                  <a:pt x="820173" y="406456"/>
                  <a:pt x="809740" y="415542"/>
                </a:cubicBezTo>
                <a:cubicBezTo>
                  <a:pt x="781133" y="442130"/>
                  <a:pt x="732501" y="470568"/>
                  <a:pt x="663845" y="500858"/>
                </a:cubicBezTo>
                <a:cubicBezTo>
                  <a:pt x="661153" y="501531"/>
                  <a:pt x="659302" y="501026"/>
                  <a:pt x="658292" y="499343"/>
                </a:cubicBezTo>
                <a:cubicBezTo>
                  <a:pt x="655263" y="490930"/>
                  <a:pt x="657619" y="484030"/>
                  <a:pt x="665359" y="478646"/>
                </a:cubicBezTo>
                <a:cubicBezTo>
                  <a:pt x="720217" y="443981"/>
                  <a:pt x="759089" y="411504"/>
                  <a:pt x="781974" y="381214"/>
                </a:cubicBezTo>
                <a:cubicBezTo>
                  <a:pt x="791398" y="369772"/>
                  <a:pt x="792744" y="358497"/>
                  <a:pt x="786013" y="347391"/>
                </a:cubicBezTo>
                <a:cubicBezTo>
                  <a:pt x="773224" y="327535"/>
                  <a:pt x="763464" y="295731"/>
                  <a:pt x="756733" y="251979"/>
                </a:cubicBezTo>
                <a:lnTo>
                  <a:pt x="757256" y="250053"/>
                </a:lnTo>
                <a:lnTo>
                  <a:pt x="755092" y="252736"/>
                </a:lnTo>
                <a:cubicBezTo>
                  <a:pt x="736834" y="272425"/>
                  <a:pt x="715505" y="290009"/>
                  <a:pt x="691106" y="305491"/>
                </a:cubicBezTo>
                <a:cubicBezTo>
                  <a:pt x="686730" y="308183"/>
                  <a:pt x="682692" y="308183"/>
                  <a:pt x="678990" y="305491"/>
                </a:cubicBezTo>
                <a:cubicBezTo>
                  <a:pt x="677644" y="304817"/>
                  <a:pt x="677307" y="302630"/>
                  <a:pt x="677980" y="298928"/>
                </a:cubicBezTo>
                <a:lnTo>
                  <a:pt x="693406" y="272053"/>
                </a:lnTo>
                <a:lnTo>
                  <a:pt x="688834" y="275327"/>
                </a:lnTo>
                <a:cubicBezTo>
                  <a:pt x="685637" y="276926"/>
                  <a:pt x="682355" y="277893"/>
                  <a:pt x="678990" y="278230"/>
                </a:cubicBezTo>
                <a:cubicBezTo>
                  <a:pt x="672596" y="278903"/>
                  <a:pt x="665696" y="276884"/>
                  <a:pt x="658292" y="272172"/>
                </a:cubicBezTo>
                <a:cubicBezTo>
                  <a:pt x="654590" y="270489"/>
                  <a:pt x="652739" y="268638"/>
                  <a:pt x="652739" y="266619"/>
                </a:cubicBezTo>
                <a:lnTo>
                  <a:pt x="650720" y="253998"/>
                </a:lnTo>
                <a:cubicBezTo>
                  <a:pt x="646681" y="239190"/>
                  <a:pt x="644662" y="239359"/>
                  <a:pt x="644662" y="254503"/>
                </a:cubicBezTo>
                <a:lnTo>
                  <a:pt x="644662" y="480160"/>
                </a:lnTo>
                <a:cubicBezTo>
                  <a:pt x="644662" y="482516"/>
                  <a:pt x="643484" y="485040"/>
                  <a:pt x="641128" y="487732"/>
                </a:cubicBezTo>
                <a:cubicBezTo>
                  <a:pt x="638772" y="490425"/>
                  <a:pt x="634061" y="493622"/>
                  <a:pt x="626993" y="497324"/>
                </a:cubicBezTo>
                <a:cubicBezTo>
                  <a:pt x="616223" y="503045"/>
                  <a:pt x="605622" y="506411"/>
                  <a:pt x="595189" y="507421"/>
                </a:cubicBezTo>
                <a:cubicBezTo>
                  <a:pt x="584756" y="505401"/>
                  <a:pt x="579539" y="499512"/>
                  <a:pt x="579539" y="489752"/>
                </a:cubicBezTo>
                <a:lnTo>
                  <a:pt x="579539" y="334770"/>
                </a:lnTo>
                <a:cubicBezTo>
                  <a:pt x="579539" y="319962"/>
                  <a:pt x="575164" y="319121"/>
                  <a:pt x="566414" y="332246"/>
                </a:cubicBezTo>
                <a:lnTo>
                  <a:pt x="511893" y="391816"/>
                </a:lnTo>
                <a:cubicBezTo>
                  <a:pt x="507854" y="395854"/>
                  <a:pt x="503479" y="394340"/>
                  <a:pt x="498768" y="387272"/>
                </a:cubicBezTo>
                <a:cubicBezTo>
                  <a:pt x="531749" y="332078"/>
                  <a:pt x="553625" y="269480"/>
                  <a:pt x="564395" y="199477"/>
                </a:cubicBezTo>
                <a:cubicBezTo>
                  <a:pt x="567760" y="181304"/>
                  <a:pt x="561871" y="172890"/>
                  <a:pt x="546726" y="174236"/>
                </a:cubicBezTo>
                <a:lnTo>
                  <a:pt x="526533" y="174236"/>
                </a:lnTo>
                <a:cubicBezTo>
                  <a:pt x="515090" y="174909"/>
                  <a:pt x="509537" y="168346"/>
                  <a:pt x="509874" y="154548"/>
                </a:cubicBezTo>
                <a:lnTo>
                  <a:pt x="556822" y="149500"/>
                </a:lnTo>
                <a:cubicBezTo>
                  <a:pt x="571967" y="148153"/>
                  <a:pt x="579539" y="139908"/>
                  <a:pt x="579539" y="124763"/>
                </a:cubicBezTo>
                <a:lnTo>
                  <a:pt x="582568" y="46515"/>
                </a:lnTo>
                <a:cubicBezTo>
                  <a:pt x="582905" y="31371"/>
                  <a:pt x="585429" y="23966"/>
                  <a:pt x="590141" y="24303"/>
                </a:cubicBezTo>
                <a:close/>
                <a:moveTo>
                  <a:pt x="1737608" y="14206"/>
                </a:moveTo>
                <a:lnTo>
                  <a:pt x="1803740" y="26322"/>
                </a:lnTo>
                <a:cubicBezTo>
                  <a:pt x="1809798" y="27669"/>
                  <a:pt x="1811481" y="31371"/>
                  <a:pt x="1808788" y="37428"/>
                </a:cubicBezTo>
                <a:cubicBezTo>
                  <a:pt x="1797345" y="43823"/>
                  <a:pt x="1794485" y="50890"/>
                  <a:pt x="1800206" y="58631"/>
                </a:cubicBezTo>
                <a:cubicBezTo>
                  <a:pt x="1830832" y="101710"/>
                  <a:pt x="1889055" y="132167"/>
                  <a:pt x="1974876" y="150004"/>
                </a:cubicBezTo>
                <a:cubicBezTo>
                  <a:pt x="1994732" y="154716"/>
                  <a:pt x="1999612" y="163466"/>
                  <a:pt x="1989516" y="176255"/>
                </a:cubicBezTo>
                <a:cubicBezTo>
                  <a:pt x="1984804" y="176928"/>
                  <a:pt x="1978409" y="182650"/>
                  <a:pt x="1970332" y="193419"/>
                </a:cubicBezTo>
                <a:lnTo>
                  <a:pt x="1959226" y="210583"/>
                </a:lnTo>
                <a:cubicBezTo>
                  <a:pt x="1951822" y="225055"/>
                  <a:pt x="1940379" y="228925"/>
                  <a:pt x="1924898" y="222194"/>
                </a:cubicBezTo>
                <a:cubicBezTo>
                  <a:pt x="1906724" y="215043"/>
                  <a:pt x="1890128" y="206839"/>
                  <a:pt x="1875109" y="197584"/>
                </a:cubicBezTo>
                <a:lnTo>
                  <a:pt x="1874926" y="197444"/>
                </a:lnTo>
                <a:lnTo>
                  <a:pt x="1873911" y="199982"/>
                </a:lnTo>
                <a:cubicBezTo>
                  <a:pt x="1864487" y="205703"/>
                  <a:pt x="1859775" y="213781"/>
                  <a:pt x="1859775" y="224214"/>
                </a:cubicBezTo>
                <a:lnTo>
                  <a:pt x="1859775" y="459967"/>
                </a:lnTo>
                <a:cubicBezTo>
                  <a:pt x="1859775" y="461986"/>
                  <a:pt x="1858934" y="464174"/>
                  <a:pt x="1857251" y="466530"/>
                </a:cubicBezTo>
                <a:cubicBezTo>
                  <a:pt x="1854559" y="469559"/>
                  <a:pt x="1848838" y="472924"/>
                  <a:pt x="1840087" y="476626"/>
                </a:cubicBezTo>
                <a:cubicBezTo>
                  <a:pt x="1828645" y="482348"/>
                  <a:pt x="1817202" y="485713"/>
                  <a:pt x="1805759" y="486723"/>
                </a:cubicBezTo>
                <a:cubicBezTo>
                  <a:pt x="1795326" y="484703"/>
                  <a:pt x="1790110" y="478814"/>
                  <a:pt x="1790110" y="469054"/>
                </a:cubicBezTo>
                <a:lnTo>
                  <a:pt x="1793643" y="207554"/>
                </a:lnTo>
                <a:cubicBezTo>
                  <a:pt x="1793643" y="192410"/>
                  <a:pt x="1795831" y="185006"/>
                  <a:pt x="1800206" y="185342"/>
                </a:cubicBezTo>
                <a:cubicBezTo>
                  <a:pt x="1800711" y="185342"/>
                  <a:pt x="1814751" y="185153"/>
                  <a:pt x="1842327" y="184774"/>
                </a:cubicBezTo>
                <a:lnTo>
                  <a:pt x="1858121" y="184557"/>
                </a:lnTo>
                <a:lnTo>
                  <a:pt x="1834787" y="166664"/>
                </a:lnTo>
                <a:cubicBezTo>
                  <a:pt x="1811060" y="143947"/>
                  <a:pt x="1793643" y="117023"/>
                  <a:pt x="1782537" y="85892"/>
                </a:cubicBezTo>
                <a:cubicBezTo>
                  <a:pt x="1776816" y="70747"/>
                  <a:pt x="1770253" y="69569"/>
                  <a:pt x="1762849" y="82358"/>
                </a:cubicBezTo>
                <a:cubicBezTo>
                  <a:pt x="1746695" y="112984"/>
                  <a:pt x="1716742" y="148827"/>
                  <a:pt x="1672990" y="189886"/>
                </a:cubicBezTo>
                <a:lnTo>
                  <a:pt x="1660056" y="200977"/>
                </a:lnTo>
                <a:lnTo>
                  <a:pt x="1662673" y="200960"/>
                </a:lnTo>
                <a:cubicBezTo>
                  <a:pt x="1671823" y="200897"/>
                  <a:pt x="1693940" y="200739"/>
                  <a:pt x="1729026" y="200487"/>
                </a:cubicBezTo>
                <a:cubicBezTo>
                  <a:pt x="1732055" y="202843"/>
                  <a:pt x="1732055" y="206040"/>
                  <a:pt x="1729026" y="210079"/>
                </a:cubicBezTo>
                <a:cubicBezTo>
                  <a:pt x="1720612" y="219502"/>
                  <a:pt x="1716405" y="231786"/>
                  <a:pt x="1716405" y="246931"/>
                </a:cubicBezTo>
                <a:lnTo>
                  <a:pt x="1716405" y="267124"/>
                </a:lnTo>
                <a:cubicBezTo>
                  <a:pt x="1716069" y="286307"/>
                  <a:pt x="1714554" y="303976"/>
                  <a:pt x="1711862" y="320130"/>
                </a:cubicBezTo>
                <a:cubicBezTo>
                  <a:pt x="1709506" y="335612"/>
                  <a:pt x="1704458" y="353112"/>
                  <a:pt x="1696717" y="372632"/>
                </a:cubicBezTo>
                <a:cubicBezTo>
                  <a:pt x="1687294" y="395181"/>
                  <a:pt x="1674673" y="415206"/>
                  <a:pt x="1658855" y="432706"/>
                </a:cubicBezTo>
                <a:cubicBezTo>
                  <a:pt x="1646403" y="446505"/>
                  <a:pt x="1630417" y="460304"/>
                  <a:pt x="1610897" y="474102"/>
                </a:cubicBezTo>
                <a:cubicBezTo>
                  <a:pt x="1588011" y="489583"/>
                  <a:pt x="1561256" y="503045"/>
                  <a:pt x="1530630" y="514488"/>
                </a:cubicBezTo>
                <a:cubicBezTo>
                  <a:pt x="1527937" y="515161"/>
                  <a:pt x="1526086" y="514825"/>
                  <a:pt x="1525077" y="513478"/>
                </a:cubicBezTo>
                <a:cubicBezTo>
                  <a:pt x="1524067" y="505065"/>
                  <a:pt x="1526591" y="498839"/>
                  <a:pt x="1532649" y="494800"/>
                </a:cubicBezTo>
                <a:lnTo>
                  <a:pt x="1579093" y="458957"/>
                </a:lnTo>
                <a:cubicBezTo>
                  <a:pt x="1594911" y="443476"/>
                  <a:pt x="1607027" y="428584"/>
                  <a:pt x="1615440" y="414280"/>
                </a:cubicBezTo>
                <a:cubicBezTo>
                  <a:pt x="1623854" y="399977"/>
                  <a:pt x="1630585" y="384243"/>
                  <a:pt x="1635633" y="367079"/>
                </a:cubicBezTo>
                <a:cubicBezTo>
                  <a:pt x="1640681" y="349242"/>
                  <a:pt x="1643879" y="333592"/>
                  <a:pt x="1645225" y="320130"/>
                </a:cubicBezTo>
                <a:cubicBezTo>
                  <a:pt x="1646908" y="305995"/>
                  <a:pt x="1647749" y="290346"/>
                  <a:pt x="1647749" y="273182"/>
                </a:cubicBezTo>
                <a:lnTo>
                  <a:pt x="1650273" y="223709"/>
                </a:lnTo>
                <a:cubicBezTo>
                  <a:pt x="1650441" y="219923"/>
                  <a:pt x="1650725" y="216610"/>
                  <a:pt x="1651125" y="213770"/>
                </a:cubicBezTo>
                <a:lnTo>
                  <a:pt x="1652500" y="207456"/>
                </a:lnTo>
                <a:lnTo>
                  <a:pt x="1636674" y="221027"/>
                </a:lnTo>
                <a:cubicBezTo>
                  <a:pt x="1599633" y="250244"/>
                  <a:pt x="1560414" y="273687"/>
                  <a:pt x="1519019" y="291355"/>
                </a:cubicBezTo>
                <a:cubicBezTo>
                  <a:pt x="1514980" y="293038"/>
                  <a:pt x="1512456" y="289841"/>
                  <a:pt x="1511446" y="281764"/>
                </a:cubicBezTo>
                <a:cubicBezTo>
                  <a:pt x="1557217" y="249455"/>
                  <a:pt x="1599622" y="207386"/>
                  <a:pt x="1638662" y="155558"/>
                </a:cubicBezTo>
                <a:cubicBezTo>
                  <a:pt x="1677702" y="103392"/>
                  <a:pt x="1701260" y="61997"/>
                  <a:pt x="1709338" y="31371"/>
                </a:cubicBezTo>
                <a:cubicBezTo>
                  <a:pt x="1713713" y="18245"/>
                  <a:pt x="1723136" y="12524"/>
                  <a:pt x="1737608" y="14206"/>
                </a:cubicBezTo>
                <a:close/>
                <a:moveTo>
                  <a:pt x="3085675" y="11272"/>
                </a:moveTo>
                <a:cubicBezTo>
                  <a:pt x="3095898" y="10452"/>
                  <a:pt x="3108203" y="15973"/>
                  <a:pt x="3122591" y="27837"/>
                </a:cubicBezTo>
                <a:cubicBezTo>
                  <a:pt x="3147159" y="47693"/>
                  <a:pt x="3159443" y="59977"/>
                  <a:pt x="3159443" y="64689"/>
                </a:cubicBezTo>
                <a:cubicBezTo>
                  <a:pt x="3155404" y="68728"/>
                  <a:pt x="3150188" y="71083"/>
                  <a:pt x="3143793" y="71757"/>
                </a:cubicBezTo>
                <a:cubicBezTo>
                  <a:pt x="3137399" y="72430"/>
                  <a:pt x="3130163" y="71757"/>
                  <a:pt x="3122086" y="69737"/>
                </a:cubicBezTo>
                <a:cubicBezTo>
                  <a:pt x="3095835" y="78824"/>
                  <a:pt x="3075137" y="85050"/>
                  <a:pt x="3059992" y="88416"/>
                </a:cubicBezTo>
                <a:cubicBezTo>
                  <a:pt x="3044511" y="92454"/>
                  <a:pt x="3036771" y="102046"/>
                  <a:pt x="3036771" y="117191"/>
                </a:cubicBezTo>
                <a:lnTo>
                  <a:pt x="3036771" y="207554"/>
                </a:lnTo>
                <a:cubicBezTo>
                  <a:pt x="3036771" y="222699"/>
                  <a:pt x="3044343" y="229430"/>
                  <a:pt x="3059488" y="227748"/>
                </a:cubicBezTo>
                <a:lnTo>
                  <a:pt x="3069079" y="227243"/>
                </a:lnTo>
                <a:cubicBezTo>
                  <a:pt x="3084224" y="225560"/>
                  <a:pt x="3096172" y="218156"/>
                  <a:pt x="3104922" y="205030"/>
                </a:cubicBezTo>
                <a:lnTo>
                  <a:pt x="3123600" y="177770"/>
                </a:lnTo>
                <a:cubicBezTo>
                  <a:pt x="3125619" y="174741"/>
                  <a:pt x="3127975" y="174236"/>
                  <a:pt x="3130668" y="176255"/>
                </a:cubicBezTo>
                <a:cubicBezTo>
                  <a:pt x="3155236" y="194429"/>
                  <a:pt x="3175765" y="210415"/>
                  <a:pt x="3192256" y="224214"/>
                </a:cubicBezTo>
                <a:cubicBezTo>
                  <a:pt x="3192256" y="227243"/>
                  <a:pt x="3190910" y="230103"/>
                  <a:pt x="3188218" y="232796"/>
                </a:cubicBezTo>
                <a:cubicBezTo>
                  <a:pt x="3184853" y="236498"/>
                  <a:pt x="3179636" y="238685"/>
                  <a:pt x="3172568" y="239359"/>
                </a:cubicBezTo>
                <a:lnTo>
                  <a:pt x="3059488" y="250465"/>
                </a:lnTo>
                <a:cubicBezTo>
                  <a:pt x="3044343" y="252147"/>
                  <a:pt x="3036771" y="260561"/>
                  <a:pt x="3036771" y="275706"/>
                </a:cubicBezTo>
                <a:lnTo>
                  <a:pt x="3036771" y="413018"/>
                </a:lnTo>
                <a:cubicBezTo>
                  <a:pt x="3036771" y="428163"/>
                  <a:pt x="3044343" y="434894"/>
                  <a:pt x="3059488" y="433211"/>
                </a:cubicBezTo>
                <a:cubicBezTo>
                  <a:pt x="3071603" y="432202"/>
                  <a:pt x="3081195" y="426480"/>
                  <a:pt x="3088262" y="416047"/>
                </a:cubicBezTo>
                <a:lnTo>
                  <a:pt x="3101893" y="400398"/>
                </a:lnTo>
                <a:cubicBezTo>
                  <a:pt x="3112325" y="388618"/>
                  <a:pt x="3124105" y="387777"/>
                  <a:pt x="3137230" y="397873"/>
                </a:cubicBezTo>
                <a:lnTo>
                  <a:pt x="3179636" y="431697"/>
                </a:lnTo>
                <a:cubicBezTo>
                  <a:pt x="3179636" y="435062"/>
                  <a:pt x="3178289" y="438091"/>
                  <a:pt x="3175597" y="440784"/>
                </a:cubicBezTo>
                <a:cubicBezTo>
                  <a:pt x="3172232" y="444149"/>
                  <a:pt x="3167183" y="446168"/>
                  <a:pt x="3160452" y="446842"/>
                </a:cubicBezTo>
                <a:lnTo>
                  <a:pt x="2871693" y="473092"/>
                </a:lnTo>
                <a:cubicBezTo>
                  <a:pt x="2859913" y="474102"/>
                  <a:pt x="2854192" y="467708"/>
                  <a:pt x="2854529" y="453909"/>
                </a:cubicBezTo>
                <a:lnTo>
                  <a:pt x="2944387" y="444822"/>
                </a:lnTo>
                <a:cubicBezTo>
                  <a:pt x="2959532" y="443476"/>
                  <a:pt x="2967104" y="435231"/>
                  <a:pt x="2967104" y="420086"/>
                </a:cubicBezTo>
                <a:lnTo>
                  <a:pt x="2967104" y="282773"/>
                </a:lnTo>
                <a:cubicBezTo>
                  <a:pt x="2967104" y="267629"/>
                  <a:pt x="2959532" y="260729"/>
                  <a:pt x="2944387" y="262076"/>
                </a:cubicBezTo>
                <a:lnTo>
                  <a:pt x="2860586" y="267629"/>
                </a:lnTo>
                <a:cubicBezTo>
                  <a:pt x="2849817" y="268638"/>
                  <a:pt x="2844600" y="262580"/>
                  <a:pt x="2844937" y="249455"/>
                </a:cubicBezTo>
                <a:lnTo>
                  <a:pt x="2944387" y="239359"/>
                </a:lnTo>
                <a:cubicBezTo>
                  <a:pt x="2959532" y="238012"/>
                  <a:pt x="2967104" y="229767"/>
                  <a:pt x="2967104" y="214622"/>
                </a:cubicBezTo>
                <a:lnTo>
                  <a:pt x="2967104" y="134355"/>
                </a:lnTo>
                <a:cubicBezTo>
                  <a:pt x="2967104" y="119210"/>
                  <a:pt x="2958523" y="113489"/>
                  <a:pt x="2941359" y="117191"/>
                </a:cubicBezTo>
                <a:lnTo>
                  <a:pt x="2863615" y="126278"/>
                </a:lnTo>
                <a:cubicBezTo>
                  <a:pt x="2858567" y="126951"/>
                  <a:pt x="2856716" y="123249"/>
                  <a:pt x="2858062" y="115172"/>
                </a:cubicBezTo>
                <a:cubicBezTo>
                  <a:pt x="2897775" y="101036"/>
                  <a:pt x="2939676" y="83199"/>
                  <a:pt x="2983764" y="61660"/>
                </a:cubicBezTo>
                <a:cubicBezTo>
                  <a:pt x="3028188" y="40121"/>
                  <a:pt x="3058982" y="24303"/>
                  <a:pt x="3076147" y="14206"/>
                </a:cubicBezTo>
                <a:cubicBezTo>
                  <a:pt x="3079092" y="12524"/>
                  <a:pt x="3082267" y="11546"/>
                  <a:pt x="3085675" y="11272"/>
                </a:cubicBezTo>
                <a:close/>
                <a:moveTo>
                  <a:pt x="797592" y="10231"/>
                </a:moveTo>
                <a:cubicBezTo>
                  <a:pt x="801063" y="9852"/>
                  <a:pt x="805280" y="10000"/>
                  <a:pt x="810244" y="10673"/>
                </a:cubicBezTo>
                <a:cubicBezTo>
                  <a:pt x="839524" y="11009"/>
                  <a:pt x="859549" y="23125"/>
                  <a:pt x="870319" y="47020"/>
                </a:cubicBezTo>
                <a:cubicBezTo>
                  <a:pt x="873011" y="53078"/>
                  <a:pt x="874357" y="58968"/>
                  <a:pt x="874357" y="64689"/>
                </a:cubicBezTo>
                <a:cubicBezTo>
                  <a:pt x="874357" y="74449"/>
                  <a:pt x="870319" y="83872"/>
                  <a:pt x="862241" y="92959"/>
                </a:cubicBezTo>
                <a:lnTo>
                  <a:pt x="861364" y="93639"/>
                </a:lnTo>
                <a:lnTo>
                  <a:pt x="873348" y="92454"/>
                </a:lnTo>
                <a:cubicBezTo>
                  <a:pt x="888492" y="90772"/>
                  <a:pt x="900608" y="83368"/>
                  <a:pt x="909695" y="70242"/>
                </a:cubicBezTo>
                <a:lnTo>
                  <a:pt x="916763" y="63175"/>
                </a:lnTo>
                <a:cubicBezTo>
                  <a:pt x="927532" y="51732"/>
                  <a:pt x="939648" y="51059"/>
                  <a:pt x="953110" y="61155"/>
                </a:cubicBezTo>
                <a:lnTo>
                  <a:pt x="990972" y="89930"/>
                </a:lnTo>
                <a:cubicBezTo>
                  <a:pt x="990972" y="93296"/>
                  <a:pt x="989457" y="96661"/>
                  <a:pt x="986428" y="100027"/>
                </a:cubicBezTo>
                <a:cubicBezTo>
                  <a:pt x="983399" y="103056"/>
                  <a:pt x="978688" y="104907"/>
                  <a:pt x="972293" y="105580"/>
                </a:cubicBezTo>
                <a:lnTo>
                  <a:pt x="714328" y="128297"/>
                </a:lnTo>
                <a:cubicBezTo>
                  <a:pt x="700866" y="129643"/>
                  <a:pt x="694303" y="123585"/>
                  <a:pt x="694639" y="110123"/>
                </a:cubicBezTo>
                <a:lnTo>
                  <a:pt x="813042" y="98417"/>
                </a:lnTo>
                <a:lnTo>
                  <a:pt x="807216" y="93464"/>
                </a:lnTo>
                <a:lnTo>
                  <a:pt x="786518" y="27837"/>
                </a:lnTo>
                <a:cubicBezTo>
                  <a:pt x="783489" y="17235"/>
                  <a:pt x="787180" y="11367"/>
                  <a:pt x="797592" y="10231"/>
                </a:cubicBezTo>
                <a:close/>
                <a:moveTo>
                  <a:pt x="2625085" y="8780"/>
                </a:moveTo>
                <a:cubicBezTo>
                  <a:pt x="2632658" y="9369"/>
                  <a:pt x="2641324" y="13029"/>
                  <a:pt x="2651084" y="19760"/>
                </a:cubicBezTo>
                <a:lnTo>
                  <a:pt x="2663200" y="28846"/>
                </a:lnTo>
                <a:cubicBezTo>
                  <a:pt x="2670940" y="37260"/>
                  <a:pt x="2669258" y="47693"/>
                  <a:pt x="2658152" y="60146"/>
                </a:cubicBezTo>
                <a:lnTo>
                  <a:pt x="2654618" y="77310"/>
                </a:lnTo>
                <a:lnTo>
                  <a:pt x="2654618" y="286307"/>
                </a:lnTo>
                <a:cubicBezTo>
                  <a:pt x="2654618" y="288327"/>
                  <a:pt x="2653945" y="290178"/>
                  <a:pt x="2652599" y="291860"/>
                </a:cubicBezTo>
                <a:cubicBezTo>
                  <a:pt x="2651252" y="293207"/>
                  <a:pt x="2648896" y="295058"/>
                  <a:pt x="2645531" y="297413"/>
                </a:cubicBezTo>
                <a:cubicBezTo>
                  <a:pt x="2642502" y="299433"/>
                  <a:pt x="2636781" y="301957"/>
                  <a:pt x="2628367" y="304986"/>
                </a:cubicBezTo>
                <a:cubicBezTo>
                  <a:pt x="2620290" y="307678"/>
                  <a:pt x="2611707" y="309529"/>
                  <a:pt x="2602621" y="310539"/>
                </a:cubicBezTo>
                <a:cubicBezTo>
                  <a:pt x="2593198" y="308520"/>
                  <a:pt x="2588486" y="303135"/>
                  <a:pt x="2588486" y="294384"/>
                </a:cubicBezTo>
                <a:lnTo>
                  <a:pt x="2588486" y="268840"/>
                </a:lnTo>
                <a:lnTo>
                  <a:pt x="2587981" y="276211"/>
                </a:lnTo>
                <a:cubicBezTo>
                  <a:pt x="2580913" y="280922"/>
                  <a:pt x="2577379" y="287317"/>
                  <a:pt x="2577379" y="295394"/>
                </a:cubicBezTo>
                <a:lnTo>
                  <a:pt x="2577884" y="400903"/>
                </a:lnTo>
                <a:cubicBezTo>
                  <a:pt x="2577884" y="405278"/>
                  <a:pt x="2580072" y="407634"/>
                  <a:pt x="2584447" y="407970"/>
                </a:cubicBezTo>
                <a:lnTo>
                  <a:pt x="2630386" y="402922"/>
                </a:lnTo>
                <a:cubicBezTo>
                  <a:pt x="2632742" y="402585"/>
                  <a:pt x="2634425" y="401071"/>
                  <a:pt x="2635434" y="398378"/>
                </a:cubicBezTo>
                <a:cubicBezTo>
                  <a:pt x="2638127" y="392657"/>
                  <a:pt x="2643848" y="375493"/>
                  <a:pt x="2652599" y="346886"/>
                </a:cubicBezTo>
                <a:cubicBezTo>
                  <a:pt x="2656637" y="334770"/>
                  <a:pt x="2662190" y="329890"/>
                  <a:pt x="2669258" y="332246"/>
                </a:cubicBezTo>
                <a:lnTo>
                  <a:pt x="2670268" y="374147"/>
                </a:lnTo>
                <a:cubicBezTo>
                  <a:pt x="2670604" y="388955"/>
                  <a:pt x="2675484" y="402249"/>
                  <a:pt x="2684907" y="414028"/>
                </a:cubicBezTo>
                <a:lnTo>
                  <a:pt x="2685917" y="419076"/>
                </a:lnTo>
                <a:cubicBezTo>
                  <a:pt x="2685917" y="431529"/>
                  <a:pt x="2679186" y="441457"/>
                  <a:pt x="2665724" y="448861"/>
                </a:cubicBezTo>
                <a:cubicBezTo>
                  <a:pt x="2653272" y="455592"/>
                  <a:pt x="2632574" y="460472"/>
                  <a:pt x="2603631" y="463501"/>
                </a:cubicBezTo>
                <a:lnTo>
                  <a:pt x="2570312" y="466530"/>
                </a:lnTo>
                <a:cubicBezTo>
                  <a:pt x="2549446" y="468886"/>
                  <a:pt x="2535648" y="467035"/>
                  <a:pt x="2528917" y="460977"/>
                </a:cubicBezTo>
                <a:cubicBezTo>
                  <a:pt x="2522186" y="454919"/>
                  <a:pt x="2518820" y="442803"/>
                  <a:pt x="2518820" y="424629"/>
                </a:cubicBezTo>
                <a:lnTo>
                  <a:pt x="2518820" y="382729"/>
                </a:lnTo>
                <a:cubicBezTo>
                  <a:pt x="2518820" y="367584"/>
                  <a:pt x="2514445" y="366406"/>
                  <a:pt x="2505694" y="379195"/>
                </a:cubicBezTo>
                <a:cubicBezTo>
                  <a:pt x="2498963" y="391984"/>
                  <a:pt x="2482304" y="409148"/>
                  <a:pt x="2455717" y="430687"/>
                </a:cubicBezTo>
                <a:cubicBezTo>
                  <a:pt x="2423408" y="456938"/>
                  <a:pt x="2378983" y="480833"/>
                  <a:pt x="2322443" y="502372"/>
                </a:cubicBezTo>
                <a:cubicBezTo>
                  <a:pt x="2319414" y="503045"/>
                  <a:pt x="2317563" y="502709"/>
                  <a:pt x="2316890" y="501363"/>
                </a:cubicBezTo>
                <a:cubicBezTo>
                  <a:pt x="2315207" y="491266"/>
                  <a:pt x="2318404" y="484030"/>
                  <a:pt x="2326482" y="479655"/>
                </a:cubicBezTo>
                <a:lnTo>
                  <a:pt x="2373430" y="451385"/>
                </a:lnTo>
                <a:cubicBezTo>
                  <a:pt x="2390931" y="439269"/>
                  <a:pt x="2405907" y="426396"/>
                  <a:pt x="2418360" y="412766"/>
                </a:cubicBezTo>
                <a:cubicBezTo>
                  <a:pt x="2430812" y="399136"/>
                  <a:pt x="2441413" y="386515"/>
                  <a:pt x="2450164" y="374904"/>
                </a:cubicBezTo>
                <a:cubicBezTo>
                  <a:pt x="2458914" y="363293"/>
                  <a:pt x="2465981" y="348906"/>
                  <a:pt x="2471366" y="331741"/>
                </a:cubicBezTo>
                <a:cubicBezTo>
                  <a:pt x="2476751" y="314241"/>
                  <a:pt x="2480958" y="299601"/>
                  <a:pt x="2483987" y="287822"/>
                </a:cubicBezTo>
                <a:cubicBezTo>
                  <a:pt x="2487353" y="275706"/>
                  <a:pt x="2489708" y="259047"/>
                  <a:pt x="2491055" y="237844"/>
                </a:cubicBezTo>
                <a:cubicBezTo>
                  <a:pt x="2492401" y="216305"/>
                  <a:pt x="2493074" y="198972"/>
                  <a:pt x="2493074" y="185847"/>
                </a:cubicBezTo>
                <a:lnTo>
                  <a:pt x="2493579" y="126278"/>
                </a:lnTo>
                <a:lnTo>
                  <a:pt x="2495093" y="113657"/>
                </a:lnTo>
                <a:cubicBezTo>
                  <a:pt x="2496439" y="98512"/>
                  <a:pt x="2499468" y="90940"/>
                  <a:pt x="2504180" y="90940"/>
                </a:cubicBezTo>
                <a:lnTo>
                  <a:pt x="2564759" y="93969"/>
                </a:lnTo>
                <a:cubicBezTo>
                  <a:pt x="2573173" y="94305"/>
                  <a:pt x="2575360" y="98681"/>
                  <a:pt x="2571322" y="107094"/>
                </a:cubicBezTo>
                <a:cubicBezTo>
                  <a:pt x="2563244" y="112143"/>
                  <a:pt x="2559038" y="121061"/>
                  <a:pt x="2558701" y="133850"/>
                </a:cubicBezTo>
                <a:cubicBezTo>
                  <a:pt x="2557355" y="193083"/>
                  <a:pt x="2555336" y="230440"/>
                  <a:pt x="2552643" y="245921"/>
                </a:cubicBezTo>
                <a:cubicBezTo>
                  <a:pt x="2551633" y="256018"/>
                  <a:pt x="2558701" y="261066"/>
                  <a:pt x="2573846" y="261066"/>
                </a:cubicBezTo>
                <a:lnTo>
                  <a:pt x="2581418" y="262580"/>
                </a:lnTo>
                <a:lnTo>
                  <a:pt x="2588486" y="266920"/>
                </a:lnTo>
                <a:lnTo>
                  <a:pt x="2588486" y="79329"/>
                </a:lnTo>
                <a:cubicBezTo>
                  <a:pt x="2588486" y="64184"/>
                  <a:pt x="2580913" y="57285"/>
                  <a:pt x="2565769" y="58631"/>
                </a:cubicBezTo>
                <a:lnTo>
                  <a:pt x="2489035" y="66203"/>
                </a:lnTo>
                <a:cubicBezTo>
                  <a:pt x="2473891" y="67886"/>
                  <a:pt x="2466318" y="76300"/>
                  <a:pt x="2466318" y="91445"/>
                </a:cubicBezTo>
                <a:lnTo>
                  <a:pt x="2466318" y="311044"/>
                </a:lnTo>
                <a:cubicBezTo>
                  <a:pt x="2466318" y="314409"/>
                  <a:pt x="2464131" y="317775"/>
                  <a:pt x="2459755" y="321140"/>
                </a:cubicBezTo>
                <a:cubicBezTo>
                  <a:pt x="2455717" y="324169"/>
                  <a:pt x="2449827" y="327198"/>
                  <a:pt x="2442086" y="330227"/>
                </a:cubicBezTo>
                <a:cubicBezTo>
                  <a:pt x="2434346" y="332583"/>
                  <a:pt x="2425932" y="334266"/>
                  <a:pt x="2416845" y="335275"/>
                </a:cubicBezTo>
                <a:cubicBezTo>
                  <a:pt x="2407422" y="333256"/>
                  <a:pt x="2402710" y="327871"/>
                  <a:pt x="2402710" y="319121"/>
                </a:cubicBezTo>
                <a:lnTo>
                  <a:pt x="2408768" y="51059"/>
                </a:lnTo>
                <a:cubicBezTo>
                  <a:pt x="2408768" y="35914"/>
                  <a:pt x="2415836" y="30361"/>
                  <a:pt x="2429971" y="34399"/>
                </a:cubicBezTo>
                <a:lnTo>
                  <a:pt x="2468337" y="46011"/>
                </a:lnTo>
                <a:lnTo>
                  <a:pt x="2588990" y="33895"/>
                </a:lnTo>
                <a:lnTo>
                  <a:pt x="2605650" y="16226"/>
                </a:lnTo>
                <a:cubicBezTo>
                  <a:pt x="2611035" y="10673"/>
                  <a:pt x="2617513" y="8191"/>
                  <a:pt x="2625085" y="8780"/>
                </a:cubicBezTo>
                <a:close/>
                <a:moveTo>
                  <a:pt x="4079108" y="7265"/>
                </a:moveTo>
                <a:cubicBezTo>
                  <a:pt x="4086933" y="7854"/>
                  <a:pt x="4095893" y="11514"/>
                  <a:pt x="4105990" y="18245"/>
                </a:cubicBezTo>
                <a:cubicBezTo>
                  <a:pt x="4124500" y="30024"/>
                  <a:pt x="4134428" y="36924"/>
                  <a:pt x="4135774" y="38943"/>
                </a:cubicBezTo>
                <a:cubicBezTo>
                  <a:pt x="4135774" y="40289"/>
                  <a:pt x="4134596" y="42309"/>
                  <a:pt x="4132241" y="45001"/>
                </a:cubicBezTo>
                <a:cubicBezTo>
                  <a:pt x="4120798" y="52068"/>
                  <a:pt x="4115076" y="61997"/>
                  <a:pt x="4115076" y="74785"/>
                </a:cubicBezTo>
                <a:lnTo>
                  <a:pt x="4115076" y="134860"/>
                </a:lnTo>
                <a:cubicBezTo>
                  <a:pt x="4115076" y="137889"/>
                  <a:pt x="4112384" y="140918"/>
                  <a:pt x="4106999" y="143947"/>
                </a:cubicBezTo>
                <a:cubicBezTo>
                  <a:pt x="4103634" y="145629"/>
                  <a:pt x="4099090" y="147649"/>
                  <a:pt x="4093369" y="150004"/>
                </a:cubicBezTo>
                <a:cubicBezTo>
                  <a:pt x="4080917" y="154380"/>
                  <a:pt x="4070147" y="157072"/>
                  <a:pt x="4061060" y="158082"/>
                </a:cubicBezTo>
                <a:cubicBezTo>
                  <a:pt x="4051300" y="156062"/>
                  <a:pt x="4046420" y="149163"/>
                  <a:pt x="4046420" y="137384"/>
                </a:cubicBezTo>
                <a:lnTo>
                  <a:pt x="3878314" y="154043"/>
                </a:lnTo>
                <a:cubicBezTo>
                  <a:pt x="3863169" y="155726"/>
                  <a:pt x="3855596" y="164140"/>
                  <a:pt x="3855596" y="179284"/>
                </a:cubicBezTo>
                <a:cubicBezTo>
                  <a:pt x="3858289" y="192073"/>
                  <a:pt x="3865693" y="198299"/>
                  <a:pt x="3877809" y="197963"/>
                </a:cubicBezTo>
                <a:lnTo>
                  <a:pt x="3888410" y="197963"/>
                </a:lnTo>
                <a:lnTo>
                  <a:pt x="3997957" y="187361"/>
                </a:lnTo>
                <a:cubicBezTo>
                  <a:pt x="4046757" y="182313"/>
                  <a:pt x="4075533" y="178948"/>
                  <a:pt x="4084282" y="177265"/>
                </a:cubicBezTo>
                <a:cubicBezTo>
                  <a:pt x="4093705" y="175919"/>
                  <a:pt x="4100437" y="172722"/>
                  <a:pt x="4104476" y="167673"/>
                </a:cubicBezTo>
                <a:cubicBezTo>
                  <a:pt x="4111879" y="158250"/>
                  <a:pt x="4121639" y="139403"/>
                  <a:pt x="4133756" y="111133"/>
                </a:cubicBezTo>
                <a:cubicBezTo>
                  <a:pt x="4136111" y="105748"/>
                  <a:pt x="4140654" y="104234"/>
                  <a:pt x="4147386" y="106590"/>
                </a:cubicBezTo>
                <a:lnTo>
                  <a:pt x="4148395" y="141927"/>
                </a:lnTo>
                <a:cubicBezTo>
                  <a:pt x="4148732" y="157072"/>
                  <a:pt x="4156473" y="167337"/>
                  <a:pt x="4171617" y="172722"/>
                </a:cubicBezTo>
                <a:cubicBezTo>
                  <a:pt x="4175655" y="176424"/>
                  <a:pt x="4177675" y="181472"/>
                  <a:pt x="4177675" y="187866"/>
                </a:cubicBezTo>
                <a:cubicBezTo>
                  <a:pt x="4177675" y="196617"/>
                  <a:pt x="4175151" y="203516"/>
                  <a:pt x="4170103" y="208564"/>
                </a:cubicBezTo>
                <a:cubicBezTo>
                  <a:pt x="4160342" y="218661"/>
                  <a:pt x="4132241" y="226906"/>
                  <a:pt x="4085797" y="233301"/>
                </a:cubicBezTo>
                <a:lnTo>
                  <a:pt x="4055804" y="236942"/>
                </a:lnTo>
                <a:lnTo>
                  <a:pt x="4085797" y="237844"/>
                </a:lnTo>
                <a:cubicBezTo>
                  <a:pt x="4093537" y="238181"/>
                  <a:pt x="4095725" y="242219"/>
                  <a:pt x="4092359" y="249960"/>
                </a:cubicBezTo>
                <a:cubicBezTo>
                  <a:pt x="4084282" y="255008"/>
                  <a:pt x="4080243" y="262076"/>
                  <a:pt x="4080243" y="271163"/>
                </a:cubicBezTo>
                <a:cubicBezTo>
                  <a:pt x="4080243" y="278903"/>
                  <a:pt x="4084114" y="282437"/>
                  <a:pt x="4091854" y="281764"/>
                </a:cubicBezTo>
                <a:lnTo>
                  <a:pt x="4099932" y="280754"/>
                </a:lnTo>
                <a:lnTo>
                  <a:pt x="4122144" y="255008"/>
                </a:lnTo>
                <a:cubicBezTo>
                  <a:pt x="4132241" y="243229"/>
                  <a:pt x="4144188" y="242219"/>
                  <a:pt x="4157987" y="251979"/>
                </a:cubicBezTo>
                <a:lnTo>
                  <a:pt x="4196353" y="280754"/>
                </a:lnTo>
                <a:cubicBezTo>
                  <a:pt x="4196353" y="284120"/>
                  <a:pt x="4195007" y="287317"/>
                  <a:pt x="4192315" y="290346"/>
                </a:cubicBezTo>
                <a:cubicBezTo>
                  <a:pt x="4188949" y="293711"/>
                  <a:pt x="4183901" y="295731"/>
                  <a:pt x="4177170" y="296404"/>
                </a:cubicBezTo>
                <a:lnTo>
                  <a:pt x="4102961" y="303976"/>
                </a:lnTo>
                <a:cubicBezTo>
                  <a:pt x="4087816" y="305322"/>
                  <a:pt x="4080243" y="313568"/>
                  <a:pt x="4080243" y="328712"/>
                </a:cubicBezTo>
                <a:lnTo>
                  <a:pt x="4080243" y="406456"/>
                </a:lnTo>
                <a:cubicBezTo>
                  <a:pt x="4080243" y="421600"/>
                  <a:pt x="4078224" y="433884"/>
                  <a:pt x="4074186" y="443308"/>
                </a:cubicBezTo>
                <a:cubicBezTo>
                  <a:pt x="4065099" y="463837"/>
                  <a:pt x="4046084" y="475280"/>
                  <a:pt x="4017140" y="477636"/>
                </a:cubicBezTo>
                <a:cubicBezTo>
                  <a:pt x="3995265" y="481338"/>
                  <a:pt x="3981803" y="475112"/>
                  <a:pt x="3976754" y="458957"/>
                </a:cubicBezTo>
                <a:lnTo>
                  <a:pt x="3970192" y="451890"/>
                </a:lnTo>
                <a:cubicBezTo>
                  <a:pt x="3958076" y="444822"/>
                  <a:pt x="3941753" y="439942"/>
                  <a:pt x="3921223" y="437250"/>
                </a:cubicBezTo>
                <a:cubicBezTo>
                  <a:pt x="3915166" y="436240"/>
                  <a:pt x="3913315" y="431360"/>
                  <a:pt x="3915671" y="422610"/>
                </a:cubicBezTo>
                <a:cubicBezTo>
                  <a:pt x="3964470" y="421264"/>
                  <a:pt x="3991899" y="420338"/>
                  <a:pt x="3997957" y="419833"/>
                </a:cubicBezTo>
                <a:cubicBezTo>
                  <a:pt x="4004015" y="419329"/>
                  <a:pt x="4007549" y="417225"/>
                  <a:pt x="4008558" y="413523"/>
                </a:cubicBezTo>
                <a:lnTo>
                  <a:pt x="4008558" y="335780"/>
                </a:lnTo>
                <a:cubicBezTo>
                  <a:pt x="4008558" y="320635"/>
                  <a:pt x="4000986" y="313904"/>
                  <a:pt x="3985841" y="315587"/>
                </a:cubicBezTo>
                <a:lnTo>
                  <a:pt x="3846812" y="327652"/>
                </a:lnTo>
                <a:lnTo>
                  <a:pt x="3861181" y="329344"/>
                </a:lnTo>
                <a:cubicBezTo>
                  <a:pt x="3893048" y="335654"/>
                  <a:pt x="3914408" y="348401"/>
                  <a:pt x="3925262" y="367584"/>
                </a:cubicBezTo>
                <a:cubicBezTo>
                  <a:pt x="3929637" y="375325"/>
                  <a:pt x="3931825" y="383234"/>
                  <a:pt x="3931825" y="391311"/>
                </a:cubicBezTo>
                <a:cubicBezTo>
                  <a:pt x="3931825" y="399052"/>
                  <a:pt x="3929133" y="406624"/>
                  <a:pt x="3923748" y="414028"/>
                </a:cubicBezTo>
                <a:cubicBezTo>
                  <a:pt x="3917017" y="423115"/>
                  <a:pt x="3908771" y="428163"/>
                  <a:pt x="3899011" y="429173"/>
                </a:cubicBezTo>
                <a:cubicBezTo>
                  <a:pt x="3894300" y="429846"/>
                  <a:pt x="3889084" y="429341"/>
                  <a:pt x="3883362" y="427658"/>
                </a:cubicBezTo>
                <a:cubicBezTo>
                  <a:pt x="3879996" y="426649"/>
                  <a:pt x="3875789" y="424293"/>
                  <a:pt x="3870741" y="420591"/>
                </a:cubicBezTo>
                <a:cubicBezTo>
                  <a:pt x="3867039" y="406792"/>
                  <a:pt x="3860140" y="392489"/>
                  <a:pt x="3850043" y="377681"/>
                </a:cubicBezTo>
                <a:cubicBezTo>
                  <a:pt x="3840283" y="362536"/>
                  <a:pt x="3830860" y="348232"/>
                  <a:pt x="3821773" y="334770"/>
                </a:cubicBezTo>
                <a:lnTo>
                  <a:pt x="3823935" y="329637"/>
                </a:lnTo>
                <a:lnTo>
                  <a:pt x="3741506" y="336790"/>
                </a:lnTo>
                <a:cubicBezTo>
                  <a:pt x="3730400" y="338136"/>
                  <a:pt x="3725015" y="332078"/>
                  <a:pt x="3725351" y="318616"/>
                </a:cubicBezTo>
                <a:lnTo>
                  <a:pt x="3985841" y="292365"/>
                </a:lnTo>
                <a:cubicBezTo>
                  <a:pt x="4000986" y="290682"/>
                  <a:pt x="4008558" y="282269"/>
                  <a:pt x="4008558" y="267124"/>
                </a:cubicBezTo>
                <a:lnTo>
                  <a:pt x="4009569" y="258542"/>
                </a:lnTo>
                <a:cubicBezTo>
                  <a:pt x="4010409" y="250969"/>
                  <a:pt x="4011587" y="245290"/>
                  <a:pt x="4013102" y="241504"/>
                </a:cubicBezTo>
                <a:lnTo>
                  <a:pt x="4013152" y="241419"/>
                </a:lnTo>
                <a:lnTo>
                  <a:pt x="3993414" y="243397"/>
                </a:lnTo>
                <a:lnTo>
                  <a:pt x="3889925" y="253998"/>
                </a:lnTo>
                <a:cubicBezTo>
                  <a:pt x="3850885" y="258037"/>
                  <a:pt x="3824297" y="257532"/>
                  <a:pt x="3810162" y="252484"/>
                </a:cubicBezTo>
                <a:cubicBezTo>
                  <a:pt x="3795354" y="246426"/>
                  <a:pt x="3787951" y="231618"/>
                  <a:pt x="3787951" y="208059"/>
                </a:cubicBezTo>
                <a:lnTo>
                  <a:pt x="3793503" y="53078"/>
                </a:lnTo>
                <a:cubicBezTo>
                  <a:pt x="3793839" y="38270"/>
                  <a:pt x="3801075" y="32885"/>
                  <a:pt x="3815210" y="36924"/>
                </a:cubicBezTo>
                <a:lnTo>
                  <a:pt x="3858626" y="49039"/>
                </a:lnTo>
                <a:lnTo>
                  <a:pt x="4043896" y="30361"/>
                </a:lnTo>
                <a:lnTo>
                  <a:pt x="4059042" y="14711"/>
                </a:lnTo>
                <a:cubicBezTo>
                  <a:pt x="4064594" y="9158"/>
                  <a:pt x="4071283" y="6676"/>
                  <a:pt x="4079108" y="7265"/>
                </a:cubicBezTo>
                <a:close/>
                <a:moveTo>
                  <a:pt x="1298599" y="6445"/>
                </a:moveTo>
                <a:cubicBezTo>
                  <a:pt x="1301586" y="5898"/>
                  <a:pt x="1304889" y="5961"/>
                  <a:pt x="1308507" y="6634"/>
                </a:cubicBezTo>
                <a:lnTo>
                  <a:pt x="1360504" y="21274"/>
                </a:lnTo>
                <a:cubicBezTo>
                  <a:pt x="1366225" y="22620"/>
                  <a:pt x="1367403" y="26322"/>
                  <a:pt x="1364037" y="32380"/>
                </a:cubicBezTo>
                <a:cubicBezTo>
                  <a:pt x="1352931" y="38102"/>
                  <a:pt x="1344349" y="47020"/>
                  <a:pt x="1338291" y="59136"/>
                </a:cubicBezTo>
                <a:lnTo>
                  <a:pt x="1378172" y="55097"/>
                </a:lnTo>
                <a:cubicBezTo>
                  <a:pt x="1393317" y="53415"/>
                  <a:pt x="1405433" y="46179"/>
                  <a:pt x="1414520" y="33390"/>
                </a:cubicBezTo>
                <a:lnTo>
                  <a:pt x="1420073" y="27837"/>
                </a:lnTo>
                <a:cubicBezTo>
                  <a:pt x="1431179" y="16731"/>
                  <a:pt x="1443463" y="16058"/>
                  <a:pt x="1456925" y="25817"/>
                </a:cubicBezTo>
                <a:lnTo>
                  <a:pt x="1493272" y="53583"/>
                </a:lnTo>
                <a:cubicBezTo>
                  <a:pt x="1493272" y="56948"/>
                  <a:pt x="1491926" y="60146"/>
                  <a:pt x="1489234" y="63175"/>
                </a:cubicBezTo>
                <a:cubicBezTo>
                  <a:pt x="1485869" y="66540"/>
                  <a:pt x="1480820" y="68559"/>
                  <a:pt x="1474089" y="69232"/>
                </a:cubicBezTo>
                <a:lnTo>
                  <a:pt x="1404423" y="75795"/>
                </a:lnTo>
                <a:cubicBezTo>
                  <a:pt x="1393654" y="77141"/>
                  <a:pt x="1392308" y="81012"/>
                  <a:pt x="1400385" y="87406"/>
                </a:cubicBezTo>
                <a:cubicBezTo>
                  <a:pt x="1407116" y="94137"/>
                  <a:pt x="1410481" y="100868"/>
                  <a:pt x="1410481" y="107599"/>
                </a:cubicBezTo>
                <a:cubicBezTo>
                  <a:pt x="1407116" y="120725"/>
                  <a:pt x="1414015" y="133177"/>
                  <a:pt x="1431179" y="144956"/>
                </a:cubicBezTo>
                <a:lnTo>
                  <a:pt x="1441275" y="154548"/>
                </a:lnTo>
                <a:cubicBezTo>
                  <a:pt x="1451709" y="163971"/>
                  <a:pt x="1450363" y="172890"/>
                  <a:pt x="1437237" y="181304"/>
                </a:cubicBezTo>
                <a:lnTo>
                  <a:pt x="1437237" y="407970"/>
                </a:lnTo>
                <a:cubicBezTo>
                  <a:pt x="1437237" y="429509"/>
                  <a:pt x="1432189" y="446000"/>
                  <a:pt x="1422092" y="457443"/>
                </a:cubicBezTo>
                <a:cubicBezTo>
                  <a:pt x="1411996" y="468549"/>
                  <a:pt x="1399880" y="474102"/>
                  <a:pt x="1385745" y="474102"/>
                </a:cubicBezTo>
                <a:cubicBezTo>
                  <a:pt x="1365888" y="477468"/>
                  <a:pt x="1354446" y="470232"/>
                  <a:pt x="1351417" y="452395"/>
                </a:cubicBezTo>
                <a:lnTo>
                  <a:pt x="1347378" y="445327"/>
                </a:lnTo>
                <a:cubicBezTo>
                  <a:pt x="1339638" y="438596"/>
                  <a:pt x="1329709" y="434221"/>
                  <a:pt x="1317593" y="432202"/>
                </a:cubicBezTo>
                <a:cubicBezTo>
                  <a:pt x="1312209" y="430519"/>
                  <a:pt x="1310694" y="425639"/>
                  <a:pt x="1313050" y="417562"/>
                </a:cubicBezTo>
                <a:cubicBezTo>
                  <a:pt x="1313723" y="417225"/>
                  <a:pt x="1320791" y="417057"/>
                  <a:pt x="1334253" y="417057"/>
                </a:cubicBezTo>
                <a:lnTo>
                  <a:pt x="1348388" y="416552"/>
                </a:lnTo>
                <a:cubicBezTo>
                  <a:pt x="1362859" y="412177"/>
                  <a:pt x="1370095" y="402417"/>
                  <a:pt x="1370095" y="387272"/>
                </a:cubicBezTo>
                <a:lnTo>
                  <a:pt x="1370095" y="200992"/>
                </a:lnTo>
                <a:cubicBezTo>
                  <a:pt x="1370095" y="185847"/>
                  <a:pt x="1362523" y="179116"/>
                  <a:pt x="1347378" y="180799"/>
                </a:cubicBezTo>
                <a:lnTo>
                  <a:pt x="1213600" y="190895"/>
                </a:lnTo>
                <a:cubicBezTo>
                  <a:pt x="1203840" y="191905"/>
                  <a:pt x="1198960" y="185679"/>
                  <a:pt x="1198960" y="172217"/>
                </a:cubicBezTo>
                <a:lnTo>
                  <a:pt x="1228744" y="169188"/>
                </a:lnTo>
                <a:cubicBezTo>
                  <a:pt x="1233120" y="168851"/>
                  <a:pt x="1233456" y="165822"/>
                  <a:pt x="1229754" y="160101"/>
                </a:cubicBezTo>
                <a:cubicBezTo>
                  <a:pt x="1241533" y="137889"/>
                  <a:pt x="1251630" y="115760"/>
                  <a:pt x="1260044" y="93716"/>
                </a:cubicBezTo>
                <a:lnTo>
                  <a:pt x="1261533" y="88856"/>
                </a:lnTo>
                <a:lnTo>
                  <a:pt x="1251461" y="92959"/>
                </a:lnTo>
                <a:lnTo>
                  <a:pt x="1211580" y="96998"/>
                </a:lnTo>
                <a:cubicBezTo>
                  <a:pt x="1196436" y="98344"/>
                  <a:pt x="1194248" y="104907"/>
                  <a:pt x="1205018" y="116686"/>
                </a:cubicBezTo>
                <a:lnTo>
                  <a:pt x="1208047" y="129307"/>
                </a:lnTo>
                <a:cubicBezTo>
                  <a:pt x="1208047" y="138393"/>
                  <a:pt x="1205186" y="145966"/>
                  <a:pt x="1199464" y="152024"/>
                </a:cubicBezTo>
                <a:cubicBezTo>
                  <a:pt x="1196436" y="155389"/>
                  <a:pt x="1192565" y="158250"/>
                  <a:pt x="1187854" y="160606"/>
                </a:cubicBezTo>
                <a:cubicBezTo>
                  <a:pt x="1183478" y="162962"/>
                  <a:pt x="1179271" y="164308"/>
                  <a:pt x="1175233" y="164644"/>
                </a:cubicBezTo>
                <a:lnTo>
                  <a:pt x="1175009" y="164637"/>
                </a:lnTo>
                <a:lnTo>
                  <a:pt x="1177978" y="167011"/>
                </a:lnTo>
                <a:cubicBezTo>
                  <a:pt x="1181533" y="170902"/>
                  <a:pt x="1184656" y="175498"/>
                  <a:pt x="1187349" y="180799"/>
                </a:cubicBezTo>
                <a:cubicBezTo>
                  <a:pt x="1190378" y="186857"/>
                  <a:pt x="1191892" y="192578"/>
                  <a:pt x="1191892" y="197963"/>
                </a:cubicBezTo>
                <a:cubicBezTo>
                  <a:pt x="1191892" y="206377"/>
                  <a:pt x="1188695" y="214033"/>
                  <a:pt x="1182300" y="220932"/>
                </a:cubicBezTo>
                <a:lnTo>
                  <a:pt x="1173039" y="228399"/>
                </a:lnTo>
                <a:lnTo>
                  <a:pt x="1175517" y="227527"/>
                </a:lnTo>
                <a:cubicBezTo>
                  <a:pt x="1178188" y="227337"/>
                  <a:pt x="1181291" y="227748"/>
                  <a:pt x="1184825" y="228757"/>
                </a:cubicBezTo>
                <a:lnTo>
                  <a:pt x="1215114" y="237844"/>
                </a:lnTo>
                <a:lnTo>
                  <a:pt x="1277208" y="231786"/>
                </a:lnTo>
                <a:lnTo>
                  <a:pt x="1299420" y="206040"/>
                </a:lnTo>
                <a:cubicBezTo>
                  <a:pt x="1300429" y="205030"/>
                  <a:pt x="1302617" y="204694"/>
                  <a:pt x="1305983" y="205030"/>
                </a:cubicBezTo>
                <a:cubicBezTo>
                  <a:pt x="1337618" y="226233"/>
                  <a:pt x="1351249" y="236666"/>
                  <a:pt x="1346873" y="236330"/>
                </a:cubicBezTo>
                <a:cubicBezTo>
                  <a:pt x="1350575" y="242051"/>
                  <a:pt x="1348051" y="252820"/>
                  <a:pt x="1339301" y="268638"/>
                </a:cubicBezTo>
                <a:lnTo>
                  <a:pt x="1339301" y="388787"/>
                </a:lnTo>
                <a:cubicBezTo>
                  <a:pt x="1339301" y="391142"/>
                  <a:pt x="1338123" y="393667"/>
                  <a:pt x="1335767" y="396359"/>
                </a:cubicBezTo>
                <a:cubicBezTo>
                  <a:pt x="1333748" y="399052"/>
                  <a:pt x="1329205" y="402417"/>
                  <a:pt x="1322137" y="406456"/>
                </a:cubicBezTo>
                <a:cubicBezTo>
                  <a:pt x="1311367" y="412177"/>
                  <a:pt x="1301439" y="415542"/>
                  <a:pt x="1292352" y="416552"/>
                </a:cubicBezTo>
                <a:cubicBezTo>
                  <a:pt x="1283602" y="414196"/>
                  <a:pt x="1279227" y="408980"/>
                  <a:pt x="1279227" y="400903"/>
                </a:cubicBezTo>
                <a:cubicBezTo>
                  <a:pt x="1279227" y="395181"/>
                  <a:pt x="1276366" y="392657"/>
                  <a:pt x="1270645" y="393330"/>
                </a:cubicBezTo>
                <a:lnTo>
                  <a:pt x="1234802" y="396864"/>
                </a:lnTo>
                <a:cubicBezTo>
                  <a:pt x="1222686" y="398210"/>
                  <a:pt x="1216629" y="404941"/>
                  <a:pt x="1216629" y="417057"/>
                </a:cubicBezTo>
                <a:cubicBezTo>
                  <a:pt x="1216629" y="419076"/>
                  <a:pt x="1215955" y="420927"/>
                  <a:pt x="1214609" y="422610"/>
                </a:cubicBezTo>
                <a:cubicBezTo>
                  <a:pt x="1213263" y="423956"/>
                  <a:pt x="1211748" y="425302"/>
                  <a:pt x="1210066" y="426649"/>
                </a:cubicBezTo>
                <a:cubicBezTo>
                  <a:pt x="1206364" y="429678"/>
                  <a:pt x="1200979" y="432538"/>
                  <a:pt x="1193911" y="435231"/>
                </a:cubicBezTo>
                <a:cubicBezTo>
                  <a:pt x="1186844" y="437923"/>
                  <a:pt x="1179271" y="439774"/>
                  <a:pt x="1171194" y="440784"/>
                </a:cubicBezTo>
                <a:cubicBezTo>
                  <a:pt x="1162107" y="438428"/>
                  <a:pt x="1157564" y="433043"/>
                  <a:pt x="1157564" y="424629"/>
                </a:cubicBezTo>
                <a:lnTo>
                  <a:pt x="1163117" y="245416"/>
                </a:lnTo>
                <a:cubicBezTo>
                  <a:pt x="1163201" y="241630"/>
                  <a:pt x="1163716" y="238443"/>
                  <a:pt x="1164663" y="235856"/>
                </a:cubicBezTo>
                <a:lnTo>
                  <a:pt x="1168506" y="230312"/>
                </a:lnTo>
                <a:lnTo>
                  <a:pt x="1161098" y="232796"/>
                </a:lnTo>
                <a:cubicBezTo>
                  <a:pt x="1155713" y="233132"/>
                  <a:pt x="1149823" y="232123"/>
                  <a:pt x="1143429" y="229767"/>
                </a:cubicBezTo>
                <a:cubicBezTo>
                  <a:pt x="1138044" y="225055"/>
                  <a:pt x="1131313" y="224719"/>
                  <a:pt x="1123236" y="228757"/>
                </a:cubicBezTo>
                <a:lnTo>
                  <a:pt x="1121217" y="491771"/>
                </a:lnTo>
                <a:cubicBezTo>
                  <a:pt x="1119870" y="493454"/>
                  <a:pt x="1117178" y="495305"/>
                  <a:pt x="1113139" y="497324"/>
                </a:cubicBezTo>
                <a:cubicBezTo>
                  <a:pt x="1109101" y="499680"/>
                  <a:pt x="1103211" y="502204"/>
                  <a:pt x="1095470" y="504896"/>
                </a:cubicBezTo>
                <a:cubicBezTo>
                  <a:pt x="1088066" y="507252"/>
                  <a:pt x="1080831" y="508767"/>
                  <a:pt x="1073763" y="509440"/>
                </a:cubicBezTo>
                <a:cubicBezTo>
                  <a:pt x="1063667" y="507421"/>
                  <a:pt x="1058618" y="501699"/>
                  <a:pt x="1058618" y="492276"/>
                </a:cubicBezTo>
                <a:lnTo>
                  <a:pt x="1062152" y="227243"/>
                </a:lnTo>
                <a:cubicBezTo>
                  <a:pt x="1062152" y="212098"/>
                  <a:pt x="1064844" y="204694"/>
                  <a:pt x="1070229" y="205030"/>
                </a:cubicBezTo>
                <a:cubicBezTo>
                  <a:pt x="1070902" y="204694"/>
                  <a:pt x="1078475" y="204694"/>
                  <a:pt x="1092946" y="205030"/>
                </a:cubicBezTo>
                <a:cubicBezTo>
                  <a:pt x="1117178" y="204694"/>
                  <a:pt x="1125255" y="198636"/>
                  <a:pt x="1117178" y="186857"/>
                </a:cubicBezTo>
                <a:lnTo>
                  <a:pt x="1111625" y="169188"/>
                </a:lnTo>
                <a:cubicBezTo>
                  <a:pt x="1107250" y="155389"/>
                  <a:pt x="1114822" y="149331"/>
                  <a:pt x="1134342" y="151014"/>
                </a:cubicBezTo>
                <a:lnTo>
                  <a:pt x="1146979" y="151829"/>
                </a:lnTo>
                <a:lnTo>
                  <a:pt x="1147467" y="145966"/>
                </a:lnTo>
                <a:cubicBezTo>
                  <a:pt x="1147467" y="132504"/>
                  <a:pt x="1145280" y="122744"/>
                  <a:pt x="1140905" y="116686"/>
                </a:cubicBezTo>
                <a:cubicBezTo>
                  <a:pt x="1137539" y="108609"/>
                  <a:pt x="1131818" y="104907"/>
                  <a:pt x="1123741" y="105580"/>
                </a:cubicBezTo>
                <a:cubicBezTo>
                  <a:pt x="1096144" y="156062"/>
                  <a:pt x="1062825" y="196953"/>
                  <a:pt x="1023785" y="228252"/>
                </a:cubicBezTo>
                <a:cubicBezTo>
                  <a:pt x="1019410" y="231618"/>
                  <a:pt x="1014867" y="229935"/>
                  <a:pt x="1010155" y="223204"/>
                </a:cubicBezTo>
                <a:cubicBezTo>
                  <a:pt x="1041117" y="167000"/>
                  <a:pt x="1063162" y="108609"/>
                  <a:pt x="1076287" y="48030"/>
                </a:cubicBezTo>
                <a:cubicBezTo>
                  <a:pt x="1080326" y="30866"/>
                  <a:pt x="1089581" y="23462"/>
                  <a:pt x="1104053" y="25817"/>
                </a:cubicBezTo>
                <a:lnTo>
                  <a:pt x="1147467" y="35409"/>
                </a:lnTo>
                <a:cubicBezTo>
                  <a:pt x="1161603" y="38438"/>
                  <a:pt x="1161266" y="46011"/>
                  <a:pt x="1146458" y="58126"/>
                </a:cubicBezTo>
                <a:cubicBezTo>
                  <a:pt x="1145112" y="61828"/>
                  <a:pt x="1143429" y="66035"/>
                  <a:pt x="1141410" y="70747"/>
                </a:cubicBezTo>
                <a:cubicBezTo>
                  <a:pt x="1138381" y="77141"/>
                  <a:pt x="1140400" y="80002"/>
                  <a:pt x="1147467" y="79329"/>
                </a:cubicBezTo>
                <a:lnTo>
                  <a:pt x="1163622" y="77814"/>
                </a:lnTo>
                <a:cubicBezTo>
                  <a:pt x="1178767" y="76468"/>
                  <a:pt x="1190882" y="69401"/>
                  <a:pt x="1199969" y="56612"/>
                </a:cubicBezTo>
                <a:cubicBezTo>
                  <a:pt x="1212758" y="43486"/>
                  <a:pt x="1225715" y="41972"/>
                  <a:pt x="1238841" y="52068"/>
                </a:cubicBezTo>
                <a:cubicBezTo>
                  <a:pt x="1242374" y="54424"/>
                  <a:pt x="1246708" y="57748"/>
                  <a:pt x="1251840" y="62039"/>
                </a:cubicBezTo>
                <a:lnTo>
                  <a:pt x="1265926" y="74526"/>
                </a:lnTo>
                <a:lnTo>
                  <a:pt x="1280236" y="27837"/>
                </a:lnTo>
                <a:cubicBezTo>
                  <a:pt x="1283518" y="15216"/>
                  <a:pt x="1289639" y="8086"/>
                  <a:pt x="1298599" y="6445"/>
                </a:cubicBezTo>
                <a:close/>
                <a:moveTo>
                  <a:pt x="358142" y="2501"/>
                </a:moveTo>
                <a:cubicBezTo>
                  <a:pt x="361192" y="2312"/>
                  <a:pt x="364484" y="2680"/>
                  <a:pt x="368018" y="3605"/>
                </a:cubicBezTo>
                <a:lnTo>
                  <a:pt x="420015" y="20264"/>
                </a:lnTo>
                <a:cubicBezTo>
                  <a:pt x="425400" y="21947"/>
                  <a:pt x="426578" y="25649"/>
                  <a:pt x="423548" y="31371"/>
                </a:cubicBezTo>
                <a:cubicBezTo>
                  <a:pt x="419846" y="35409"/>
                  <a:pt x="413620" y="37765"/>
                  <a:pt x="404870" y="38438"/>
                </a:cubicBezTo>
                <a:cubicBezTo>
                  <a:pt x="379629" y="66035"/>
                  <a:pt x="359772" y="85555"/>
                  <a:pt x="345301" y="96998"/>
                </a:cubicBezTo>
                <a:cubicBezTo>
                  <a:pt x="333858" y="107094"/>
                  <a:pt x="335709" y="111301"/>
                  <a:pt x="350854" y="109618"/>
                </a:cubicBezTo>
                <a:lnTo>
                  <a:pt x="388716" y="106085"/>
                </a:lnTo>
                <a:lnTo>
                  <a:pt x="409918" y="85387"/>
                </a:lnTo>
                <a:cubicBezTo>
                  <a:pt x="421361" y="74617"/>
                  <a:pt x="432467" y="73776"/>
                  <a:pt x="443237" y="82863"/>
                </a:cubicBezTo>
                <a:lnTo>
                  <a:pt x="485137" y="117696"/>
                </a:lnTo>
                <a:cubicBezTo>
                  <a:pt x="487493" y="119715"/>
                  <a:pt x="487156" y="122407"/>
                  <a:pt x="484127" y="125773"/>
                </a:cubicBezTo>
                <a:cubicBezTo>
                  <a:pt x="480089" y="130148"/>
                  <a:pt x="473021" y="133009"/>
                  <a:pt x="462925" y="134355"/>
                </a:cubicBezTo>
                <a:cubicBezTo>
                  <a:pt x="442059" y="152529"/>
                  <a:pt x="421698" y="167000"/>
                  <a:pt x="401841" y="177770"/>
                </a:cubicBezTo>
                <a:cubicBezTo>
                  <a:pt x="391408" y="183491"/>
                  <a:pt x="389894" y="191905"/>
                  <a:pt x="397298" y="203011"/>
                </a:cubicBezTo>
                <a:cubicBezTo>
                  <a:pt x="393259" y="207386"/>
                  <a:pt x="385855" y="210583"/>
                  <a:pt x="375085" y="212603"/>
                </a:cubicBezTo>
                <a:cubicBezTo>
                  <a:pt x="350517" y="228421"/>
                  <a:pt x="327127" y="242387"/>
                  <a:pt x="304915" y="254503"/>
                </a:cubicBezTo>
                <a:cubicBezTo>
                  <a:pt x="297847" y="258205"/>
                  <a:pt x="292630" y="263590"/>
                  <a:pt x="289265" y="270658"/>
                </a:cubicBezTo>
                <a:cubicBezTo>
                  <a:pt x="281188" y="276042"/>
                  <a:pt x="277149" y="283110"/>
                  <a:pt x="277149" y="291860"/>
                </a:cubicBezTo>
                <a:cubicBezTo>
                  <a:pt x="277149" y="299601"/>
                  <a:pt x="281020" y="302966"/>
                  <a:pt x="288760" y="301957"/>
                </a:cubicBezTo>
                <a:lnTo>
                  <a:pt x="356407" y="295394"/>
                </a:lnTo>
                <a:cubicBezTo>
                  <a:pt x="371552" y="294048"/>
                  <a:pt x="383667" y="286812"/>
                  <a:pt x="392754" y="273687"/>
                </a:cubicBezTo>
                <a:lnTo>
                  <a:pt x="402851" y="262580"/>
                </a:lnTo>
                <a:cubicBezTo>
                  <a:pt x="413620" y="251138"/>
                  <a:pt x="425904" y="250296"/>
                  <a:pt x="439703" y="260056"/>
                </a:cubicBezTo>
                <a:lnTo>
                  <a:pt x="482108" y="292365"/>
                </a:lnTo>
                <a:cubicBezTo>
                  <a:pt x="482108" y="295731"/>
                  <a:pt x="480762" y="298760"/>
                  <a:pt x="478069" y="301452"/>
                </a:cubicBezTo>
                <a:cubicBezTo>
                  <a:pt x="474704" y="305154"/>
                  <a:pt x="469488" y="307342"/>
                  <a:pt x="462420" y="308015"/>
                </a:cubicBezTo>
                <a:lnTo>
                  <a:pt x="299866" y="324169"/>
                </a:lnTo>
                <a:cubicBezTo>
                  <a:pt x="284722" y="325852"/>
                  <a:pt x="277149" y="334266"/>
                  <a:pt x="277149" y="349410"/>
                </a:cubicBezTo>
                <a:lnTo>
                  <a:pt x="277149" y="410999"/>
                </a:lnTo>
                <a:cubicBezTo>
                  <a:pt x="277149" y="423115"/>
                  <a:pt x="276139" y="433211"/>
                  <a:pt x="274120" y="441288"/>
                </a:cubicBezTo>
                <a:cubicBezTo>
                  <a:pt x="271764" y="450712"/>
                  <a:pt x="267053" y="459126"/>
                  <a:pt x="259985" y="466530"/>
                </a:cubicBezTo>
                <a:cubicBezTo>
                  <a:pt x="253254" y="473934"/>
                  <a:pt x="243831" y="480160"/>
                  <a:pt x="231715" y="485208"/>
                </a:cubicBezTo>
                <a:cubicBezTo>
                  <a:pt x="219936" y="489920"/>
                  <a:pt x="211522" y="491939"/>
                  <a:pt x="206474" y="491266"/>
                </a:cubicBezTo>
                <a:cubicBezTo>
                  <a:pt x="188973" y="493285"/>
                  <a:pt x="178035" y="485713"/>
                  <a:pt x="173660" y="468549"/>
                </a:cubicBezTo>
                <a:lnTo>
                  <a:pt x="165078" y="455928"/>
                </a:lnTo>
                <a:cubicBezTo>
                  <a:pt x="154309" y="447851"/>
                  <a:pt x="136976" y="441962"/>
                  <a:pt x="113081" y="438260"/>
                </a:cubicBezTo>
                <a:cubicBezTo>
                  <a:pt x="107696" y="437250"/>
                  <a:pt x="106518" y="432706"/>
                  <a:pt x="109547" y="424629"/>
                </a:cubicBezTo>
                <a:lnTo>
                  <a:pt x="146904" y="423620"/>
                </a:lnTo>
                <a:lnTo>
                  <a:pt x="198397" y="420591"/>
                </a:lnTo>
                <a:cubicBezTo>
                  <a:pt x="201425" y="420254"/>
                  <a:pt x="203781" y="418403"/>
                  <a:pt x="205464" y="415038"/>
                </a:cubicBezTo>
                <a:lnTo>
                  <a:pt x="205464" y="355973"/>
                </a:lnTo>
                <a:cubicBezTo>
                  <a:pt x="205464" y="341165"/>
                  <a:pt x="197892" y="334434"/>
                  <a:pt x="182747" y="335780"/>
                </a:cubicBezTo>
                <a:lnTo>
                  <a:pt x="25242" y="348906"/>
                </a:lnTo>
                <a:cubicBezTo>
                  <a:pt x="14135" y="349915"/>
                  <a:pt x="8751" y="343689"/>
                  <a:pt x="9087" y="330227"/>
                </a:cubicBezTo>
                <a:lnTo>
                  <a:pt x="182747" y="312558"/>
                </a:lnTo>
                <a:cubicBezTo>
                  <a:pt x="197892" y="311212"/>
                  <a:pt x="205464" y="302966"/>
                  <a:pt x="205464" y="287822"/>
                </a:cubicBezTo>
                <a:lnTo>
                  <a:pt x="206474" y="279240"/>
                </a:lnTo>
                <a:cubicBezTo>
                  <a:pt x="208156" y="263758"/>
                  <a:pt x="213036" y="256186"/>
                  <a:pt x="221114" y="256523"/>
                </a:cubicBezTo>
                <a:cubicBezTo>
                  <a:pt x="241643" y="256186"/>
                  <a:pt x="257629" y="249118"/>
                  <a:pt x="269072" y="235320"/>
                </a:cubicBezTo>
                <a:lnTo>
                  <a:pt x="273616" y="229767"/>
                </a:lnTo>
                <a:cubicBezTo>
                  <a:pt x="284722" y="215295"/>
                  <a:pt x="282702" y="208901"/>
                  <a:pt x="267557" y="210583"/>
                </a:cubicBezTo>
                <a:lnTo>
                  <a:pt x="111062" y="223204"/>
                </a:lnTo>
                <a:cubicBezTo>
                  <a:pt x="99619" y="224214"/>
                  <a:pt x="93898" y="217819"/>
                  <a:pt x="93898" y="204021"/>
                </a:cubicBezTo>
                <a:lnTo>
                  <a:pt x="301886" y="183323"/>
                </a:lnTo>
                <a:lnTo>
                  <a:pt x="324098" y="163635"/>
                </a:lnTo>
                <a:cubicBezTo>
                  <a:pt x="335877" y="153538"/>
                  <a:pt x="347152" y="153202"/>
                  <a:pt x="357921" y="162625"/>
                </a:cubicBezTo>
                <a:cubicBezTo>
                  <a:pt x="366335" y="169693"/>
                  <a:pt x="372225" y="168178"/>
                  <a:pt x="375590" y="158082"/>
                </a:cubicBezTo>
                <a:cubicBezTo>
                  <a:pt x="382321" y="138562"/>
                  <a:pt x="378114" y="129643"/>
                  <a:pt x="362970" y="131326"/>
                </a:cubicBezTo>
                <a:lnTo>
                  <a:pt x="96422" y="158082"/>
                </a:lnTo>
                <a:cubicBezTo>
                  <a:pt x="90027" y="158418"/>
                  <a:pt x="86999" y="161784"/>
                  <a:pt x="87335" y="168178"/>
                </a:cubicBezTo>
                <a:cubicBezTo>
                  <a:pt x="87335" y="180967"/>
                  <a:pt x="85316" y="192578"/>
                  <a:pt x="81277" y="203011"/>
                </a:cubicBezTo>
                <a:cubicBezTo>
                  <a:pt x="75556" y="217819"/>
                  <a:pt x="67142" y="229262"/>
                  <a:pt x="56036" y="237339"/>
                </a:cubicBezTo>
                <a:cubicBezTo>
                  <a:pt x="49305" y="242724"/>
                  <a:pt x="42069" y="245753"/>
                  <a:pt x="34328" y="246426"/>
                </a:cubicBezTo>
                <a:cubicBezTo>
                  <a:pt x="31300" y="246763"/>
                  <a:pt x="28270" y="246763"/>
                  <a:pt x="25242" y="246426"/>
                </a:cubicBezTo>
                <a:cubicBezTo>
                  <a:pt x="19184" y="245080"/>
                  <a:pt x="14304" y="243061"/>
                  <a:pt x="10602" y="240368"/>
                </a:cubicBezTo>
                <a:cubicBezTo>
                  <a:pt x="6899" y="237003"/>
                  <a:pt x="4207" y="233132"/>
                  <a:pt x="2525" y="228757"/>
                </a:cubicBezTo>
                <a:cubicBezTo>
                  <a:pt x="842" y="224382"/>
                  <a:pt x="0" y="220175"/>
                  <a:pt x="0" y="216137"/>
                </a:cubicBezTo>
                <a:cubicBezTo>
                  <a:pt x="0" y="202674"/>
                  <a:pt x="8077" y="191064"/>
                  <a:pt x="24232" y="181304"/>
                </a:cubicBezTo>
                <a:cubicBezTo>
                  <a:pt x="33992" y="174236"/>
                  <a:pt x="41733" y="163635"/>
                  <a:pt x="47454" y="149500"/>
                </a:cubicBezTo>
                <a:cubicBezTo>
                  <a:pt x="52166" y="138393"/>
                  <a:pt x="54521" y="127119"/>
                  <a:pt x="54521" y="115676"/>
                </a:cubicBezTo>
                <a:lnTo>
                  <a:pt x="55026" y="109618"/>
                </a:lnTo>
                <a:cubicBezTo>
                  <a:pt x="57046" y="102551"/>
                  <a:pt x="62094" y="99354"/>
                  <a:pt x="70171" y="100027"/>
                </a:cubicBezTo>
                <a:lnTo>
                  <a:pt x="76734" y="116181"/>
                </a:lnTo>
                <a:cubicBezTo>
                  <a:pt x="81445" y="129643"/>
                  <a:pt x="91374" y="135701"/>
                  <a:pt x="106518" y="134355"/>
                </a:cubicBezTo>
                <a:lnTo>
                  <a:pt x="128502" y="132116"/>
                </a:lnTo>
                <a:lnTo>
                  <a:pt x="124566" y="129811"/>
                </a:lnTo>
                <a:cubicBezTo>
                  <a:pt x="122463" y="128297"/>
                  <a:pt x="119981" y="126278"/>
                  <a:pt x="117120" y="123754"/>
                </a:cubicBezTo>
                <a:cubicBezTo>
                  <a:pt x="113754" y="96493"/>
                  <a:pt x="101638" y="69401"/>
                  <a:pt x="80772" y="42477"/>
                </a:cubicBezTo>
                <a:cubicBezTo>
                  <a:pt x="78080" y="37765"/>
                  <a:pt x="78753" y="34063"/>
                  <a:pt x="82792" y="31371"/>
                </a:cubicBezTo>
                <a:cubicBezTo>
                  <a:pt x="132938" y="35409"/>
                  <a:pt x="163900" y="49881"/>
                  <a:pt x="175680" y="74785"/>
                </a:cubicBezTo>
                <a:cubicBezTo>
                  <a:pt x="179045" y="81853"/>
                  <a:pt x="180728" y="88584"/>
                  <a:pt x="180728" y="94978"/>
                </a:cubicBezTo>
                <a:cubicBezTo>
                  <a:pt x="180728" y="105075"/>
                  <a:pt x="177194" y="113994"/>
                  <a:pt x="170126" y="121734"/>
                </a:cubicBezTo>
                <a:lnTo>
                  <a:pt x="161441" y="128761"/>
                </a:lnTo>
                <a:lnTo>
                  <a:pt x="245886" y="120160"/>
                </a:lnTo>
                <a:lnTo>
                  <a:pt x="241433" y="120094"/>
                </a:lnTo>
                <a:cubicBezTo>
                  <a:pt x="238656" y="119673"/>
                  <a:pt x="235922" y="118874"/>
                  <a:pt x="233229" y="117696"/>
                </a:cubicBezTo>
                <a:cubicBezTo>
                  <a:pt x="226835" y="115340"/>
                  <a:pt x="221619" y="111638"/>
                  <a:pt x="217580" y="106590"/>
                </a:cubicBezTo>
                <a:lnTo>
                  <a:pt x="193348" y="23798"/>
                </a:lnTo>
                <a:cubicBezTo>
                  <a:pt x="192002" y="19423"/>
                  <a:pt x="193685" y="15721"/>
                  <a:pt x="198397" y="12692"/>
                </a:cubicBezTo>
                <a:cubicBezTo>
                  <a:pt x="245177" y="20433"/>
                  <a:pt x="273279" y="36924"/>
                  <a:pt x="282702" y="62165"/>
                </a:cubicBezTo>
                <a:cubicBezTo>
                  <a:pt x="284722" y="67886"/>
                  <a:pt x="285731" y="73271"/>
                  <a:pt x="285731" y="78319"/>
                </a:cubicBezTo>
                <a:cubicBezTo>
                  <a:pt x="285731" y="88752"/>
                  <a:pt x="281861" y="98176"/>
                  <a:pt x="274120" y="106590"/>
                </a:cubicBezTo>
                <a:cubicBezTo>
                  <a:pt x="270418" y="110796"/>
                  <a:pt x="266548" y="114036"/>
                  <a:pt x="262509" y="116307"/>
                </a:cubicBezTo>
                <a:lnTo>
                  <a:pt x="252134" y="119524"/>
                </a:lnTo>
                <a:lnTo>
                  <a:pt x="270082" y="117696"/>
                </a:lnTo>
                <a:cubicBezTo>
                  <a:pt x="285226" y="116349"/>
                  <a:pt x="296164" y="108945"/>
                  <a:pt x="302895" y="95483"/>
                </a:cubicBezTo>
                <a:lnTo>
                  <a:pt x="337223" y="19255"/>
                </a:lnTo>
                <a:cubicBezTo>
                  <a:pt x="342019" y="8653"/>
                  <a:pt x="348992" y="3069"/>
                  <a:pt x="358142" y="2501"/>
                </a:cubicBezTo>
                <a:close/>
                <a:moveTo>
                  <a:pt x="3641550" y="71"/>
                </a:moveTo>
                <a:cubicBezTo>
                  <a:pt x="3647608" y="-433"/>
                  <a:pt x="3654003" y="1754"/>
                  <a:pt x="3660734" y="6634"/>
                </a:cubicBezTo>
                <a:lnTo>
                  <a:pt x="3699605" y="35914"/>
                </a:lnTo>
                <a:cubicBezTo>
                  <a:pt x="3699605" y="39280"/>
                  <a:pt x="3698259" y="42309"/>
                  <a:pt x="3695568" y="45001"/>
                </a:cubicBezTo>
                <a:cubicBezTo>
                  <a:pt x="3692201" y="48366"/>
                  <a:pt x="3687153" y="50386"/>
                  <a:pt x="3680422" y="51059"/>
                </a:cubicBezTo>
                <a:lnTo>
                  <a:pt x="3598641" y="59641"/>
                </a:lnTo>
                <a:cubicBezTo>
                  <a:pt x="3583496" y="60987"/>
                  <a:pt x="3572053" y="68391"/>
                  <a:pt x="3564312" y="81853"/>
                </a:cubicBezTo>
                <a:lnTo>
                  <a:pt x="3546643" y="111638"/>
                </a:lnTo>
                <a:cubicBezTo>
                  <a:pt x="3538566" y="125100"/>
                  <a:pt x="3542101" y="131158"/>
                  <a:pt x="3557245" y="129811"/>
                </a:cubicBezTo>
                <a:lnTo>
                  <a:pt x="3600660" y="125268"/>
                </a:lnTo>
                <a:lnTo>
                  <a:pt x="3612776" y="113657"/>
                </a:lnTo>
                <a:cubicBezTo>
                  <a:pt x="3624218" y="102551"/>
                  <a:pt x="3639532" y="103729"/>
                  <a:pt x="3658714" y="117191"/>
                </a:cubicBezTo>
                <a:cubicBezTo>
                  <a:pt x="3672514" y="126278"/>
                  <a:pt x="3679749" y="130989"/>
                  <a:pt x="3680422" y="131326"/>
                </a:cubicBezTo>
                <a:cubicBezTo>
                  <a:pt x="3681095" y="134355"/>
                  <a:pt x="3680254" y="137216"/>
                  <a:pt x="3677898" y="139908"/>
                </a:cubicBezTo>
                <a:cubicBezTo>
                  <a:pt x="3668475" y="145629"/>
                  <a:pt x="3663763" y="153706"/>
                  <a:pt x="3663763" y="164140"/>
                </a:cubicBezTo>
                <a:lnTo>
                  <a:pt x="3661744" y="334266"/>
                </a:lnTo>
                <a:cubicBezTo>
                  <a:pt x="3659051" y="337294"/>
                  <a:pt x="3652825" y="340997"/>
                  <a:pt x="3643065" y="345372"/>
                </a:cubicBezTo>
                <a:cubicBezTo>
                  <a:pt x="3633642" y="349747"/>
                  <a:pt x="3624555" y="352271"/>
                  <a:pt x="3615804" y="352944"/>
                </a:cubicBezTo>
                <a:cubicBezTo>
                  <a:pt x="3607054" y="350925"/>
                  <a:pt x="3602679" y="345876"/>
                  <a:pt x="3602679" y="337799"/>
                </a:cubicBezTo>
                <a:lnTo>
                  <a:pt x="3602679" y="171207"/>
                </a:lnTo>
                <a:cubicBezTo>
                  <a:pt x="3602679" y="156062"/>
                  <a:pt x="3595107" y="149163"/>
                  <a:pt x="3579962" y="150509"/>
                </a:cubicBezTo>
                <a:lnTo>
                  <a:pt x="3510801" y="157577"/>
                </a:lnTo>
                <a:cubicBezTo>
                  <a:pt x="3495656" y="159260"/>
                  <a:pt x="3488084" y="167673"/>
                  <a:pt x="3488084" y="182818"/>
                </a:cubicBezTo>
                <a:lnTo>
                  <a:pt x="3488084" y="349410"/>
                </a:lnTo>
                <a:cubicBezTo>
                  <a:pt x="3488084" y="351766"/>
                  <a:pt x="3486906" y="354290"/>
                  <a:pt x="3484550" y="356983"/>
                </a:cubicBezTo>
                <a:cubicBezTo>
                  <a:pt x="3482194" y="359675"/>
                  <a:pt x="3477651" y="362872"/>
                  <a:pt x="3470920" y="366574"/>
                </a:cubicBezTo>
                <a:cubicBezTo>
                  <a:pt x="3460486" y="371959"/>
                  <a:pt x="3449718" y="375156"/>
                  <a:pt x="3438611" y="376166"/>
                </a:cubicBezTo>
                <a:cubicBezTo>
                  <a:pt x="3430197" y="374147"/>
                  <a:pt x="3425990" y="369267"/>
                  <a:pt x="3425990" y="361526"/>
                </a:cubicBezTo>
                <a:lnTo>
                  <a:pt x="3432048" y="142432"/>
                </a:lnTo>
                <a:cubicBezTo>
                  <a:pt x="3432385" y="127287"/>
                  <a:pt x="3439453" y="121734"/>
                  <a:pt x="3453251" y="125773"/>
                </a:cubicBezTo>
                <a:lnTo>
                  <a:pt x="3487074" y="136879"/>
                </a:lnTo>
                <a:cubicBezTo>
                  <a:pt x="3496834" y="135869"/>
                  <a:pt x="3501882" y="130484"/>
                  <a:pt x="3502219" y="120725"/>
                </a:cubicBezTo>
                <a:lnTo>
                  <a:pt x="3503733" y="91445"/>
                </a:lnTo>
                <a:cubicBezTo>
                  <a:pt x="3504070" y="76300"/>
                  <a:pt x="3496666" y="69569"/>
                  <a:pt x="3481521" y="71252"/>
                </a:cubicBezTo>
                <a:lnTo>
                  <a:pt x="3427001" y="74281"/>
                </a:lnTo>
                <a:cubicBezTo>
                  <a:pt x="3413538" y="75290"/>
                  <a:pt x="3406975" y="69064"/>
                  <a:pt x="3407312" y="55602"/>
                </a:cubicBezTo>
                <a:lnTo>
                  <a:pt x="3580972" y="37933"/>
                </a:lnTo>
                <a:cubicBezTo>
                  <a:pt x="3596116" y="36587"/>
                  <a:pt x="3608232" y="29520"/>
                  <a:pt x="3617319" y="16731"/>
                </a:cubicBezTo>
                <a:lnTo>
                  <a:pt x="3624386" y="9663"/>
                </a:lnTo>
                <a:cubicBezTo>
                  <a:pt x="3629771" y="3773"/>
                  <a:pt x="3635493" y="576"/>
                  <a:pt x="3641550" y="7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>
              <a:defRPr sz="4400">
                <a:gradFill>
                  <a:gsLst>
                    <a:gs pos="0">
                      <a:srgbClr val="F6E6DE"/>
                    </a:gs>
                    <a:gs pos="85000">
                      <a:srgbClr val="DBB286"/>
                    </a:gs>
                  </a:gsLst>
                  <a:lin ang="5400000" scaled="1"/>
                </a:gradFill>
                <a:effectLst>
                  <a:outerShdw blurRad="228600" dist="266700" dir="2700000" algn="tl" rotWithShape="0">
                    <a:prstClr val="black">
                      <a:alpha val="35000"/>
                    </a:prstClr>
                  </a:outerShdw>
                </a:effectLst>
                <a:latin typeface="梦源宋体 CN W27" panose="02020200000000000000" pitchFamily="18" charset="-122"/>
                <a:ea typeface="梦源宋体 CN W27" panose="02020200000000000000" pitchFamily="18" charset="-122"/>
                <a:cs typeface="OPPOSans H" panose="00020600040101010101" pitchFamily="18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chemeClr val="accent3"/>
                  </a:gs>
                  <a:gs pos="85000">
                    <a:schemeClr val="accent1"/>
                  </a:gs>
                </a:gsLst>
                <a:lin ang="5400000" scaled="1"/>
              </a:gra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2.0 75 SemiBold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5F016FE3-F86A-3B4A-D566-48524D3C4798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B4CAB02E-D9A1-FFE9-7840-F7BDA926254D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95A75004-AEDB-554F-915C-A2B79DDA099D}"/>
              </a:ext>
            </a:extLst>
          </p:cNvPr>
          <p:cNvSpPr/>
          <p:nvPr/>
        </p:nvSpPr>
        <p:spPr>
          <a:xfrm>
            <a:off x="300270" y="1615466"/>
            <a:ext cx="2249058" cy="4680000"/>
          </a:xfrm>
          <a:prstGeom prst="roundRect">
            <a:avLst>
              <a:gd name="adj" fmla="val 6476"/>
            </a:avLst>
          </a:pr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3">
                  <a:alpha val="0"/>
                </a:schemeClr>
              </a:gs>
            </a:gsLst>
            <a:lin ang="5400000" scaled="1"/>
          </a:gradFill>
          <a:ln w="6350"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FC7E29A-D5DD-23E0-F830-AFAA85AF3CF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0269" y="5045398"/>
            <a:ext cx="2249060" cy="164602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A47132D-C0C5-C925-5CF6-B91800A46BAE}"/>
              </a:ext>
            </a:extLst>
          </p:cNvPr>
          <p:cNvSpPr txBox="1"/>
          <p:nvPr/>
        </p:nvSpPr>
        <p:spPr>
          <a:xfrm>
            <a:off x="979783" y="2978816"/>
            <a:ext cx="954107" cy="400110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3">
                <a:alpha val="2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000" b="0" i="0">
                <a:solidFill>
                  <a:schemeClr val="bg1"/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魏明海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A6BB195-490A-3B56-2CF6-7DCF6FDD3FDF}"/>
              </a:ext>
            </a:extLst>
          </p:cNvPr>
          <p:cNvSpPr txBox="1"/>
          <p:nvPr/>
        </p:nvSpPr>
        <p:spPr>
          <a:xfrm>
            <a:off x="306265" y="3382726"/>
            <a:ext cx="2236510" cy="707886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广州大学党委书记</a:t>
            </a:r>
            <a:endParaRPr lang="en-US" altLang="zh-CN" sz="20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校长</a:t>
            </a:r>
            <a:endParaRPr lang="zh-CN" altLang="en-US" sz="2000" spc="6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01600" sx="102000" sy="102000" algn="ctr" rotWithShape="0">
                  <a:prstClr val="black">
                    <a:alpha val="34000"/>
                  </a:prst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EA422666-3F7F-F121-3589-37BD1EEB9F9D}"/>
              </a:ext>
            </a:extLst>
          </p:cNvPr>
          <p:cNvSpPr txBox="1"/>
          <p:nvPr/>
        </p:nvSpPr>
        <p:spPr>
          <a:xfrm>
            <a:off x="652566" y="4215501"/>
            <a:ext cx="1684642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教育部高校青年教师奖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财政部首批授予的会计名家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广东省优秀教学成果奖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矩形: 圆角 65">
            <a:extLst>
              <a:ext uri="{FF2B5EF4-FFF2-40B4-BE49-F238E27FC236}">
                <a16:creationId xmlns:a16="http://schemas.microsoft.com/office/drawing/2014/main" id="{B28DB982-2CC9-3FD6-407E-D4124F12D5EC}"/>
              </a:ext>
            </a:extLst>
          </p:cNvPr>
          <p:cNvSpPr/>
          <p:nvPr/>
        </p:nvSpPr>
        <p:spPr>
          <a:xfrm>
            <a:off x="2623363" y="1615466"/>
            <a:ext cx="2249058" cy="4680000"/>
          </a:xfrm>
          <a:prstGeom prst="roundRect">
            <a:avLst>
              <a:gd name="adj" fmla="val 6476"/>
            </a:avLst>
          </a:pr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3">
                  <a:alpha val="0"/>
                </a:schemeClr>
              </a:gs>
            </a:gsLst>
            <a:lin ang="5400000" scaled="1"/>
          </a:gradFill>
          <a:ln w="6350"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9956A135-30D8-9B81-BA87-7532CD48F4F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3362" y="5045398"/>
            <a:ext cx="2249060" cy="1646025"/>
          </a:xfrm>
          <a:prstGeom prst="rect">
            <a:avLst/>
          </a:prstGeom>
        </p:spPr>
      </p:pic>
      <p:sp>
        <p:nvSpPr>
          <p:cNvPr id="68" name="文本框 67">
            <a:extLst>
              <a:ext uri="{FF2B5EF4-FFF2-40B4-BE49-F238E27FC236}">
                <a16:creationId xmlns:a16="http://schemas.microsoft.com/office/drawing/2014/main" id="{6A272E29-584E-5331-A940-8B00F3E95595}"/>
              </a:ext>
            </a:extLst>
          </p:cNvPr>
          <p:cNvSpPr txBox="1"/>
          <p:nvPr/>
        </p:nvSpPr>
        <p:spPr>
          <a:xfrm>
            <a:off x="3302876" y="2978816"/>
            <a:ext cx="954107" cy="400110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3">
                <a:alpha val="2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000" b="0" i="0">
                <a:solidFill>
                  <a:schemeClr val="bg1"/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聂贵新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A6E59E57-8348-D8F7-192B-3C5C78354B3B}"/>
              </a:ext>
            </a:extLst>
          </p:cNvPr>
          <p:cNvSpPr txBox="1"/>
          <p:nvPr/>
        </p:nvSpPr>
        <p:spPr>
          <a:xfrm>
            <a:off x="3014078" y="3382726"/>
            <a:ext cx="1467069" cy="707886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广州大学</a:t>
            </a:r>
            <a:endParaRPr lang="en-US" altLang="zh-CN" sz="20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党委副书记</a:t>
            </a:r>
            <a:endParaRPr lang="zh-CN" altLang="en-US" sz="2000" spc="6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01600" sx="102000" sy="102000" algn="ctr" rotWithShape="0">
                  <a:prstClr val="black">
                    <a:alpha val="34000"/>
                  </a:prst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4A74044-841C-2266-BD0A-67649C66F574}"/>
              </a:ext>
            </a:extLst>
          </p:cNvPr>
          <p:cNvSpPr txBox="1"/>
          <p:nvPr/>
        </p:nvSpPr>
        <p:spPr>
          <a:xfrm>
            <a:off x="2975659" y="4215501"/>
            <a:ext cx="1684642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先后担任广州市政府办公厅城乡处科员、副主任科员，城乡处、秘书处主任科员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CFB3ADD7-74AF-D089-569A-FF05CF748F91}"/>
              </a:ext>
            </a:extLst>
          </p:cNvPr>
          <p:cNvSpPr/>
          <p:nvPr/>
        </p:nvSpPr>
        <p:spPr>
          <a:xfrm>
            <a:off x="4946456" y="1615466"/>
            <a:ext cx="2249058" cy="4680000"/>
          </a:xfrm>
          <a:prstGeom prst="roundRect">
            <a:avLst>
              <a:gd name="adj" fmla="val 6476"/>
            </a:avLst>
          </a:pr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3">
                  <a:alpha val="0"/>
                </a:schemeClr>
              </a:gs>
            </a:gsLst>
            <a:lin ang="5400000" scaled="1"/>
          </a:gradFill>
          <a:ln w="6350"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3" name="图片 72">
            <a:extLst>
              <a:ext uri="{FF2B5EF4-FFF2-40B4-BE49-F238E27FC236}">
                <a16:creationId xmlns:a16="http://schemas.microsoft.com/office/drawing/2014/main" id="{754D028A-A1EA-8B56-C0BB-B146375963B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46455" y="5045398"/>
            <a:ext cx="2249060" cy="1646025"/>
          </a:xfrm>
          <a:prstGeom prst="rect">
            <a:avLst/>
          </a:prstGeom>
        </p:spPr>
      </p:pic>
      <p:sp>
        <p:nvSpPr>
          <p:cNvPr id="80" name="文本框 79">
            <a:extLst>
              <a:ext uri="{FF2B5EF4-FFF2-40B4-BE49-F238E27FC236}">
                <a16:creationId xmlns:a16="http://schemas.microsoft.com/office/drawing/2014/main" id="{D91C121F-F369-53DE-C76B-E4A414039B5F}"/>
              </a:ext>
            </a:extLst>
          </p:cNvPr>
          <p:cNvSpPr txBox="1"/>
          <p:nvPr/>
        </p:nvSpPr>
        <p:spPr>
          <a:xfrm>
            <a:off x="5625969" y="2978816"/>
            <a:ext cx="954107" cy="400110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3">
                <a:alpha val="2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000" b="0" i="0">
                <a:solidFill>
                  <a:schemeClr val="bg1"/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孙延明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1FAC4BD0-6DC4-5379-BD7C-E66591F5F639}"/>
              </a:ext>
            </a:extLst>
          </p:cNvPr>
          <p:cNvSpPr txBox="1"/>
          <p:nvPr/>
        </p:nvSpPr>
        <p:spPr>
          <a:xfrm>
            <a:off x="4952450" y="3382726"/>
            <a:ext cx="2236510" cy="707886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广州大学党委常委</a:t>
            </a:r>
            <a:endParaRPr lang="en-US" altLang="zh-CN" sz="20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副校长</a:t>
            </a:r>
            <a:endParaRPr lang="zh-CN" altLang="en-US" sz="2000" spc="6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01600" sx="102000" sy="102000" algn="ctr" rotWithShape="0">
                  <a:prstClr val="black">
                    <a:alpha val="34000"/>
                  </a:prst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9BCA3A13-7863-8D85-BBB7-71BB5B400B24}"/>
              </a:ext>
            </a:extLst>
          </p:cNvPr>
          <p:cNvSpPr txBox="1"/>
          <p:nvPr/>
        </p:nvSpPr>
        <p:spPr>
          <a:xfrm>
            <a:off x="5298752" y="4215501"/>
            <a:ext cx="1684642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主持国家自然基金课题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项、国家科技支撑计划项目以及国家高新技术研究发展计划（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863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）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矩形: 圆角 77">
            <a:extLst>
              <a:ext uri="{FF2B5EF4-FFF2-40B4-BE49-F238E27FC236}">
                <a16:creationId xmlns:a16="http://schemas.microsoft.com/office/drawing/2014/main" id="{8C1ECAF0-004B-6835-A161-2DD28F4DDBBD}"/>
              </a:ext>
            </a:extLst>
          </p:cNvPr>
          <p:cNvSpPr/>
          <p:nvPr/>
        </p:nvSpPr>
        <p:spPr>
          <a:xfrm>
            <a:off x="7269549" y="1615466"/>
            <a:ext cx="2249058" cy="4680000"/>
          </a:xfrm>
          <a:prstGeom prst="roundRect">
            <a:avLst>
              <a:gd name="adj" fmla="val 6476"/>
            </a:avLst>
          </a:pr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3">
                  <a:alpha val="0"/>
                </a:schemeClr>
              </a:gs>
            </a:gsLst>
            <a:lin ang="5400000" scaled="1"/>
          </a:gradFill>
          <a:ln w="6350"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9" name="图片 78">
            <a:extLst>
              <a:ext uri="{FF2B5EF4-FFF2-40B4-BE49-F238E27FC236}">
                <a16:creationId xmlns:a16="http://schemas.microsoft.com/office/drawing/2014/main" id="{1BE58323-020C-6D8E-1221-2F7963874C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69548" y="5045398"/>
            <a:ext cx="2249060" cy="1646025"/>
          </a:xfrm>
          <a:prstGeom prst="rect">
            <a:avLst/>
          </a:prstGeom>
        </p:spPr>
      </p:pic>
      <p:sp>
        <p:nvSpPr>
          <p:cNvPr id="74" name="文本框 73">
            <a:extLst>
              <a:ext uri="{FF2B5EF4-FFF2-40B4-BE49-F238E27FC236}">
                <a16:creationId xmlns:a16="http://schemas.microsoft.com/office/drawing/2014/main" id="{16A98F67-99EA-5A4B-8893-2423FCAA5E89}"/>
              </a:ext>
            </a:extLst>
          </p:cNvPr>
          <p:cNvSpPr txBox="1"/>
          <p:nvPr/>
        </p:nvSpPr>
        <p:spPr>
          <a:xfrm>
            <a:off x="7949062" y="2978816"/>
            <a:ext cx="954107" cy="400110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3">
                <a:alpha val="2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000" b="0" i="0">
                <a:solidFill>
                  <a:schemeClr val="bg1"/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傅继阳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3E7F50EC-C628-8F7A-FC28-5AD931F7C7EE}"/>
              </a:ext>
            </a:extLst>
          </p:cNvPr>
          <p:cNvSpPr txBox="1"/>
          <p:nvPr/>
        </p:nvSpPr>
        <p:spPr>
          <a:xfrm>
            <a:off x="7275544" y="3382726"/>
            <a:ext cx="2236511" cy="707886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广州大学党委常委</a:t>
            </a:r>
            <a:endParaRPr lang="en-US" altLang="zh-CN" sz="20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副校长</a:t>
            </a:r>
            <a:endParaRPr lang="zh-CN" altLang="en-US" sz="2000" spc="6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01600" sx="102000" sy="102000" algn="ctr" rotWithShape="0">
                  <a:prstClr val="black">
                    <a:alpha val="34000"/>
                  </a:prst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659B3126-D57C-D23C-BE56-C1FB239867AC}"/>
              </a:ext>
            </a:extLst>
          </p:cNvPr>
          <p:cNvSpPr txBox="1"/>
          <p:nvPr/>
        </p:nvSpPr>
        <p:spPr>
          <a:xfrm>
            <a:off x="7621845" y="4215501"/>
            <a:ext cx="1684642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获省部级科技进步奖一、二等奖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项，入选国家百千万人才工程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AE95216F-D09B-2CCF-C6A2-69E19D27169B}"/>
              </a:ext>
            </a:extLst>
          </p:cNvPr>
          <p:cNvSpPr/>
          <p:nvPr/>
        </p:nvSpPr>
        <p:spPr>
          <a:xfrm>
            <a:off x="9592642" y="1615466"/>
            <a:ext cx="2249058" cy="4680000"/>
          </a:xfrm>
          <a:prstGeom prst="roundRect">
            <a:avLst>
              <a:gd name="adj" fmla="val 6476"/>
            </a:avLst>
          </a:pr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3">
                  <a:alpha val="0"/>
                </a:schemeClr>
              </a:gs>
            </a:gsLst>
            <a:lin ang="5400000" scaled="1"/>
          </a:gradFill>
          <a:ln w="6350"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5" name="图片 84">
            <a:extLst>
              <a:ext uri="{FF2B5EF4-FFF2-40B4-BE49-F238E27FC236}">
                <a16:creationId xmlns:a16="http://schemas.microsoft.com/office/drawing/2014/main" id="{CCAD829B-52A9-85A8-2F10-75CD16500A8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92641" y="5045398"/>
            <a:ext cx="2249060" cy="1646025"/>
          </a:xfrm>
          <a:prstGeom prst="rect">
            <a:avLst/>
          </a:prstGeom>
        </p:spPr>
      </p:pic>
      <p:sp>
        <p:nvSpPr>
          <p:cNvPr id="86" name="文本框 85">
            <a:extLst>
              <a:ext uri="{FF2B5EF4-FFF2-40B4-BE49-F238E27FC236}">
                <a16:creationId xmlns:a16="http://schemas.microsoft.com/office/drawing/2014/main" id="{9884E1BE-EAF9-E236-9DB3-7446D9E68CF7}"/>
              </a:ext>
            </a:extLst>
          </p:cNvPr>
          <p:cNvSpPr txBox="1"/>
          <p:nvPr/>
        </p:nvSpPr>
        <p:spPr>
          <a:xfrm>
            <a:off x="10367533" y="2978816"/>
            <a:ext cx="763351" cy="400110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3">
                <a:alpha val="2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000" b="0" i="0">
                <a:solidFill>
                  <a:schemeClr val="bg1"/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周 云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9CD2C4A4-9DF1-D8A3-948E-6C12B972765A}"/>
              </a:ext>
            </a:extLst>
          </p:cNvPr>
          <p:cNvSpPr txBox="1"/>
          <p:nvPr/>
        </p:nvSpPr>
        <p:spPr>
          <a:xfrm>
            <a:off x="9598636" y="3382726"/>
            <a:ext cx="2236511" cy="707886"/>
          </a:xfrm>
          <a:prstGeom prst="rect">
            <a:avLst/>
          </a:prstGeom>
          <a:noFill/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广州大学党委常委</a:t>
            </a:r>
            <a:endParaRPr lang="en-US" altLang="zh-CN" sz="20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副校长</a:t>
            </a:r>
            <a:endParaRPr lang="zh-CN" altLang="en-US" sz="2000" spc="6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01600" sx="102000" sy="102000" algn="ctr" rotWithShape="0">
                  <a:prstClr val="black">
                    <a:alpha val="34000"/>
                  </a:prst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5C8F0C19-8C5D-8D98-DF7C-69AF04B76913}"/>
              </a:ext>
            </a:extLst>
          </p:cNvPr>
          <p:cNvSpPr txBox="1"/>
          <p:nvPr/>
        </p:nvSpPr>
        <p:spPr>
          <a:xfrm>
            <a:off x="9944938" y="4215501"/>
            <a:ext cx="1684642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获评南粤教书育人优秀教师、广东省高等学校“千百十工程”省级培养对象先进个人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26EFBC8D-8B6F-F7C7-DBBC-391A4DD7250D}"/>
              </a:ext>
            </a:extLst>
          </p:cNvPr>
          <p:cNvGrpSpPr/>
          <p:nvPr/>
        </p:nvGrpSpPr>
        <p:grpSpPr>
          <a:xfrm>
            <a:off x="624692" y="1183498"/>
            <a:ext cx="1650330" cy="1650326"/>
            <a:chOff x="3235545" y="1359633"/>
            <a:chExt cx="1650330" cy="1650326"/>
          </a:xfrm>
        </p:grpSpPr>
        <p:pic>
          <p:nvPicPr>
            <p:cNvPr id="32" name="图片 31" descr="穿西装的男人在微笑&#10;&#10;描述已自动生成">
              <a:extLst>
                <a:ext uri="{FF2B5EF4-FFF2-40B4-BE49-F238E27FC236}">
                  <a16:creationId xmlns:a16="http://schemas.microsoft.com/office/drawing/2014/main" id="{F0E76A7C-8814-7A8B-C0A3-784A83A65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3484985" y="1366889"/>
              <a:ext cx="1238533" cy="1635814"/>
            </a:xfrm>
            <a:custGeom>
              <a:avLst/>
              <a:gdLst>
                <a:gd name="connsiteX0" fmla="*/ 574122 w 1238533"/>
                <a:gd name="connsiteY0" fmla="*/ 0 h 1635814"/>
                <a:gd name="connsiteX1" fmla="*/ 1157602 w 1238533"/>
                <a:gd name="connsiteY1" fmla="*/ 241685 h 1635814"/>
                <a:gd name="connsiteX2" fmla="*/ 1238533 w 1238533"/>
                <a:gd name="connsiteY2" fmla="*/ 339774 h 1635814"/>
                <a:gd name="connsiteX3" fmla="*/ 1238533 w 1238533"/>
                <a:gd name="connsiteY3" fmla="*/ 1310552 h 1635814"/>
                <a:gd name="connsiteX4" fmla="*/ 1157602 w 1238533"/>
                <a:gd name="connsiteY4" fmla="*/ 1408641 h 1635814"/>
                <a:gd name="connsiteX5" fmla="*/ 740422 w 1238533"/>
                <a:gd name="connsiteY5" fmla="*/ 1633562 h 1635814"/>
                <a:gd name="connsiteX6" fmla="*/ 725663 w 1238533"/>
                <a:gd name="connsiteY6" fmla="*/ 1635814 h 1635814"/>
                <a:gd name="connsiteX7" fmla="*/ 422581 w 1238533"/>
                <a:gd name="connsiteY7" fmla="*/ 1635814 h 1635814"/>
                <a:gd name="connsiteX8" fmla="*/ 407823 w 1238533"/>
                <a:gd name="connsiteY8" fmla="*/ 1633562 h 1635814"/>
                <a:gd name="connsiteX9" fmla="*/ 112765 w 1238533"/>
                <a:gd name="connsiteY9" fmla="*/ 1509401 h 1635814"/>
                <a:gd name="connsiteX10" fmla="*/ 0 w 1238533"/>
                <a:gd name="connsiteY10" fmla="*/ 1416362 h 1635814"/>
                <a:gd name="connsiteX11" fmla="*/ 0 w 1238533"/>
                <a:gd name="connsiteY11" fmla="*/ 233964 h 1635814"/>
                <a:gd name="connsiteX12" fmla="*/ 112765 w 1238533"/>
                <a:gd name="connsiteY12" fmla="*/ 140925 h 1635814"/>
                <a:gd name="connsiteX13" fmla="*/ 574122 w 1238533"/>
                <a:gd name="connsiteY13" fmla="*/ 0 h 163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8533" h="1635814">
                  <a:moveTo>
                    <a:pt x="574122" y="0"/>
                  </a:moveTo>
                  <a:cubicBezTo>
                    <a:pt x="801985" y="0"/>
                    <a:pt x="1008276" y="92360"/>
                    <a:pt x="1157602" y="241685"/>
                  </a:cubicBezTo>
                  <a:lnTo>
                    <a:pt x="1238533" y="339774"/>
                  </a:lnTo>
                  <a:lnTo>
                    <a:pt x="1238533" y="1310552"/>
                  </a:lnTo>
                  <a:lnTo>
                    <a:pt x="1157602" y="1408641"/>
                  </a:lnTo>
                  <a:cubicBezTo>
                    <a:pt x="1045608" y="1520635"/>
                    <a:pt x="901571" y="1600586"/>
                    <a:pt x="740422" y="1633562"/>
                  </a:cubicBezTo>
                  <a:lnTo>
                    <a:pt x="725663" y="1635814"/>
                  </a:lnTo>
                  <a:lnTo>
                    <a:pt x="422581" y="1635814"/>
                  </a:lnTo>
                  <a:lnTo>
                    <a:pt x="407823" y="1633562"/>
                  </a:lnTo>
                  <a:cubicBezTo>
                    <a:pt x="300390" y="1611578"/>
                    <a:pt x="200563" y="1568716"/>
                    <a:pt x="112765" y="1509401"/>
                  </a:cubicBezTo>
                  <a:lnTo>
                    <a:pt x="0" y="1416362"/>
                  </a:lnTo>
                  <a:lnTo>
                    <a:pt x="0" y="233964"/>
                  </a:lnTo>
                  <a:lnTo>
                    <a:pt x="112765" y="140925"/>
                  </a:lnTo>
                  <a:cubicBezTo>
                    <a:pt x="244462" y="51952"/>
                    <a:pt x="403225" y="0"/>
                    <a:pt x="574122" y="0"/>
                  </a:cubicBezTo>
                  <a:close/>
                </a:path>
              </a:pathLst>
            </a:custGeom>
            <a:effectLst>
              <a:outerShdw blurRad="254000" dist="63500" sx="102000" sy="102000" algn="ctr" rotWithShape="0">
                <a:schemeClr val="accent1">
                  <a:alpha val="20000"/>
                </a:schemeClr>
              </a:outerShdw>
            </a:effectLst>
          </p:spPr>
        </p:pic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D460C349-B679-4993-6339-61C533E92FCE}"/>
                </a:ext>
              </a:extLst>
            </p:cNvPr>
            <p:cNvSpPr/>
            <p:nvPr/>
          </p:nvSpPr>
          <p:spPr>
            <a:xfrm>
              <a:off x="3235545" y="1359633"/>
              <a:ext cx="1650330" cy="1650326"/>
            </a:xfrm>
            <a:prstGeom prst="ellipse">
              <a:avLst/>
            </a:prstGeom>
            <a:noFill/>
            <a:ln w="6350"/>
            <a:effectLst>
              <a:outerShdw blurRad="254000" dist="1270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51273E3F-57B4-B6D5-4A03-18A6EF0855A1}"/>
              </a:ext>
            </a:extLst>
          </p:cNvPr>
          <p:cNvGrpSpPr/>
          <p:nvPr/>
        </p:nvGrpSpPr>
        <p:grpSpPr>
          <a:xfrm>
            <a:off x="2922727" y="1183498"/>
            <a:ext cx="1650330" cy="1650326"/>
            <a:chOff x="7516003" y="1359633"/>
            <a:chExt cx="1650330" cy="1650326"/>
          </a:xfrm>
        </p:grpSpPr>
        <p:pic>
          <p:nvPicPr>
            <p:cNvPr id="49" name="图片 48" descr="穿着西装的男孩&#10;&#10;描述已自动生成">
              <a:extLst>
                <a:ext uri="{FF2B5EF4-FFF2-40B4-BE49-F238E27FC236}">
                  <a16:creationId xmlns:a16="http://schemas.microsoft.com/office/drawing/2014/main" id="{F75D3029-9E09-A427-7EBF-6F90C75B0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7721902" y="1359633"/>
              <a:ext cx="1238533" cy="1650326"/>
            </a:xfrm>
            <a:custGeom>
              <a:avLst/>
              <a:gdLst>
                <a:gd name="connsiteX0" fmla="*/ 619267 w 1238533"/>
                <a:gd name="connsiteY0" fmla="*/ 0 h 1650326"/>
                <a:gd name="connsiteX1" fmla="*/ 1202747 w 1238533"/>
                <a:gd name="connsiteY1" fmla="*/ 241685 h 1650326"/>
                <a:gd name="connsiteX2" fmla="*/ 1238533 w 1238533"/>
                <a:gd name="connsiteY2" fmla="*/ 285058 h 1650326"/>
                <a:gd name="connsiteX3" fmla="*/ 1238533 w 1238533"/>
                <a:gd name="connsiteY3" fmla="*/ 1365268 h 1650326"/>
                <a:gd name="connsiteX4" fmla="*/ 1202747 w 1238533"/>
                <a:gd name="connsiteY4" fmla="*/ 1408641 h 1650326"/>
                <a:gd name="connsiteX5" fmla="*/ 619267 w 1238533"/>
                <a:gd name="connsiteY5" fmla="*/ 1650326 h 1650326"/>
                <a:gd name="connsiteX6" fmla="*/ 35788 w 1238533"/>
                <a:gd name="connsiteY6" fmla="*/ 1408641 h 1650326"/>
                <a:gd name="connsiteX7" fmla="*/ 0 w 1238533"/>
                <a:gd name="connsiteY7" fmla="*/ 1365267 h 1650326"/>
                <a:gd name="connsiteX8" fmla="*/ 0 w 1238533"/>
                <a:gd name="connsiteY8" fmla="*/ 285059 h 1650326"/>
                <a:gd name="connsiteX9" fmla="*/ 35788 w 1238533"/>
                <a:gd name="connsiteY9" fmla="*/ 241685 h 1650326"/>
                <a:gd name="connsiteX10" fmla="*/ 619267 w 1238533"/>
                <a:gd name="connsiteY10" fmla="*/ 0 h 1650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8533" h="1650326">
                  <a:moveTo>
                    <a:pt x="619267" y="0"/>
                  </a:moveTo>
                  <a:cubicBezTo>
                    <a:pt x="847130" y="0"/>
                    <a:pt x="1053422" y="92360"/>
                    <a:pt x="1202747" y="241685"/>
                  </a:cubicBezTo>
                  <a:lnTo>
                    <a:pt x="1238533" y="285058"/>
                  </a:lnTo>
                  <a:lnTo>
                    <a:pt x="1238533" y="1365268"/>
                  </a:lnTo>
                  <a:lnTo>
                    <a:pt x="1202747" y="1408641"/>
                  </a:lnTo>
                  <a:cubicBezTo>
                    <a:pt x="1053422" y="1557967"/>
                    <a:pt x="847130" y="1650326"/>
                    <a:pt x="619267" y="1650326"/>
                  </a:cubicBezTo>
                  <a:cubicBezTo>
                    <a:pt x="391404" y="1650326"/>
                    <a:pt x="185113" y="1557967"/>
                    <a:pt x="35788" y="1408641"/>
                  </a:cubicBezTo>
                  <a:lnTo>
                    <a:pt x="0" y="1365267"/>
                  </a:lnTo>
                  <a:lnTo>
                    <a:pt x="0" y="285059"/>
                  </a:lnTo>
                  <a:lnTo>
                    <a:pt x="35788" y="241685"/>
                  </a:lnTo>
                  <a:cubicBezTo>
                    <a:pt x="185113" y="92360"/>
                    <a:pt x="391404" y="0"/>
                    <a:pt x="619267" y="0"/>
                  </a:cubicBezTo>
                  <a:close/>
                </a:path>
              </a:pathLst>
            </a:custGeom>
            <a:effectLst>
              <a:outerShdw blurRad="254000" dist="63500" sx="102000" sy="102000" algn="ctr" rotWithShape="0">
                <a:schemeClr val="accent1">
                  <a:alpha val="20000"/>
                </a:schemeClr>
              </a:outerShdw>
            </a:effectLst>
          </p:spPr>
        </p:pic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DA3DBA2D-8FCA-AE9A-FD1D-1D89310A6BAD}"/>
                </a:ext>
              </a:extLst>
            </p:cNvPr>
            <p:cNvSpPr/>
            <p:nvPr/>
          </p:nvSpPr>
          <p:spPr>
            <a:xfrm>
              <a:off x="7516003" y="1359633"/>
              <a:ext cx="1650330" cy="1650326"/>
            </a:xfrm>
            <a:prstGeom prst="ellipse">
              <a:avLst/>
            </a:prstGeom>
            <a:noFill/>
            <a:ln w="6350"/>
            <a:effectLst>
              <a:outerShdw blurRad="254000" dist="1270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D050E533-C3F6-6BF6-528D-27E1764CEE61}"/>
              </a:ext>
            </a:extLst>
          </p:cNvPr>
          <p:cNvGrpSpPr/>
          <p:nvPr/>
        </p:nvGrpSpPr>
        <p:grpSpPr>
          <a:xfrm>
            <a:off x="5220762" y="1176241"/>
            <a:ext cx="1650330" cy="1664840"/>
            <a:chOff x="8193939" y="1359633"/>
            <a:chExt cx="1650330" cy="1664840"/>
          </a:xfrm>
        </p:grpSpPr>
        <p:pic>
          <p:nvPicPr>
            <p:cNvPr id="51" name="图片 50" descr="穿着西装的男人在微笑&#10;&#10;描述已自动生成">
              <a:extLst>
                <a:ext uri="{FF2B5EF4-FFF2-40B4-BE49-F238E27FC236}">
                  <a16:creationId xmlns:a16="http://schemas.microsoft.com/office/drawing/2014/main" id="{FCCB8595-0137-B7F5-5388-9E4DA41B2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8335417" y="1374147"/>
              <a:ext cx="1454458" cy="1650326"/>
            </a:xfrm>
            <a:custGeom>
              <a:avLst/>
              <a:gdLst>
                <a:gd name="connsiteX0" fmla="*/ 699606 w 1454458"/>
                <a:gd name="connsiteY0" fmla="*/ 0 h 1650326"/>
                <a:gd name="connsiteX1" fmla="*/ 1383846 w 1454458"/>
                <a:gd name="connsiteY1" fmla="*/ 363807 h 1650326"/>
                <a:gd name="connsiteX2" fmla="*/ 1454458 w 1454458"/>
                <a:gd name="connsiteY2" fmla="*/ 493899 h 1650326"/>
                <a:gd name="connsiteX3" fmla="*/ 1454458 w 1454458"/>
                <a:gd name="connsiteY3" fmla="*/ 1156427 h 1650326"/>
                <a:gd name="connsiteX4" fmla="*/ 1383846 w 1454458"/>
                <a:gd name="connsiteY4" fmla="*/ 1286520 h 1650326"/>
                <a:gd name="connsiteX5" fmla="*/ 699606 w 1454458"/>
                <a:gd name="connsiteY5" fmla="*/ 1650326 h 1650326"/>
                <a:gd name="connsiteX6" fmla="*/ 15366 w 1454458"/>
                <a:gd name="connsiteY6" fmla="*/ 1286520 h 1650326"/>
                <a:gd name="connsiteX7" fmla="*/ 0 w 1454458"/>
                <a:gd name="connsiteY7" fmla="*/ 1258210 h 1650326"/>
                <a:gd name="connsiteX8" fmla="*/ 0 w 1454458"/>
                <a:gd name="connsiteY8" fmla="*/ 392117 h 1650326"/>
                <a:gd name="connsiteX9" fmla="*/ 15366 w 1454458"/>
                <a:gd name="connsiteY9" fmla="*/ 363807 h 1650326"/>
                <a:gd name="connsiteX10" fmla="*/ 699606 w 1454458"/>
                <a:gd name="connsiteY10" fmla="*/ 0 h 1650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4458" h="1650326">
                  <a:moveTo>
                    <a:pt x="699606" y="0"/>
                  </a:moveTo>
                  <a:cubicBezTo>
                    <a:pt x="984435" y="0"/>
                    <a:pt x="1235558" y="144312"/>
                    <a:pt x="1383846" y="363807"/>
                  </a:cubicBezTo>
                  <a:lnTo>
                    <a:pt x="1454458" y="493899"/>
                  </a:lnTo>
                  <a:lnTo>
                    <a:pt x="1454458" y="1156427"/>
                  </a:lnTo>
                  <a:lnTo>
                    <a:pt x="1383846" y="1286520"/>
                  </a:lnTo>
                  <a:cubicBezTo>
                    <a:pt x="1235558" y="1506014"/>
                    <a:pt x="984435" y="1650326"/>
                    <a:pt x="699606" y="1650326"/>
                  </a:cubicBezTo>
                  <a:cubicBezTo>
                    <a:pt x="414778" y="1650326"/>
                    <a:pt x="163655" y="1506014"/>
                    <a:pt x="15366" y="1286520"/>
                  </a:cubicBezTo>
                  <a:lnTo>
                    <a:pt x="0" y="1258210"/>
                  </a:lnTo>
                  <a:lnTo>
                    <a:pt x="0" y="392117"/>
                  </a:lnTo>
                  <a:lnTo>
                    <a:pt x="15366" y="363807"/>
                  </a:lnTo>
                  <a:cubicBezTo>
                    <a:pt x="163655" y="144312"/>
                    <a:pt x="414778" y="0"/>
                    <a:pt x="699606" y="0"/>
                  </a:cubicBezTo>
                  <a:close/>
                </a:path>
              </a:pathLst>
            </a:custGeom>
            <a:effectLst>
              <a:outerShdw blurRad="254000" dist="63500" sx="102000" sy="102000" algn="ctr" rotWithShape="0">
                <a:schemeClr val="accent1">
                  <a:alpha val="20000"/>
                </a:schemeClr>
              </a:outerShdw>
            </a:effectLst>
          </p:spPr>
        </p:pic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72D9BEE9-6DAB-7EC4-63C3-DB11EEB57728}"/>
                </a:ext>
              </a:extLst>
            </p:cNvPr>
            <p:cNvSpPr/>
            <p:nvPr/>
          </p:nvSpPr>
          <p:spPr>
            <a:xfrm>
              <a:off x="8193939" y="1359633"/>
              <a:ext cx="1650330" cy="1650326"/>
            </a:xfrm>
            <a:prstGeom prst="ellipse">
              <a:avLst/>
            </a:prstGeom>
            <a:noFill/>
            <a:ln w="6350"/>
            <a:effectLst>
              <a:outerShdw blurRad="254000" dist="1270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52AB7577-27E1-4BBE-4140-64F1BBAF817C}"/>
              </a:ext>
            </a:extLst>
          </p:cNvPr>
          <p:cNvGrpSpPr/>
          <p:nvPr/>
        </p:nvGrpSpPr>
        <p:grpSpPr>
          <a:xfrm>
            <a:off x="7518797" y="1183498"/>
            <a:ext cx="1650330" cy="1650326"/>
            <a:chOff x="13936690" y="3334023"/>
            <a:chExt cx="1650330" cy="1650326"/>
          </a:xfrm>
        </p:grpSpPr>
        <p:pic>
          <p:nvPicPr>
            <p:cNvPr id="53" name="图片 52" descr="穿着西装的男孩&#10;&#10;描述已自动生成">
              <a:extLst>
                <a:ext uri="{FF2B5EF4-FFF2-40B4-BE49-F238E27FC236}">
                  <a16:creationId xmlns:a16="http://schemas.microsoft.com/office/drawing/2014/main" id="{513C94DD-EDCC-C7C1-7665-8C9570DD8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4142589" y="3341279"/>
              <a:ext cx="1238533" cy="1635814"/>
            </a:xfrm>
            <a:custGeom>
              <a:avLst/>
              <a:gdLst>
                <a:gd name="connsiteX0" fmla="*/ 625417 w 1238533"/>
                <a:gd name="connsiteY0" fmla="*/ 0 h 1635814"/>
                <a:gd name="connsiteX1" fmla="*/ 1208897 w 1238533"/>
                <a:gd name="connsiteY1" fmla="*/ 241685 h 1635814"/>
                <a:gd name="connsiteX2" fmla="*/ 1238533 w 1238533"/>
                <a:gd name="connsiteY2" fmla="*/ 277604 h 1635814"/>
                <a:gd name="connsiteX3" fmla="*/ 1238533 w 1238533"/>
                <a:gd name="connsiteY3" fmla="*/ 1372722 h 1635814"/>
                <a:gd name="connsiteX4" fmla="*/ 1208897 w 1238533"/>
                <a:gd name="connsiteY4" fmla="*/ 1408642 h 1635814"/>
                <a:gd name="connsiteX5" fmla="*/ 791717 w 1238533"/>
                <a:gd name="connsiteY5" fmla="*/ 1633562 h 1635814"/>
                <a:gd name="connsiteX6" fmla="*/ 776958 w 1238533"/>
                <a:gd name="connsiteY6" fmla="*/ 1635814 h 1635814"/>
                <a:gd name="connsiteX7" fmla="*/ 473876 w 1238533"/>
                <a:gd name="connsiteY7" fmla="*/ 1635814 h 1635814"/>
                <a:gd name="connsiteX8" fmla="*/ 459117 w 1238533"/>
                <a:gd name="connsiteY8" fmla="*/ 1633562 h 1635814"/>
                <a:gd name="connsiteX9" fmla="*/ 41937 w 1238533"/>
                <a:gd name="connsiteY9" fmla="*/ 1408642 h 1635814"/>
                <a:gd name="connsiteX10" fmla="*/ 0 w 1238533"/>
                <a:gd name="connsiteY10" fmla="*/ 1357813 h 1635814"/>
                <a:gd name="connsiteX11" fmla="*/ 0 w 1238533"/>
                <a:gd name="connsiteY11" fmla="*/ 292513 h 1635814"/>
                <a:gd name="connsiteX12" fmla="*/ 41937 w 1238533"/>
                <a:gd name="connsiteY12" fmla="*/ 241685 h 1635814"/>
                <a:gd name="connsiteX13" fmla="*/ 625417 w 1238533"/>
                <a:gd name="connsiteY13" fmla="*/ 0 h 163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8533" h="1635814">
                  <a:moveTo>
                    <a:pt x="625417" y="0"/>
                  </a:moveTo>
                  <a:cubicBezTo>
                    <a:pt x="853280" y="0"/>
                    <a:pt x="1059571" y="92360"/>
                    <a:pt x="1208897" y="241685"/>
                  </a:cubicBezTo>
                  <a:lnTo>
                    <a:pt x="1238533" y="277604"/>
                  </a:lnTo>
                  <a:lnTo>
                    <a:pt x="1238533" y="1372722"/>
                  </a:lnTo>
                  <a:lnTo>
                    <a:pt x="1208897" y="1408642"/>
                  </a:lnTo>
                  <a:cubicBezTo>
                    <a:pt x="1096903" y="1520635"/>
                    <a:pt x="952865" y="1600586"/>
                    <a:pt x="791717" y="1633562"/>
                  </a:cubicBezTo>
                  <a:lnTo>
                    <a:pt x="776958" y="1635814"/>
                  </a:lnTo>
                  <a:lnTo>
                    <a:pt x="473876" y="1635814"/>
                  </a:lnTo>
                  <a:lnTo>
                    <a:pt x="459117" y="1633562"/>
                  </a:lnTo>
                  <a:cubicBezTo>
                    <a:pt x="297969" y="1600586"/>
                    <a:pt x="153931" y="1520635"/>
                    <a:pt x="41937" y="1408642"/>
                  </a:cubicBezTo>
                  <a:lnTo>
                    <a:pt x="0" y="1357813"/>
                  </a:lnTo>
                  <a:lnTo>
                    <a:pt x="0" y="292513"/>
                  </a:lnTo>
                  <a:lnTo>
                    <a:pt x="41937" y="241685"/>
                  </a:lnTo>
                  <a:cubicBezTo>
                    <a:pt x="191263" y="92360"/>
                    <a:pt x="397554" y="0"/>
                    <a:pt x="625417" y="0"/>
                  </a:cubicBezTo>
                  <a:close/>
                </a:path>
              </a:pathLst>
            </a:custGeom>
            <a:effectLst>
              <a:outerShdw blurRad="254000" dist="63500" sx="102000" sy="102000" algn="ctr" rotWithShape="0">
                <a:schemeClr val="accent1">
                  <a:alpha val="20000"/>
                </a:schemeClr>
              </a:outerShdw>
            </a:effectLst>
          </p:spPr>
        </p:pic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E5E4A92D-C949-42EC-6A03-BA1736391B02}"/>
                </a:ext>
              </a:extLst>
            </p:cNvPr>
            <p:cNvSpPr/>
            <p:nvPr/>
          </p:nvSpPr>
          <p:spPr>
            <a:xfrm>
              <a:off x="13936690" y="3334023"/>
              <a:ext cx="1650330" cy="1650326"/>
            </a:xfrm>
            <a:prstGeom prst="ellipse">
              <a:avLst/>
            </a:prstGeom>
            <a:noFill/>
            <a:ln w="6350"/>
            <a:effectLst>
              <a:outerShdw blurRad="254000" dist="1270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0390C9BB-D8F1-EBCF-A800-2FCF9976E5B6}"/>
              </a:ext>
            </a:extLst>
          </p:cNvPr>
          <p:cNvGrpSpPr/>
          <p:nvPr/>
        </p:nvGrpSpPr>
        <p:grpSpPr>
          <a:xfrm>
            <a:off x="9892006" y="1183498"/>
            <a:ext cx="1650330" cy="1664840"/>
            <a:chOff x="10474901" y="1314126"/>
            <a:chExt cx="1650330" cy="1664840"/>
          </a:xfrm>
        </p:grpSpPr>
        <p:pic>
          <p:nvPicPr>
            <p:cNvPr id="55" name="图片 54" descr="穿着西装笔挺的男子&#10;&#10;描述已自动生成">
              <a:extLst>
                <a:ext uri="{FF2B5EF4-FFF2-40B4-BE49-F238E27FC236}">
                  <a16:creationId xmlns:a16="http://schemas.microsoft.com/office/drawing/2014/main" id="{9F2667B6-1E3A-B38D-264F-F6D6688D9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0725820" y="1328640"/>
              <a:ext cx="1206550" cy="1650326"/>
            </a:xfrm>
            <a:custGeom>
              <a:avLst/>
              <a:gdLst>
                <a:gd name="connsiteX0" fmla="*/ 559733 w 1206550"/>
                <a:gd name="connsiteY0" fmla="*/ 0 h 1650326"/>
                <a:gd name="connsiteX1" fmla="*/ 1143213 w 1206550"/>
                <a:gd name="connsiteY1" fmla="*/ 241685 h 1650326"/>
                <a:gd name="connsiteX2" fmla="*/ 1206550 w 1206550"/>
                <a:gd name="connsiteY2" fmla="*/ 318450 h 1650326"/>
                <a:gd name="connsiteX3" fmla="*/ 1206550 w 1206550"/>
                <a:gd name="connsiteY3" fmla="*/ 1331876 h 1650326"/>
                <a:gd name="connsiteX4" fmla="*/ 1143213 w 1206550"/>
                <a:gd name="connsiteY4" fmla="*/ 1408641 h 1650326"/>
                <a:gd name="connsiteX5" fmla="*/ 559733 w 1206550"/>
                <a:gd name="connsiteY5" fmla="*/ 1650326 h 1650326"/>
                <a:gd name="connsiteX6" fmla="*/ 98375 w 1206550"/>
                <a:gd name="connsiteY6" fmla="*/ 1509401 h 1650326"/>
                <a:gd name="connsiteX7" fmla="*/ 0 w 1206550"/>
                <a:gd name="connsiteY7" fmla="*/ 1428234 h 1650326"/>
                <a:gd name="connsiteX8" fmla="*/ 0 w 1206550"/>
                <a:gd name="connsiteY8" fmla="*/ 222092 h 1650326"/>
                <a:gd name="connsiteX9" fmla="*/ 98375 w 1206550"/>
                <a:gd name="connsiteY9" fmla="*/ 140925 h 1650326"/>
                <a:gd name="connsiteX10" fmla="*/ 559733 w 1206550"/>
                <a:gd name="connsiteY10" fmla="*/ 0 h 1650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6550" h="1650326">
                  <a:moveTo>
                    <a:pt x="559733" y="0"/>
                  </a:moveTo>
                  <a:cubicBezTo>
                    <a:pt x="787596" y="0"/>
                    <a:pt x="993887" y="92360"/>
                    <a:pt x="1143213" y="241685"/>
                  </a:cubicBezTo>
                  <a:lnTo>
                    <a:pt x="1206550" y="318450"/>
                  </a:lnTo>
                  <a:lnTo>
                    <a:pt x="1206550" y="1331876"/>
                  </a:lnTo>
                  <a:lnTo>
                    <a:pt x="1143213" y="1408641"/>
                  </a:lnTo>
                  <a:cubicBezTo>
                    <a:pt x="993887" y="1557967"/>
                    <a:pt x="787596" y="1650326"/>
                    <a:pt x="559733" y="1650326"/>
                  </a:cubicBezTo>
                  <a:cubicBezTo>
                    <a:pt x="388836" y="1650326"/>
                    <a:pt x="230073" y="1598374"/>
                    <a:pt x="98375" y="1509401"/>
                  </a:cubicBezTo>
                  <a:lnTo>
                    <a:pt x="0" y="1428234"/>
                  </a:lnTo>
                  <a:lnTo>
                    <a:pt x="0" y="222092"/>
                  </a:lnTo>
                  <a:lnTo>
                    <a:pt x="98375" y="140925"/>
                  </a:lnTo>
                  <a:cubicBezTo>
                    <a:pt x="230073" y="51952"/>
                    <a:pt x="388836" y="0"/>
                    <a:pt x="559733" y="0"/>
                  </a:cubicBezTo>
                  <a:close/>
                </a:path>
              </a:pathLst>
            </a:custGeom>
            <a:effectLst>
              <a:outerShdw blurRad="254000" dist="63500" sx="102000" sy="102000" algn="ctr" rotWithShape="0">
                <a:schemeClr val="accent1">
                  <a:alpha val="20000"/>
                </a:schemeClr>
              </a:outerShdw>
            </a:effectLst>
          </p:spPr>
        </p:pic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14BACFC-4B8E-7809-4784-822A20F108AC}"/>
                </a:ext>
              </a:extLst>
            </p:cNvPr>
            <p:cNvSpPr/>
            <p:nvPr/>
          </p:nvSpPr>
          <p:spPr>
            <a:xfrm>
              <a:off x="10474901" y="1314126"/>
              <a:ext cx="1650330" cy="1650326"/>
            </a:xfrm>
            <a:prstGeom prst="ellipse">
              <a:avLst/>
            </a:prstGeom>
            <a:noFill/>
            <a:ln w="6350"/>
            <a:effectLst>
              <a:outerShdw blurRad="254000" dist="1270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89" name="图片 88" descr="图片包含 标志, 游戏机, 房间&#10;&#10;描述已自动生成">
            <a:extLst>
              <a:ext uri="{FF2B5EF4-FFF2-40B4-BE49-F238E27FC236}">
                <a16:creationId xmlns:a16="http://schemas.microsoft.com/office/drawing/2014/main" id="{C3F9A406-7C27-C9B4-C434-A2E333F0DFBC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160424"/>
            <a:ext cx="955584" cy="95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97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 descr="背景图案&#10;&#10;描述已自动生成">
            <a:extLst>
              <a:ext uri="{FF2B5EF4-FFF2-40B4-BE49-F238E27FC236}">
                <a16:creationId xmlns:a16="http://schemas.microsoft.com/office/drawing/2014/main" id="{7B13A50A-B28C-6F22-CCA7-9A00753FA9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3073706" y="0"/>
            <a:ext cx="11468559" cy="6858000"/>
          </a:xfrm>
          <a:prstGeom prst="rect">
            <a:avLst/>
          </a:prstGeom>
        </p:spPr>
      </p:pic>
      <p:sp>
        <p:nvSpPr>
          <p:cNvPr id="57" name="矩形 56">
            <a:extLst>
              <a:ext uri="{FF2B5EF4-FFF2-40B4-BE49-F238E27FC236}">
                <a16:creationId xmlns:a16="http://schemas.microsoft.com/office/drawing/2014/main" id="{2AEEED30-7184-B9A9-E491-FD40C2DD9B2F}"/>
              </a:ext>
            </a:extLst>
          </p:cNvPr>
          <p:cNvSpPr/>
          <p:nvPr/>
        </p:nvSpPr>
        <p:spPr>
          <a:xfrm>
            <a:off x="6588087" y="0"/>
            <a:ext cx="5603914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34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D5D74C6C-F3FE-4081-6EB9-C4558BABCCF9}"/>
              </a:ext>
            </a:extLst>
          </p:cNvPr>
          <p:cNvSpPr/>
          <p:nvPr/>
        </p:nvSpPr>
        <p:spPr>
          <a:xfrm>
            <a:off x="896635" y="1222341"/>
            <a:ext cx="4291455" cy="5076856"/>
          </a:xfrm>
          <a:prstGeom prst="ellipse">
            <a:avLst/>
          </a:prstGeom>
          <a:noFill/>
          <a:ln w="25400">
            <a:gradFill flip="none" rotWithShape="1"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FBAF9BC2-6BB7-0D11-51E4-D9FC2C8D8438}"/>
              </a:ext>
            </a:extLst>
          </p:cNvPr>
          <p:cNvSpPr/>
          <p:nvPr/>
        </p:nvSpPr>
        <p:spPr>
          <a:xfrm rot="6360000">
            <a:off x="4456768" y="1827978"/>
            <a:ext cx="636806" cy="636806"/>
          </a:xfrm>
          <a:prstGeom prst="ellipse">
            <a:avLst/>
          </a:prstGeom>
          <a:gradFill flip="none" rotWithShape="1">
            <a:gsLst>
              <a:gs pos="39000">
                <a:schemeClr val="accent3"/>
              </a:gs>
              <a:gs pos="0">
                <a:schemeClr val="accent3">
                  <a:lumMod val="20000"/>
                  <a:lumOff val="8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254000" dist="127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B747DCD-E2A9-B747-E1E6-EDA02106FE7A}"/>
              </a:ext>
            </a:extLst>
          </p:cNvPr>
          <p:cNvSpPr/>
          <p:nvPr/>
        </p:nvSpPr>
        <p:spPr>
          <a:xfrm rot="6360000">
            <a:off x="4827625" y="2601934"/>
            <a:ext cx="636806" cy="636806"/>
          </a:xfrm>
          <a:prstGeom prst="ellipse">
            <a:avLst/>
          </a:prstGeom>
          <a:gradFill flip="none" rotWithShape="1">
            <a:gsLst>
              <a:gs pos="39000">
                <a:schemeClr val="accent1"/>
              </a:gs>
              <a:gs pos="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254000" dist="127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A44BDC2-8569-B552-42FE-F0BB474749FE}"/>
              </a:ext>
            </a:extLst>
          </p:cNvPr>
          <p:cNvSpPr/>
          <p:nvPr/>
        </p:nvSpPr>
        <p:spPr>
          <a:xfrm rot="6360000">
            <a:off x="4975628" y="3397797"/>
            <a:ext cx="636806" cy="636806"/>
          </a:xfrm>
          <a:prstGeom prst="ellipse">
            <a:avLst/>
          </a:prstGeom>
          <a:gradFill flip="none" rotWithShape="1">
            <a:gsLst>
              <a:gs pos="39000">
                <a:schemeClr val="accent3"/>
              </a:gs>
              <a:gs pos="0">
                <a:schemeClr val="accent3">
                  <a:lumMod val="20000"/>
                  <a:lumOff val="8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254000" dist="127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4D5D5B8-A300-D645-586B-1DABF2F319FA}"/>
              </a:ext>
            </a:extLst>
          </p:cNvPr>
          <p:cNvSpPr/>
          <p:nvPr/>
        </p:nvSpPr>
        <p:spPr>
          <a:xfrm rot="6360000">
            <a:off x="4837235" y="4167028"/>
            <a:ext cx="636806" cy="636806"/>
          </a:xfrm>
          <a:prstGeom prst="ellipse">
            <a:avLst/>
          </a:prstGeom>
          <a:gradFill flip="none" rotWithShape="1">
            <a:gsLst>
              <a:gs pos="39000">
                <a:schemeClr val="accent1"/>
              </a:gs>
              <a:gs pos="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254000" dist="127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BB80A01A-F1C8-1F63-E46F-71EFDDF61C64}"/>
              </a:ext>
            </a:extLst>
          </p:cNvPr>
          <p:cNvSpPr/>
          <p:nvPr/>
        </p:nvSpPr>
        <p:spPr>
          <a:xfrm rot="6360000">
            <a:off x="4463516" y="4947451"/>
            <a:ext cx="636806" cy="636806"/>
          </a:xfrm>
          <a:prstGeom prst="ellipse">
            <a:avLst/>
          </a:prstGeom>
          <a:gradFill flip="none" rotWithShape="1">
            <a:gsLst>
              <a:gs pos="39000">
                <a:schemeClr val="accent3"/>
              </a:gs>
              <a:gs pos="0">
                <a:schemeClr val="accent3">
                  <a:lumMod val="20000"/>
                  <a:lumOff val="8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254000" dist="127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77F3202-AFFA-6228-1DF7-D9B91752153E}"/>
              </a:ext>
            </a:extLst>
          </p:cNvPr>
          <p:cNvSpPr/>
          <p:nvPr/>
        </p:nvSpPr>
        <p:spPr>
          <a:xfrm rot="6360000">
            <a:off x="3490709" y="5768898"/>
            <a:ext cx="636806" cy="636806"/>
          </a:xfrm>
          <a:prstGeom prst="ellipse">
            <a:avLst/>
          </a:prstGeom>
          <a:gradFill flip="none" rotWithShape="1">
            <a:gsLst>
              <a:gs pos="39000">
                <a:schemeClr val="accent1"/>
              </a:gs>
              <a:gs pos="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254000" dist="127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02B0018-A969-71F0-0C5F-DD7ACA4B30C5}"/>
              </a:ext>
            </a:extLst>
          </p:cNvPr>
          <p:cNvCxnSpPr/>
          <p:nvPr/>
        </p:nvCxnSpPr>
        <p:spPr>
          <a:xfrm>
            <a:off x="4079829" y="1367022"/>
            <a:ext cx="2124000" cy="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  <a:prstDash val="lgDashDot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C4B54888-520A-CC99-8A39-F0D5CAE7AF87}"/>
              </a:ext>
            </a:extLst>
          </p:cNvPr>
          <p:cNvCxnSpPr/>
          <p:nvPr/>
        </p:nvCxnSpPr>
        <p:spPr>
          <a:xfrm>
            <a:off x="5121229" y="2153837"/>
            <a:ext cx="1080000" cy="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  <a:prstDash val="lgDashDot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3F68F7C-0DC8-528F-8009-6A0D1F3109A2}"/>
              </a:ext>
            </a:extLst>
          </p:cNvPr>
          <p:cNvCxnSpPr/>
          <p:nvPr/>
        </p:nvCxnSpPr>
        <p:spPr>
          <a:xfrm>
            <a:off x="5476829" y="2940652"/>
            <a:ext cx="720000" cy="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  <a:prstDash val="lgDashDot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7E82D078-704C-50A6-65E8-C6CBDB274DD9}"/>
              </a:ext>
            </a:extLst>
          </p:cNvPr>
          <p:cNvCxnSpPr/>
          <p:nvPr/>
        </p:nvCxnSpPr>
        <p:spPr>
          <a:xfrm>
            <a:off x="5665529" y="3740934"/>
            <a:ext cx="540000" cy="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  <a:prstDash val="lgDashDot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15EB684-9C7F-9292-6E80-1880D41FD6EA}"/>
              </a:ext>
            </a:extLst>
          </p:cNvPr>
          <p:cNvCxnSpPr/>
          <p:nvPr/>
        </p:nvCxnSpPr>
        <p:spPr>
          <a:xfrm>
            <a:off x="5476829" y="4514282"/>
            <a:ext cx="720000" cy="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  <a:prstDash val="lgDashDot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E85AD30A-F240-4CDF-8D24-50E50044B910}"/>
              </a:ext>
            </a:extLst>
          </p:cNvPr>
          <p:cNvCxnSpPr/>
          <p:nvPr/>
        </p:nvCxnSpPr>
        <p:spPr>
          <a:xfrm>
            <a:off x="5108529" y="5301097"/>
            <a:ext cx="1080000" cy="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  <a:prstDash val="lgDashDot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2E8D549-2597-2834-BAC6-51422EFE57C6}"/>
              </a:ext>
            </a:extLst>
          </p:cNvPr>
          <p:cNvCxnSpPr/>
          <p:nvPr/>
        </p:nvCxnSpPr>
        <p:spPr>
          <a:xfrm>
            <a:off x="4079829" y="6087912"/>
            <a:ext cx="2124000" cy="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  <a:prstDash val="lgDashDot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AEFEDA4B-CC96-0FF6-BA0D-6F4887F2E3C7}"/>
              </a:ext>
            </a:extLst>
          </p:cNvPr>
          <p:cNvSpPr txBox="1"/>
          <p:nvPr/>
        </p:nvSpPr>
        <p:spPr>
          <a:xfrm>
            <a:off x="4616950" y="1992493"/>
            <a:ext cx="31644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999E6BD-4F3E-353D-4AB6-671197C17083}"/>
              </a:ext>
            </a:extLst>
          </p:cNvPr>
          <p:cNvSpPr txBox="1"/>
          <p:nvPr/>
        </p:nvSpPr>
        <p:spPr>
          <a:xfrm>
            <a:off x="4623990" y="5111966"/>
            <a:ext cx="36665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06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A2F53D2-F421-AADD-4104-96AF2FBB17F9}"/>
              </a:ext>
            </a:extLst>
          </p:cNvPr>
          <p:cNvSpPr txBox="1"/>
          <p:nvPr/>
        </p:nvSpPr>
        <p:spPr>
          <a:xfrm>
            <a:off x="4989875" y="2766449"/>
            <a:ext cx="31230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22CA02B-A3D4-AD6C-B0B3-DB7C0CA6FABF}"/>
              </a:ext>
            </a:extLst>
          </p:cNvPr>
          <p:cNvSpPr txBox="1"/>
          <p:nvPr/>
        </p:nvSpPr>
        <p:spPr>
          <a:xfrm>
            <a:off x="4911664" y="4278559"/>
            <a:ext cx="495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DE0B39B-98D0-76EE-7C54-1B66C0F1A0D4}"/>
              </a:ext>
            </a:extLst>
          </p:cNvPr>
          <p:cNvSpPr txBox="1"/>
          <p:nvPr/>
        </p:nvSpPr>
        <p:spPr>
          <a:xfrm>
            <a:off x="5045718" y="3516145"/>
            <a:ext cx="496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C4879EA-D167-56FD-125C-FE491C68B7C1}"/>
              </a:ext>
            </a:extLst>
          </p:cNvPr>
          <p:cNvSpPr txBox="1"/>
          <p:nvPr/>
        </p:nvSpPr>
        <p:spPr>
          <a:xfrm>
            <a:off x="3565800" y="5872079"/>
            <a:ext cx="566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07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3" name="图片 22" descr="房间里的墙上挂着一幅画&#10;&#10;中度可信度描述已自动生成">
            <a:extLst>
              <a:ext uri="{FF2B5EF4-FFF2-40B4-BE49-F238E27FC236}">
                <a16:creationId xmlns:a16="http://schemas.microsoft.com/office/drawing/2014/main" id="{6FF295EF-3775-8C16-D38B-6FC07A9E0ACB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624" t="19538" r="18924" b="20706"/>
          <a:stretch>
            <a:fillRect/>
          </a:stretch>
        </p:blipFill>
        <p:spPr>
          <a:xfrm>
            <a:off x="599064" y="1268146"/>
            <a:ext cx="2446412" cy="1755730"/>
          </a:xfrm>
          <a:prstGeom prst="rect">
            <a:avLst/>
          </a:prstGeom>
        </p:spPr>
      </p:pic>
      <p:pic>
        <p:nvPicPr>
          <p:cNvPr id="26" name="图片 25" descr="房间里的墙上挂着一幅画&#10;&#10;中度可信度描述已自动生成">
            <a:extLst>
              <a:ext uri="{FF2B5EF4-FFF2-40B4-BE49-F238E27FC236}">
                <a16:creationId xmlns:a16="http://schemas.microsoft.com/office/drawing/2014/main" id="{CB025E35-2B46-213E-EEE8-E34007360271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624" t="19538" r="18924" b="20706"/>
          <a:stretch>
            <a:fillRect/>
          </a:stretch>
        </p:blipFill>
        <p:spPr>
          <a:xfrm>
            <a:off x="593941" y="4800384"/>
            <a:ext cx="2446412" cy="1755730"/>
          </a:xfrm>
          <a:prstGeom prst="rect">
            <a:avLst/>
          </a:prstGeom>
        </p:spPr>
      </p:pic>
      <p:pic>
        <p:nvPicPr>
          <p:cNvPr id="29" name="图片 28" descr="房间里的墙上挂着一幅画&#10;&#10;中度可信度描述已自动生成">
            <a:extLst>
              <a:ext uri="{FF2B5EF4-FFF2-40B4-BE49-F238E27FC236}">
                <a16:creationId xmlns:a16="http://schemas.microsoft.com/office/drawing/2014/main" id="{FF518943-D95C-8D4D-D73D-E1CE1EF4653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624" t="19538" r="18924" b="20706"/>
          <a:stretch>
            <a:fillRect/>
          </a:stretch>
        </p:blipFill>
        <p:spPr>
          <a:xfrm>
            <a:off x="2195186" y="3023876"/>
            <a:ext cx="2446412" cy="175573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783F2FB8-EE07-769A-D7FD-2F494C1921DB}"/>
              </a:ext>
            </a:extLst>
          </p:cNvPr>
          <p:cNvSpPr/>
          <p:nvPr/>
        </p:nvSpPr>
        <p:spPr>
          <a:xfrm rot="6360000">
            <a:off x="3525134" y="1040854"/>
            <a:ext cx="636806" cy="636806"/>
          </a:xfrm>
          <a:prstGeom prst="ellipse">
            <a:avLst/>
          </a:prstGeom>
          <a:gradFill flip="none" rotWithShape="1">
            <a:gsLst>
              <a:gs pos="39000">
                <a:schemeClr val="accent1"/>
              </a:gs>
              <a:gs pos="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254000" dist="127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BBAFA06-6E2F-116E-73DA-6592DC3A9429}"/>
              </a:ext>
            </a:extLst>
          </p:cNvPr>
          <p:cNvSpPr txBox="1"/>
          <p:nvPr/>
        </p:nvSpPr>
        <p:spPr>
          <a:xfrm>
            <a:off x="3578501" y="1130929"/>
            <a:ext cx="460329" cy="400110"/>
          </a:xfrm>
          <a:prstGeom prst="rect">
            <a:avLst/>
          </a:prstGeom>
          <a:noFill/>
          <a:ln>
            <a:noFill/>
          </a:ln>
          <a:effectLst>
            <a:outerShdw blurRad="254000" dist="127000" sx="102000" sy="102000" algn="ctr" rotWithShape="0">
              <a:schemeClr val="accent4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2.0 55 Regular"/>
                <a:ea typeface="阿里巴巴普惠体 2.0 55 Regular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Freeform 568">
            <a:extLst>
              <a:ext uri="{FF2B5EF4-FFF2-40B4-BE49-F238E27FC236}">
                <a16:creationId xmlns:a16="http://schemas.microsoft.com/office/drawing/2014/main" id="{108FC978-874F-DFEE-F7CC-59E573FA5DF6}"/>
              </a:ext>
            </a:extLst>
          </p:cNvPr>
          <p:cNvSpPr>
            <a:spLocks noEditPoints="1"/>
          </p:cNvSpPr>
          <p:nvPr/>
        </p:nvSpPr>
        <p:spPr bwMode="auto">
          <a:xfrm>
            <a:off x="6233539" y="1189629"/>
            <a:ext cx="5623498" cy="468000"/>
          </a:xfrm>
          <a:custGeom>
            <a:avLst/>
            <a:gdLst>
              <a:gd name="T0" fmla="*/ 4 w 498"/>
              <a:gd name="T1" fmla="*/ 59 h 101"/>
              <a:gd name="T2" fmla="*/ 7 w 498"/>
              <a:gd name="T3" fmla="*/ 62 h 101"/>
              <a:gd name="T4" fmla="*/ 6 w 498"/>
              <a:gd name="T5" fmla="*/ 66 h 101"/>
              <a:gd name="T6" fmla="*/ 7 w 498"/>
              <a:gd name="T7" fmla="*/ 72 h 101"/>
              <a:gd name="T8" fmla="*/ 130 w 498"/>
              <a:gd name="T9" fmla="*/ 91 h 101"/>
              <a:gd name="T10" fmla="*/ 167 w 498"/>
              <a:gd name="T11" fmla="*/ 94 h 101"/>
              <a:gd name="T12" fmla="*/ 464 w 498"/>
              <a:gd name="T13" fmla="*/ 98 h 101"/>
              <a:gd name="T14" fmla="*/ 450 w 498"/>
              <a:gd name="T15" fmla="*/ 96 h 101"/>
              <a:gd name="T16" fmla="*/ 449 w 498"/>
              <a:gd name="T17" fmla="*/ 98 h 101"/>
              <a:gd name="T18" fmla="*/ 426 w 498"/>
              <a:gd name="T19" fmla="*/ 98 h 101"/>
              <a:gd name="T20" fmla="*/ 418 w 498"/>
              <a:gd name="T21" fmla="*/ 98 h 101"/>
              <a:gd name="T22" fmla="*/ 466 w 498"/>
              <a:gd name="T23" fmla="*/ 92 h 101"/>
              <a:gd name="T24" fmla="*/ 479 w 498"/>
              <a:gd name="T25" fmla="*/ 89 h 101"/>
              <a:gd name="T26" fmla="*/ 480 w 498"/>
              <a:gd name="T27" fmla="*/ 87 h 101"/>
              <a:gd name="T28" fmla="*/ 483 w 498"/>
              <a:gd name="T29" fmla="*/ 82 h 101"/>
              <a:gd name="T30" fmla="*/ 489 w 498"/>
              <a:gd name="T31" fmla="*/ 76 h 101"/>
              <a:gd name="T32" fmla="*/ 492 w 498"/>
              <a:gd name="T33" fmla="*/ 65 h 101"/>
              <a:gd name="T34" fmla="*/ 493 w 498"/>
              <a:gd name="T35" fmla="*/ 40 h 101"/>
              <a:gd name="T36" fmla="*/ 481 w 498"/>
              <a:gd name="T37" fmla="*/ 27 h 101"/>
              <a:gd name="T38" fmla="*/ 450 w 498"/>
              <a:gd name="T39" fmla="*/ 11 h 101"/>
              <a:gd name="T40" fmla="*/ 359 w 498"/>
              <a:gd name="T41" fmla="*/ 9 h 101"/>
              <a:gd name="T42" fmla="*/ 343 w 498"/>
              <a:gd name="T43" fmla="*/ 9 h 101"/>
              <a:gd name="T44" fmla="*/ 124 w 498"/>
              <a:gd name="T45" fmla="*/ 4 h 101"/>
              <a:gd name="T46" fmla="*/ 33 w 498"/>
              <a:gd name="T47" fmla="*/ 1 h 101"/>
              <a:gd name="T48" fmla="*/ 5 w 498"/>
              <a:gd name="T49" fmla="*/ 12 h 101"/>
              <a:gd name="T50" fmla="*/ 3 w 498"/>
              <a:gd name="T51" fmla="*/ 22 h 101"/>
              <a:gd name="T52" fmla="*/ 5 w 498"/>
              <a:gd name="T53" fmla="*/ 28 h 101"/>
              <a:gd name="T54" fmla="*/ 4 w 498"/>
              <a:gd name="T55" fmla="*/ 33 h 101"/>
              <a:gd name="T56" fmla="*/ 6 w 498"/>
              <a:gd name="T57" fmla="*/ 38 h 101"/>
              <a:gd name="T58" fmla="*/ 5 w 498"/>
              <a:gd name="T59" fmla="*/ 41 h 101"/>
              <a:gd name="T60" fmla="*/ 2 w 498"/>
              <a:gd name="T61" fmla="*/ 52 h 101"/>
              <a:gd name="T62" fmla="*/ 493 w 498"/>
              <a:gd name="T63" fmla="*/ 41 h 101"/>
              <a:gd name="T64" fmla="*/ 305 w 498"/>
              <a:gd name="T65" fmla="*/ 14 h 101"/>
              <a:gd name="T66" fmla="*/ 367 w 498"/>
              <a:gd name="T67" fmla="*/ 9 h 101"/>
              <a:gd name="T68" fmla="*/ 367 w 498"/>
              <a:gd name="T69" fmla="*/ 9 h 101"/>
              <a:gd name="T70" fmla="*/ 367 w 498"/>
              <a:gd name="T71" fmla="*/ 15 h 101"/>
              <a:gd name="T72" fmla="*/ 391 w 498"/>
              <a:gd name="T73" fmla="*/ 99 h 101"/>
              <a:gd name="T74" fmla="*/ 393 w 498"/>
              <a:gd name="T75" fmla="*/ 98 h 101"/>
              <a:gd name="T76" fmla="*/ 393 w 498"/>
              <a:gd name="T77" fmla="*/ 99 h 101"/>
              <a:gd name="T78" fmla="*/ 255 w 498"/>
              <a:gd name="T79" fmla="*/ 95 h 101"/>
              <a:gd name="T80" fmla="*/ 271 w 498"/>
              <a:gd name="T81" fmla="*/ 96 h 101"/>
              <a:gd name="T82" fmla="*/ 388 w 498"/>
              <a:gd name="T83" fmla="*/ 99 h 101"/>
              <a:gd name="T84" fmla="*/ 199 w 498"/>
              <a:gd name="T85" fmla="*/ 95 h 101"/>
              <a:gd name="T86" fmla="*/ 199 w 498"/>
              <a:gd name="T87" fmla="*/ 95 h 101"/>
              <a:gd name="T88" fmla="*/ 181 w 498"/>
              <a:gd name="T89" fmla="*/ 94 h 101"/>
              <a:gd name="T90" fmla="*/ 135 w 498"/>
              <a:gd name="T91" fmla="*/ 88 h 101"/>
              <a:gd name="T92" fmla="*/ 161 w 498"/>
              <a:gd name="T93" fmla="*/ 90 h 101"/>
              <a:gd name="T94" fmla="*/ 62 w 498"/>
              <a:gd name="T95" fmla="*/ 84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8" h="101">
                <a:moveTo>
                  <a:pt x="3" y="56"/>
                </a:moveTo>
                <a:cubicBezTo>
                  <a:pt x="5" y="56"/>
                  <a:pt x="6" y="56"/>
                  <a:pt x="8" y="58"/>
                </a:cubicBezTo>
                <a:cubicBezTo>
                  <a:pt x="7" y="59"/>
                  <a:pt x="5" y="58"/>
                  <a:pt x="4" y="59"/>
                </a:cubicBezTo>
                <a:cubicBezTo>
                  <a:pt x="10" y="61"/>
                  <a:pt x="10" y="61"/>
                  <a:pt x="10" y="61"/>
                </a:cubicBezTo>
                <a:cubicBezTo>
                  <a:pt x="9" y="62"/>
                  <a:pt x="7" y="61"/>
                  <a:pt x="6" y="61"/>
                </a:cubicBezTo>
                <a:cubicBezTo>
                  <a:pt x="7" y="62"/>
                  <a:pt x="7" y="62"/>
                  <a:pt x="7" y="62"/>
                </a:cubicBezTo>
                <a:cubicBezTo>
                  <a:pt x="5" y="63"/>
                  <a:pt x="5" y="64"/>
                  <a:pt x="3" y="65"/>
                </a:cubicBezTo>
                <a:cubicBezTo>
                  <a:pt x="5" y="65"/>
                  <a:pt x="6" y="64"/>
                  <a:pt x="7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9"/>
                  <a:pt x="10" y="70"/>
                  <a:pt x="11" y="71"/>
                </a:cubicBezTo>
                <a:cubicBezTo>
                  <a:pt x="10" y="72"/>
                  <a:pt x="9" y="72"/>
                  <a:pt x="7" y="72"/>
                </a:cubicBezTo>
                <a:cubicBezTo>
                  <a:pt x="21" y="80"/>
                  <a:pt x="38" y="83"/>
                  <a:pt x="54" y="88"/>
                </a:cubicBezTo>
                <a:cubicBezTo>
                  <a:pt x="84" y="91"/>
                  <a:pt x="118" y="91"/>
                  <a:pt x="150" y="93"/>
                </a:cubicBezTo>
                <a:cubicBezTo>
                  <a:pt x="143" y="92"/>
                  <a:pt x="137" y="92"/>
                  <a:pt x="130" y="91"/>
                </a:cubicBezTo>
                <a:cubicBezTo>
                  <a:pt x="146" y="91"/>
                  <a:pt x="162" y="92"/>
                  <a:pt x="178" y="93"/>
                </a:cubicBezTo>
                <a:cubicBezTo>
                  <a:pt x="178" y="94"/>
                  <a:pt x="178" y="94"/>
                  <a:pt x="178" y="94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217" y="97"/>
                  <a:pt x="269" y="97"/>
                  <a:pt x="322" y="99"/>
                </a:cubicBezTo>
                <a:cubicBezTo>
                  <a:pt x="424" y="101"/>
                  <a:pt x="424" y="101"/>
                  <a:pt x="424" y="101"/>
                </a:cubicBezTo>
                <a:cubicBezTo>
                  <a:pt x="437" y="100"/>
                  <a:pt x="451" y="101"/>
                  <a:pt x="464" y="98"/>
                </a:cubicBezTo>
                <a:cubicBezTo>
                  <a:pt x="460" y="98"/>
                  <a:pt x="456" y="99"/>
                  <a:pt x="452" y="98"/>
                </a:cubicBezTo>
                <a:cubicBezTo>
                  <a:pt x="458" y="96"/>
                  <a:pt x="466" y="99"/>
                  <a:pt x="470" y="96"/>
                </a:cubicBezTo>
                <a:cubicBezTo>
                  <a:pt x="463" y="95"/>
                  <a:pt x="456" y="94"/>
                  <a:pt x="450" y="96"/>
                </a:cubicBezTo>
                <a:cubicBezTo>
                  <a:pt x="450" y="96"/>
                  <a:pt x="450" y="96"/>
                  <a:pt x="450" y="96"/>
                </a:cubicBezTo>
                <a:cubicBezTo>
                  <a:pt x="448" y="97"/>
                  <a:pt x="448" y="97"/>
                  <a:pt x="448" y="97"/>
                </a:cubicBezTo>
                <a:cubicBezTo>
                  <a:pt x="448" y="97"/>
                  <a:pt x="449" y="97"/>
                  <a:pt x="449" y="98"/>
                </a:cubicBezTo>
                <a:cubicBezTo>
                  <a:pt x="448" y="99"/>
                  <a:pt x="448" y="99"/>
                  <a:pt x="448" y="99"/>
                </a:cubicBezTo>
                <a:cubicBezTo>
                  <a:pt x="426" y="99"/>
                  <a:pt x="426" y="99"/>
                  <a:pt x="426" y="99"/>
                </a:cubicBezTo>
                <a:cubicBezTo>
                  <a:pt x="426" y="98"/>
                  <a:pt x="426" y="98"/>
                  <a:pt x="426" y="98"/>
                </a:cubicBezTo>
                <a:cubicBezTo>
                  <a:pt x="424" y="100"/>
                  <a:pt x="421" y="100"/>
                  <a:pt x="417" y="99"/>
                </a:cubicBezTo>
                <a:cubicBezTo>
                  <a:pt x="418" y="99"/>
                  <a:pt x="418" y="98"/>
                  <a:pt x="419" y="98"/>
                </a:cubicBezTo>
                <a:cubicBezTo>
                  <a:pt x="418" y="98"/>
                  <a:pt x="418" y="98"/>
                  <a:pt x="418" y="98"/>
                </a:cubicBezTo>
                <a:cubicBezTo>
                  <a:pt x="426" y="97"/>
                  <a:pt x="435" y="97"/>
                  <a:pt x="443" y="96"/>
                </a:cubicBezTo>
                <a:cubicBezTo>
                  <a:pt x="440" y="96"/>
                  <a:pt x="437" y="95"/>
                  <a:pt x="434" y="95"/>
                </a:cubicBezTo>
                <a:cubicBezTo>
                  <a:pt x="444" y="91"/>
                  <a:pt x="456" y="94"/>
                  <a:pt x="466" y="92"/>
                </a:cubicBezTo>
                <a:cubicBezTo>
                  <a:pt x="468" y="92"/>
                  <a:pt x="470" y="93"/>
                  <a:pt x="473" y="92"/>
                </a:cubicBezTo>
                <a:cubicBezTo>
                  <a:pt x="471" y="91"/>
                  <a:pt x="471" y="91"/>
                  <a:pt x="471" y="91"/>
                </a:cubicBezTo>
                <a:cubicBezTo>
                  <a:pt x="479" y="89"/>
                  <a:pt x="479" y="89"/>
                  <a:pt x="479" y="89"/>
                </a:cubicBezTo>
                <a:cubicBezTo>
                  <a:pt x="478" y="89"/>
                  <a:pt x="478" y="89"/>
                  <a:pt x="477" y="88"/>
                </a:cubicBezTo>
                <a:cubicBezTo>
                  <a:pt x="478" y="87"/>
                  <a:pt x="479" y="87"/>
                  <a:pt x="480" y="87"/>
                </a:cubicBezTo>
                <a:cubicBezTo>
                  <a:pt x="480" y="87"/>
                  <a:pt x="480" y="87"/>
                  <a:pt x="480" y="87"/>
                </a:cubicBezTo>
                <a:cubicBezTo>
                  <a:pt x="482" y="85"/>
                  <a:pt x="483" y="86"/>
                  <a:pt x="485" y="84"/>
                </a:cubicBezTo>
                <a:cubicBezTo>
                  <a:pt x="486" y="84"/>
                  <a:pt x="488" y="84"/>
                  <a:pt x="489" y="83"/>
                </a:cubicBezTo>
                <a:cubicBezTo>
                  <a:pt x="487" y="82"/>
                  <a:pt x="484" y="84"/>
                  <a:pt x="483" y="82"/>
                </a:cubicBezTo>
                <a:cubicBezTo>
                  <a:pt x="493" y="81"/>
                  <a:pt x="493" y="81"/>
                  <a:pt x="493" y="81"/>
                </a:cubicBezTo>
                <a:cubicBezTo>
                  <a:pt x="492" y="79"/>
                  <a:pt x="495" y="78"/>
                  <a:pt x="493" y="77"/>
                </a:cubicBezTo>
                <a:cubicBezTo>
                  <a:pt x="491" y="77"/>
                  <a:pt x="490" y="77"/>
                  <a:pt x="489" y="76"/>
                </a:cubicBezTo>
                <a:cubicBezTo>
                  <a:pt x="490" y="74"/>
                  <a:pt x="492" y="75"/>
                  <a:pt x="493" y="75"/>
                </a:cubicBezTo>
                <a:cubicBezTo>
                  <a:pt x="494" y="66"/>
                  <a:pt x="494" y="66"/>
                  <a:pt x="494" y="66"/>
                </a:cubicBezTo>
                <a:cubicBezTo>
                  <a:pt x="493" y="66"/>
                  <a:pt x="493" y="66"/>
                  <a:pt x="492" y="65"/>
                </a:cubicBezTo>
                <a:cubicBezTo>
                  <a:pt x="495" y="65"/>
                  <a:pt x="495" y="60"/>
                  <a:pt x="496" y="58"/>
                </a:cubicBezTo>
                <a:cubicBezTo>
                  <a:pt x="494" y="49"/>
                  <a:pt x="498" y="40"/>
                  <a:pt x="493" y="32"/>
                </a:cubicBezTo>
                <a:cubicBezTo>
                  <a:pt x="493" y="40"/>
                  <a:pt x="493" y="40"/>
                  <a:pt x="493" y="40"/>
                </a:cubicBezTo>
                <a:cubicBezTo>
                  <a:pt x="489" y="37"/>
                  <a:pt x="487" y="33"/>
                  <a:pt x="483" y="31"/>
                </a:cubicBezTo>
                <a:cubicBezTo>
                  <a:pt x="484" y="30"/>
                  <a:pt x="486" y="31"/>
                  <a:pt x="488" y="32"/>
                </a:cubicBezTo>
                <a:cubicBezTo>
                  <a:pt x="481" y="27"/>
                  <a:pt x="481" y="27"/>
                  <a:pt x="481" y="27"/>
                </a:cubicBezTo>
                <a:cubicBezTo>
                  <a:pt x="483" y="26"/>
                  <a:pt x="486" y="28"/>
                  <a:pt x="488" y="28"/>
                </a:cubicBezTo>
                <a:cubicBezTo>
                  <a:pt x="482" y="25"/>
                  <a:pt x="477" y="19"/>
                  <a:pt x="472" y="16"/>
                </a:cubicBezTo>
                <a:cubicBezTo>
                  <a:pt x="465" y="13"/>
                  <a:pt x="457" y="11"/>
                  <a:pt x="450" y="11"/>
                </a:cubicBezTo>
                <a:cubicBezTo>
                  <a:pt x="440" y="8"/>
                  <a:pt x="432" y="9"/>
                  <a:pt x="422" y="8"/>
                </a:cubicBezTo>
                <a:cubicBezTo>
                  <a:pt x="359" y="8"/>
                  <a:pt x="359" y="8"/>
                  <a:pt x="359" y="8"/>
                </a:cubicBezTo>
                <a:cubicBezTo>
                  <a:pt x="359" y="8"/>
                  <a:pt x="359" y="8"/>
                  <a:pt x="359" y="9"/>
                </a:cubicBezTo>
                <a:cubicBezTo>
                  <a:pt x="357" y="10"/>
                  <a:pt x="354" y="8"/>
                  <a:pt x="352" y="8"/>
                </a:cubicBezTo>
                <a:cubicBezTo>
                  <a:pt x="342" y="8"/>
                  <a:pt x="342" y="8"/>
                  <a:pt x="342" y="8"/>
                </a:cubicBezTo>
                <a:cubicBezTo>
                  <a:pt x="343" y="9"/>
                  <a:pt x="343" y="9"/>
                  <a:pt x="343" y="9"/>
                </a:cubicBezTo>
                <a:cubicBezTo>
                  <a:pt x="287" y="11"/>
                  <a:pt x="233" y="9"/>
                  <a:pt x="178" y="7"/>
                </a:cubicBezTo>
                <a:cubicBezTo>
                  <a:pt x="160" y="7"/>
                  <a:pt x="143" y="5"/>
                  <a:pt x="125" y="5"/>
                </a:cubicBezTo>
                <a:cubicBezTo>
                  <a:pt x="124" y="4"/>
                  <a:pt x="124" y="4"/>
                  <a:pt x="124" y="4"/>
                </a:cubicBezTo>
                <a:cubicBezTo>
                  <a:pt x="125" y="3"/>
                  <a:pt x="126" y="4"/>
                  <a:pt x="127" y="3"/>
                </a:cubicBezTo>
                <a:cubicBezTo>
                  <a:pt x="114" y="0"/>
                  <a:pt x="99" y="4"/>
                  <a:pt x="86" y="2"/>
                </a:cubicBezTo>
                <a:cubicBezTo>
                  <a:pt x="69" y="1"/>
                  <a:pt x="50" y="4"/>
                  <a:pt x="33" y="1"/>
                </a:cubicBezTo>
                <a:cubicBezTo>
                  <a:pt x="24" y="0"/>
                  <a:pt x="14" y="1"/>
                  <a:pt x="8" y="7"/>
                </a:cubicBezTo>
                <a:cubicBezTo>
                  <a:pt x="8" y="7"/>
                  <a:pt x="8" y="7"/>
                  <a:pt x="8" y="7"/>
                </a:cubicBezTo>
                <a:cubicBezTo>
                  <a:pt x="6" y="8"/>
                  <a:pt x="8" y="11"/>
                  <a:pt x="5" y="12"/>
                </a:cubicBezTo>
                <a:cubicBezTo>
                  <a:pt x="5" y="15"/>
                  <a:pt x="5" y="15"/>
                  <a:pt x="5" y="15"/>
                </a:cubicBezTo>
                <a:cubicBezTo>
                  <a:pt x="7" y="16"/>
                  <a:pt x="8" y="14"/>
                  <a:pt x="10" y="15"/>
                </a:cubicBezTo>
                <a:cubicBezTo>
                  <a:pt x="8" y="18"/>
                  <a:pt x="4" y="18"/>
                  <a:pt x="3" y="22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4"/>
                  <a:pt x="4" y="26"/>
                  <a:pt x="3" y="28"/>
                </a:cubicBezTo>
                <a:cubicBezTo>
                  <a:pt x="4" y="28"/>
                  <a:pt x="5" y="27"/>
                  <a:pt x="5" y="28"/>
                </a:cubicBezTo>
                <a:cubicBezTo>
                  <a:pt x="3" y="30"/>
                  <a:pt x="3" y="30"/>
                  <a:pt x="3" y="30"/>
                </a:cubicBezTo>
                <a:cubicBezTo>
                  <a:pt x="5" y="31"/>
                  <a:pt x="5" y="31"/>
                  <a:pt x="5" y="31"/>
                </a:cubicBezTo>
                <a:cubicBezTo>
                  <a:pt x="5" y="32"/>
                  <a:pt x="4" y="32"/>
                  <a:pt x="4" y="33"/>
                </a:cubicBezTo>
                <a:cubicBezTo>
                  <a:pt x="5" y="33"/>
                  <a:pt x="5" y="33"/>
                  <a:pt x="5" y="33"/>
                </a:cubicBezTo>
                <a:cubicBezTo>
                  <a:pt x="5" y="33"/>
                  <a:pt x="5" y="35"/>
                  <a:pt x="4" y="36"/>
                </a:cubicBezTo>
                <a:cubicBezTo>
                  <a:pt x="5" y="37"/>
                  <a:pt x="7" y="35"/>
                  <a:pt x="6" y="38"/>
                </a:cubicBezTo>
                <a:cubicBezTo>
                  <a:pt x="6" y="39"/>
                  <a:pt x="5" y="39"/>
                  <a:pt x="4" y="39"/>
                </a:cubicBezTo>
                <a:cubicBezTo>
                  <a:pt x="4" y="40"/>
                  <a:pt x="4" y="40"/>
                  <a:pt x="4" y="40"/>
                </a:cubicBezTo>
                <a:cubicBezTo>
                  <a:pt x="5" y="40"/>
                  <a:pt x="5" y="40"/>
                  <a:pt x="5" y="41"/>
                </a:cubicBezTo>
                <a:cubicBezTo>
                  <a:pt x="0" y="42"/>
                  <a:pt x="3" y="46"/>
                  <a:pt x="2" y="49"/>
                </a:cubicBezTo>
                <a:cubicBezTo>
                  <a:pt x="2" y="50"/>
                  <a:pt x="3" y="50"/>
                  <a:pt x="3" y="51"/>
                </a:cubicBezTo>
                <a:cubicBezTo>
                  <a:pt x="2" y="52"/>
                  <a:pt x="2" y="52"/>
                  <a:pt x="2" y="52"/>
                </a:cubicBezTo>
                <a:cubicBezTo>
                  <a:pt x="4" y="53"/>
                  <a:pt x="2" y="54"/>
                  <a:pt x="3" y="56"/>
                </a:cubicBezTo>
                <a:close/>
                <a:moveTo>
                  <a:pt x="491" y="41"/>
                </a:moveTo>
                <a:cubicBezTo>
                  <a:pt x="491" y="41"/>
                  <a:pt x="492" y="42"/>
                  <a:pt x="493" y="41"/>
                </a:cubicBezTo>
                <a:cubicBezTo>
                  <a:pt x="493" y="43"/>
                  <a:pt x="493" y="43"/>
                  <a:pt x="493" y="43"/>
                </a:cubicBezTo>
                <a:lnTo>
                  <a:pt x="491" y="41"/>
                </a:lnTo>
                <a:close/>
                <a:moveTo>
                  <a:pt x="305" y="14"/>
                </a:moveTo>
                <a:cubicBezTo>
                  <a:pt x="291" y="14"/>
                  <a:pt x="276" y="15"/>
                  <a:pt x="263" y="13"/>
                </a:cubicBezTo>
                <a:cubicBezTo>
                  <a:pt x="277" y="14"/>
                  <a:pt x="290" y="13"/>
                  <a:pt x="305" y="14"/>
                </a:cubicBezTo>
                <a:close/>
                <a:moveTo>
                  <a:pt x="367" y="9"/>
                </a:moveTo>
                <a:cubicBezTo>
                  <a:pt x="396" y="10"/>
                  <a:pt x="428" y="8"/>
                  <a:pt x="456" y="17"/>
                </a:cubicBezTo>
                <a:cubicBezTo>
                  <a:pt x="455" y="17"/>
                  <a:pt x="449" y="18"/>
                  <a:pt x="448" y="16"/>
                </a:cubicBezTo>
                <a:cubicBezTo>
                  <a:pt x="422" y="10"/>
                  <a:pt x="393" y="13"/>
                  <a:pt x="367" y="9"/>
                </a:cubicBezTo>
                <a:close/>
                <a:moveTo>
                  <a:pt x="367" y="15"/>
                </a:moveTo>
                <a:cubicBezTo>
                  <a:pt x="389" y="14"/>
                  <a:pt x="415" y="13"/>
                  <a:pt x="437" y="17"/>
                </a:cubicBezTo>
                <a:cubicBezTo>
                  <a:pt x="415" y="15"/>
                  <a:pt x="390" y="15"/>
                  <a:pt x="367" y="15"/>
                </a:cubicBezTo>
                <a:close/>
                <a:moveTo>
                  <a:pt x="391" y="99"/>
                </a:moveTo>
                <a:cubicBezTo>
                  <a:pt x="389" y="99"/>
                  <a:pt x="389" y="99"/>
                  <a:pt x="389" y="99"/>
                </a:cubicBezTo>
                <a:cubicBezTo>
                  <a:pt x="390" y="99"/>
                  <a:pt x="390" y="99"/>
                  <a:pt x="391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3" y="99"/>
                  <a:pt x="394" y="99"/>
                  <a:pt x="395" y="98"/>
                </a:cubicBezTo>
                <a:cubicBezTo>
                  <a:pt x="394" y="98"/>
                  <a:pt x="394" y="98"/>
                  <a:pt x="393" y="98"/>
                </a:cubicBezTo>
                <a:cubicBezTo>
                  <a:pt x="396" y="98"/>
                  <a:pt x="396" y="98"/>
                  <a:pt x="396" y="98"/>
                </a:cubicBezTo>
                <a:cubicBezTo>
                  <a:pt x="396" y="99"/>
                  <a:pt x="396" y="99"/>
                  <a:pt x="396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2" y="99"/>
                  <a:pt x="392" y="99"/>
                  <a:pt x="391" y="99"/>
                </a:cubicBezTo>
                <a:close/>
                <a:moveTo>
                  <a:pt x="234" y="95"/>
                </a:moveTo>
                <a:cubicBezTo>
                  <a:pt x="242" y="95"/>
                  <a:pt x="249" y="96"/>
                  <a:pt x="255" y="95"/>
                </a:cubicBezTo>
                <a:cubicBezTo>
                  <a:pt x="260" y="98"/>
                  <a:pt x="265" y="94"/>
                  <a:pt x="269" y="96"/>
                </a:cubicBezTo>
                <a:cubicBezTo>
                  <a:pt x="270" y="95"/>
                  <a:pt x="270" y="95"/>
                  <a:pt x="270" y="95"/>
                </a:cubicBezTo>
                <a:cubicBezTo>
                  <a:pt x="270" y="95"/>
                  <a:pt x="270" y="96"/>
                  <a:pt x="271" y="96"/>
                </a:cubicBezTo>
                <a:cubicBezTo>
                  <a:pt x="289" y="96"/>
                  <a:pt x="289" y="96"/>
                  <a:pt x="289" y="96"/>
                </a:cubicBezTo>
                <a:cubicBezTo>
                  <a:pt x="367" y="97"/>
                  <a:pt x="367" y="97"/>
                  <a:pt x="367" y="97"/>
                </a:cubicBezTo>
                <a:cubicBezTo>
                  <a:pt x="373" y="98"/>
                  <a:pt x="382" y="96"/>
                  <a:pt x="388" y="99"/>
                </a:cubicBezTo>
                <a:cubicBezTo>
                  <a:pt x="364" y="98"/>
                  <a:pt x="341" y="98"/>
                  <a:pt x="317" y="98"/>
                </a:cubicBezTo>
                <a:lnTo>
                  <a:pt x="234" y="95"/>
                </a:lnTo>
                <a:close/>
                <a:moveTo>
                  <a:pt x="199" y="95"/>
                </a:moveTo>
                <a:cubicBezTo>
                  <a:pt x="202" y="94"/>
                  <a:pt x="202" y="94"/>
                  <a:pt x="202" y="94"/>
                </a:cubicBezTo>
                <a:cubicBezTo>
                  <a:pt x="225" y="95"/>
                  <a:pt x="225" y="95"/>
                  <a:pt x="225" y="95"/>
                </a:cubicBezTo>
                <a:lnTo>
                  <a:pt x="199" y="95"/>
                </a:lnTo>
                <a:close/>
                <a:moveTo>
                  <a:pt x="181" y="93"/>
                </a:moveTo>
                <a:cubicBezTo>
                  <a:pt x="185" y="95"/>
                  <a:pt x="188" y="93"/>
                  <a:pt x="191" y="94"/>
                </a:cubicBezTo>
                <a:cubicBezTo>
                  <a:pt x="181" y="94"/>
                  <a:pt x="181" y="94"/>
                  <a:pt x="181" y="94"/>
                </a:cubicBezTo>
                <a:lnTo>
                  <a:pt x="181" y="93"/>
                </a:lnTo>
                <a:close/>
                <a:moveTo>
                  <a:pt x="161" y="90"/>
                </a:moveTo>
                <a:cubicBezTo>
                  <a:pt x="152" y="89"/>
                  <a:pt x="143" y="88"/>
                  <a:pt x="135" y="88"/>
                </a:cubicBezTo>
                <a:cubicBezTo>
                  <a:pt x="144" y="87"/>
                  <a:pt x="152" y="89"/>
                  <a:pt x="161" y="90"/>
                </a:cubicBezTo>
                <a:cubicBezTo>
                  <a:pt x="166" y="90"/>
                  <a:pt x="170" y="90"/>
                  <a:pt x="175" y="90"/>
                </a:cubicBezTo>
                <a:cubicBezTo>
                  <a:pt x="170" y="90"/>
                  <a:pt x="166" y="90"/>
                  <a:pt x="161" y="90"/>
                </a:cubicBezTo>
                <a:close/>
                <a:moveTo>
                  <a:pt x="53" y="83"/>
                </a:moveTo>
                <a:cubicBezTo>
                  <a:pt x="55" y="83"/>
                  <a:pt x="57" y="83"/>
                  <a:pt x="59" y="84"/>
                </a:cubicBezTo>
                <a:cubicBezTo>
                  <a:pt x="60" y="84"/>
                  <a:pt x="61" y="84"/>
                  <a:pt x="62" y="84"/>
                </a:cubicBezTo>
                <a:cubicBezTo>
                  <a:pt x="61" y="84"/>
                  <a:pt x="60" y="84"/>
                  <a:pt x="59" y="84"/>
                </a:cubicBezTo>
                <a:cubicBezTo>
                  <a:pt x="57" y="84"/>
                  <a:pt x="55" y="84"/>
                  <a:pt x="53" y="8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98F26591-9ED9-4352-0E2E-3AA295C2B365}"/>
              </a:ext>
            </a:extLst>
          </p:cNvPr>
          <p:cNvSpPr txBox="1"/>
          <p:nvPr/>
        </p:nvSpPr>
        <p:spPr>
          <a:xfrm>
            <a:off x="6491120" y="1264903"/>
            <a:ext cx="3536950" cy="33855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35" name="Freeform 568">
            <a:extLst>
              <a:ext uri="{FF2B5EF4-FFF2-40B4-BE49-F238E27FC236}">
                <a16:creationId xmlns:a16="http://schemas.microsoft.com/office/drawing/2014/main" id="{90A5A3C5-C4DB-AB9B-6DE0-8B0B8F444954}"/>
              </a:ext>
            </a:extLst>
          </p:cNvPr>
          <p:cNvSpPr>
            <a:spLocks noEditPoints="1"/>
          </p:cNvSpPr>
          <p:nvPr/>
        </p:nvSpPr>
        <p:spPr bwMode="auto">
          <a:xfrm>
            <a:off x="6233539" y="1976752"/>
            <a:ext cx="5623498" cy="468000"/>
          </a:xfrm>
          <a:custGeom>
            <a:avLst/>
            <a:gdLst>
              <a:gd name="T0" fmla="*/ 4 w 498"/>
              <a:gd name="T1" fmla="*/ 59 h 101"/>
              <a:gd name="T2" fmla="*/ 7 w 498"/>
              <a:gd name="T3" fmla="*/ 62 h 101"/>
              <a:gd name="T4" fmla="*/ 6 w 498"/>
              <a:gd name="T5" fmla="*/ 66 h 101"/>
              <a:gd name="T6" fmla="*/ 7 w 498"/>
              <a:gd name="T7" fmla="*/ 72 h 101"/>
              <a:gd name="T8" fmla="*/ 130 w 498"/>
              <a:gd name="T9" fmla="*/ 91 h 101"/>
              <a:gd name="T10" fmla="*/ 167 w 498"/>
              <a:gd name="T11" fmla="*/ 94 h 101"/>
              <a:gd name="T12" fmla="*/ 464 w 498"/>
              <a:gd name="T13" fmla="*/ 98 h 101"/>
              <a:gd name="T14" fmla="*/ 450 w 498"/>
              <a:gd name="T15" fmla="*/ 96 h 101"/>
              <a:gd name="T16" fmla="*/ 449 w 498"/>
              <a:gd name="T17" fmla="*/ 98 h 101"/>
              <a:gd name="T18" fmla="*/ 426 w 498"/>
              <a:gd name="T19" fmla="*/ 98 h 101"/>
              <a:gd name="T20" fmla="*/ 418 w 498"/>
              <a:gd name="T21" fmla="*/ 98 h 101"/>
              <a:gd name="T22" fmla="*/ 466 w 498"/>
              <a:gd name="T23" fmla="*/ 92 h 101"/>
              <a:gd name="T24" fmla="*/ 479 w 498"/>
              <a:gd name="T25" fmla="*/ 89 h 101"/>
              <a:gd name="T26" fmla="*/ 480 w 498"/>
              <a:gd name="T27" fmla="*/ 87 h 101"/>
              <a:gd name="T28" fmla="*/ 483 w 498"/>
              <a:gd name="T29" fmla="*/ 82 h 101"/>
              <a:gd name="T30" fmla="*/ 489 w 498"/>
              <a:gd name="T31" fmla="*/ 76 h 101"/>
              <a:gd name="T32" fmla="*/ 492 w 498"/>
              <a:gd name="T33" fmla="*/ 65 h 101"/>
              <a:gd name="T34" fmla="*/ 493 w 498"/>
              <a:gd name="T35" fmla="*/ 40 h 101"/>
              <a:gd name="T36" fmla="*/ 481 w 498"/>
              <a:gd name="T37" fmla="*/ 27 h 101"/>
              <a:gd name="T38" fmla="*/ 450 w 498"/>
              <a:gd name="T39" fmla="*/ 11 h 101"/>
              <a:gd name="T40" fmla="*/ 359 w 498"/>
              <a:gd name="T41" fmla="*/ 9 h 101"/>
              <a:gd name="T42" fmla="*/ 343 w 498"/>
              <a:gd name="T43" fmla="*/ 9 h 101"/>
              <a:gd name="T44" fmla="*/ 124 w 498"/>
              <a:gd name="T45" fmla="*/ 4 h 101"/>
              <a:gd name="T46" fmla="*/ 33 w 498"/>
              <a:gd name="T47" fmla="*/ 1 h 101"/>
              <a:gd name="T48" fmla="*/ 5 w 498"/>
              <a:gd name="T49" fmla="*/ 12 h 101"/>
              <a:gd name="T50" fmla="*/ 3 w 498"/>
              <a:gd name="T51" fmla="*/ 22 h 101"/>
              <a:gd name="T52" fmla="*/ 5 w 498"/>
              <a:gd name="T53" fmla="*/ 28 h 101"/>
              <a:gd name="T54" fmla="*/ 4 w 498"/>
              <a:gd name="T55" fmla="*/ 33 h 101"/>
              <a:gd name="T56" fmla="*/ 6 w 498"/>
              <a:gd name="T57" fmla="*/ 38 h 101"/>
              <a:gd name="T58" fmla="*/ 5 w 498"/>
              <a:gd name="T59" fmla="*/ 41 h 101"/>
              <a:gd name="T60" fmla="*/ 2 w 498"/>
              <a:gd name="T61" fmla="*/ 52 h 101"/>
              <a:gd name="T62" fmla="*/ 493 w 498"/>
              <a:gd name="T63" fmla="*/ 41 h 101"/>
              <a:gd name="T64" fmla="*/ 305 w 498"/>
              <a:gd name="T65" fmla="*/ 14 h 101"/>
              <a:gd name="T66" fmla="*/ 367 w 498"/>
              <a:gd name="T67" fmla="*/ 9 h 101"/>
              <a:gd name="T68" fmla="*/ 367 w 498"/>
              <a:gd name="T69" fmla="*/ 9 h 101"/>
              <a:gd name="T70" fmla="*/ 367 w 498"/>
              <a:gd name="T71" fmla="*/ 15 h 101"/>
              <a:gd name="T72" fmla="*/ 391 w 498"/>
              <a:gd name="T73" fmla="*/ 99 h 101"/>
              <a:gd name="T74" fmla="*/ 393 w 498"/>
              <a:gd name="T75" fmla="*/ 98 h 101"/>
              <a:gd name="T76" fmla="*/ 393 w 498"/>
              <a:gd name="T77" fmla="*/ 99 h 101"/>
              <a:gd name="T78" fmla="*/ 255 w 498"/>
              <a:gd name="T79" fmla="*/ 95 h 101"/>
              <a:gd name="T80" fmla="*/ 271 w 498"/>
              <a:gd name="T81" fmla="*/ 96 h 101"/>
              <a:gd name="T82" fmla="*/ 388 w 498"/>
              <a:gd name="T83" fmla="*/ 99 h 101"/>
              <a:gd name="T84" fmla="*/ 199 w 498"/>
              <a:gd name="T85" fmla="*/ 95 h 101"/>
              <a:gd name="T86" fmla="*/ 199 w 498"/>
              <a:gd name="T87" fmla="*/ 95 h 101"/>
              <a:gd name="T88" fmla="*/ 181 w 498"/>
              <a:gd name="T89" fmla="*/ 94 h 101"/>
              <a:gd name="T90" fmla="*/ 135 w 498"/>
              <a:gd name="T91" fmla="*/ 88 h 101"/>
              <a:gd name="T92" fmla="*/ 161 w 498"/>
              <a:gd name="T93" fmla="*/ 90 h 101"/>
              <a:gd name="T94" fmla="*/ 62 w 498"/>
              <a:gd name="T95" fmla="*/ 84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8" h="101">
                <a:moveTo>
                  <a:pt x="3" y="56"/>
                </a:moveTo>
                <a:cubicBezTo>
                  <a:pt x="5" y="56"/>
                  <a:pt x="6" y="56"/>
                  <a:pt x="8" y="58"/>
                </a:cubicBezTo>
                <a:cubicBezTo>
                  <a:pt x="7" y="59"/>
                  <a:pt x="5" y="58"/>
                  <a:pt x="4" y="59"/>
                </a:cubicBezTo>
                <a:cubicBezTo>
                  <a:pt x="10" y="61"/>
                  <a:pt x="10" y="61"/>
                  <a:pt x="10" y="61"/>
                </a:cubicBezTo>
                <a:cubicBezTo>
                  <a:pt x="9" y="62"/>
                  <a:pt x="7" y="61"/>
                  <a:pt x="6" y="61"/>
                </a:cubicBezTo>
                <a:cubicBezTo>
                  <a:pt x="7" y="62"/>
                  <a:pt x="7" y="62"/>
                  <a:pt x="7" y="62"/>
                </a:cubicBezTo>
                <a:cubicBezTo>
                  <a:pt x="5" y="63"/>
                  <a:pt x="5" y="64"/>
                  <a:pt x="3" y="65"/>
                </a:cubicBezTo>
                <a:cubicBezTo>
                  <a:pt x="5" y="65"/>
                  <a:pt x="6" y="64"/>
                  <a:pt x="7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9"/>
                  <a:pt x="10" y="70"/>
                  <a:pt x="11" y="71"/>
                </a:cubicBezTo>
                <a:cubicBezTo>
                  <a:pt x="10" y="72"/>
                  <a:pt x="9" y="72"/>
                  <a:pt x="7" y="72"/>
                </a:cubicBezTo>
                <a:cubicBezTo>
                  <a:pt x="21" y="80"/>
                  <a:pt x="38" y="83"/>
                  <a:pt x="54" y="88"/>
                </a:cubicBezTo>
                <a:cubicBezTo>
                  <a:pt x="84" y="91"/>
                  <a:pt x="118" y="91"/>
                  <a:pt x="150" y="93"/>
                </a:cubicBezTo>
                <a:cubicBezTo>
                  <a:pt x="143" y="92"/>
                  <a:pt x="137" y="92"/>
                  <a:pt x="130" y="91"/>
                </a:cubicBezTo>
                <a:cubicBezTo>
                  <a:pt x="146" y="91"/>
                  <a:pt x="162" y="92"/>
                  <a:pt x="178" y="93"/>
                </a:cubicBezTo>
                <a:cubicBezTo>
                  <a:pt x="178" y="94"/>
                  <a:pt x="178" y="94"/>
                  <a:pt x="178" y="94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217" y="97"/>
                  <a:pt x="269" y="97"/>
                  <a:pt x="322" y="99"/>
                </a:cubicBezTo>
                <a:cubicBezTo>
                  <a:pt x="424" y="101"/>
                  <a:pt x="424" y="101"/>
                  <a:pt x="424" y="101"/>
                </a:cubicBezTo>
                <a:cubicBezTo>
                  <a:pt x="437" y="100"/>
                  <a:pt x="451" y="101"/>
                  <a:pt x="464" y="98"/>
                </a:cubicBezTo>
                <a:cubicBezTo>
                  <a:pt x="460" y="98"/>
                  <a:pt x="456" y="99"/>
                  <a:pt x="452" y="98"/>
                </a:cubicBezTo>
                <a:cubicBezTo>
                  <a:pt x="458" y="96"/>
                  <a:pt x="466" y="99"/>
                  <a:pt x="470" y="96"/>
                </a:cubicBezTo>
                <a:cubicBezTo>
                  <a:pt x="463" y="95"/>
                  <a:pt x="456" y="94"/>
                  <a:pt x="450" y="96"/>
                </a:cubicBezTo>
                <a:cubicBezTo>
                  <a:pt x="450" y="96"/>
                  <a:pt x="450" y="96"/>
                  <a:pt x="450" y="96"/>
                </a:cubicBezTo>
                <a:cubicBezTo>
                  <a:pt x="448" y="97"/>
                  <a:pt x="448" y="97"/>
                  <a:pt x="448" y="97"/>
                </a:cubicBezTo>
                <a:cubicBezTo>
                  <a:pt x="448" y="97"/>
                  <a:pt x="449" y="97"/>
                  <a:pt x="449" y="98"/>
                </a:cubicBezTo>
                <a:cubicBezTo>
                  <a:pt x="448" y="99"/>
                  <a:pt x="448" y="99"/>
                  <a:pt x="448" y="99"/>
                </a:cubicBezTo>
                <a:cubicBezTo>
                  <a:pt x="426" y="99"/>
                  <a:pt x="426" y="99"/>
                  <a:pt x="426" y="99"/>
                </a:cubicBezTo>
                <a:cubicBezTo>
                  <a:pt x="426" y="98"/>
                  <a:pt x="426" y="98"/>
                  <a:pt x="426" y="98"/>
                </a:cubicBezTo>
                <a:cubicBezTo>
                  <a:pt x="424" y="100"/>
                  <a:pt x="421" y="100"/>
                  <a:pt x="417" y="99"/>
                </a:cubicBezTo>
                <a:cubicBezTo>
                  <a:pt x="418" y="99"/>
                  <a:pt x="418" y="98"/>
                  <a:pt x="419" y="98"/>
                </a:cubicBezTo>
                <a:cubicBezTo>
                  <a:pt x="418" y="98"/>
                  <a:pt x="418" y="98"/>
                  <a:pt x="418" y="98"/>
                </a:cubicBezTo>
                <a:cubicBezTo>
                  <a:pt x="426" y="97"/>
                  <a:pt x="435" y="97"/>
                  <a:pt x="443" y="96"/>
                </a:cubicBezTo>
                <a:cubicBezTo>
                  <a:pt x="440" y="96"/>
                  <a:pt x="437" y="95"/>
                  <a:pt x="434" y="95"/>
                </a:cubicBezTo>
                <a:cubicBezTo>
                  <a:pt x="444" y="91"/>
                  <a:pt x="456" y="94"/>
                  <a:pt x="466" y="92"/>
                </a:cubicBezTo>
                <a:cubicBezTo>
                  <a:pt x="468" y="92"/>
                  <a:pt x="470" y="93"/>
                  <a:pt x="473" y="92"/>
                </a:cubicBezTo>
                <a:cubicBezTo>
                  <a:pt x="471" y="91"/>
                  <a:pt x="471" y="91"/>
                  <a:pt x="471" y="91"/>
                </a:cubicBezTo>
                <a:cubicBezTo>
                  <a:pt x="479" y="89"/>
                  <a:pt x="479" y="89"/>
                  <a:pt x="479" y="89"/>
                </a:cubicBezTo>
                <a:cubicBezTo>
                  <a:pt x="478" y="89"/>
                  <a:pt x="478" y="89"/>
                  <a:pt x="477" y="88"/>
                </a:cubicBezTo>
                <a:cubicBezTo>
                  <a:pt x="478" y="87"/>
                  <a:pt x="479" y="87"/>
                  <a:pt x="480" y="87"/>
                </a:cubicBezTo>
                <a:cubicBezTo>
                  <a:pt x="480" y="87"/>
                  <a:pt x="480" y="87"/>
                  <a:pt x="480" y="87"/>
                </a:cubicBezTo>
                <a:cubicBezTo>
                  <a:pt x="482" y="85"/>
                  <a:pt x="483" y="86"/>
                  <a:pt x="485" y="84"/>
                </a:cubicBezTo>
                <a:cubicBezTo>
                  <a:pt x="486" y="84"/>
                  <a:pt x="488" y="84"/>
                  <a:pt x="489" y="83"/>
                </a:cubicBezTo>
                <a:cubicBezTo>
                  <a:pt x="487" y="82"/>
                  <a:pt x="484" y="84"/>
                  <a:pt x="483" y="82"/>
                </a:cubicBezTo>
                <a:cubicBezTo>
                  <a:pt x="493" y="81"/>
                  <a:pt x="493" y="81"/>
                  <a:pt x="493" y="81"/>
                </a:cubicBezTo>
                <a:cubicBezTo>
                  <a:pt x="492" y="79"/>
                  <a:pt x="495" y="78"/>
                  <a:pt x="493" y="77"/>
                </a:cubicBezTo>
                <a:cubicBezTo>
                  <a:pt x="491" y="77"/>
                  <a:pt x="490" y="77"/>
                  <a:pt x="489" y="76"/>
                </a:cubicBezTo>
                <a:cubicBezTo>
                  <a:pt x="490" y="74"/>
                  <a:pt x="492" y="75"/>
                  <a:pt x="493" y="75"/>
                </a:cubicBezTo>
                <a:cubicBezTo>
                  <a:pt x="494" y="66"/>
                  <a:pt x="494" y="66"/>
                  <a:pt x="494" y="66"/>
                </a:cubicBezTo>
                <a:cubicBezTo>
                  <a:pt x="493" y="66"/>
                  <a:pt x="493" y="66"/>
                  <a:pt x="492" y="65"/>
                </a:cubicBezTo>
                <a:cubicBezTo>
                  <a:pt x="495" y="65"/>
                  <a:pt x="495" y="60"/>
                  <a:pt x="496" y="58"/>
                </a:cubicBezTo>
                <a:cubicBezTo>
                  <a:pt x="494" y="49"/>
                  <a:pt x="498" y="40"/>
                  <a:pt x="493" y="32"/>
                </a:cubicBezTo>
                <a:cubicBezTo>
                  <a:pt x="493" y="40"/>
                  <a:pt x="493" y="40"/>
                  <a:pt x="493" y="40"/>
                </a:cubicBezTo>
                <a:cubicBezTo>
                  <a:pt x="489" y="37"/>
                  <a:pt x="487" y="33"/>
                  <a:pt x="483" y="31"/>
                </a:cubicBezTo>
                <a:cubicBezTo>
                  <a:pt x="484" y="30"/>
                  <a:pt x="486" y="31"/>
                  <a:pt x="488" y="32"/>
                </a:cubicBezTo>
                <a:cubicBezTo>
                  <a:pt x="481" y="27"/>
                  <a:pt x="481" y="27"/>
                  <a:pt x="481" y="27"/>
                </a:cubicBezTo>
                <a:cubicBezTo>
                  <a:pt x="483" y="26"/>
                  <a:pt x="486" y="28"/>
                  <a:pt x="488" y="28"/>
                </a:cubicBezTo>
                <a:cubicBezTo>
                  <a:pt x="482" y="25"/>
                  <a:pt x="477" y="19"/>
                  <a:pt x="472" y="16"/>
                </a:cubicBezTo>
                <a:cubicBezTo>
                  <a:pt x="465" y="13"/>
                  <a:pt x="457" y="11"/>
                  <a:pt x="450" y="11"/>
                </a:cubicBezTo>
                <a:cubicBezTo>
                  <a:pt x="440" y="8"/>
                  <a:pt x="432" y="9"/>
                  <a:pt x="422" y="8"/>
                </a:cubicBezTo>
                <a:cubicBezTo>
                  <a:pt x="359" y="8"/>
                  <a:pt x="359" y="8"/>
                  <a:pt x="359" y="8"/>
                </a:cubicBezTo>
                <a:cubicBezTo>
                  <a:pt x="359" y="8"/>
                  <a:pt x="359" y="8"/>
                  <a:pt x="359" y="9"/>
                </a:cubicBezTo>
                <a:cubicBezTo>
                  <a:pt x="357" y="10"/>
                  <a:pt x="354" y="8"/>
                  <a:pt x="352" y="8"/>
                </a:cubicBezTo>
                <a:cubicBezTo>
                  <a:pt x="342" y="8"/>
                  <a:pt x="342" y="8"/>
                  <a:pt x="342" y="8"/>
                </a:cubicBezTo>
                <a:cubicBezTo>
                  <a:pt x="343" y="9"/>
                  <a:pt x="343" y="9"/>
                  <a:pt x="343" y="9"/>
                </a:cubicBezTo>
                <a:cubicBezTo>
                  <a:pt x="287" y="11"/>
                  <a:pt x="233" y="9"/>
                  <a:pt x="178" y="7"/>
                </a:cubicBezTo>
                <a:cubicBezTo>
                  <a:pt x="160" y="7"/>
                  <a:pt x="143" y="5"/>
                  <a:pt x="125" y="5"/>
                </a:cubicBezTo>
                <a:cubicBezTo>
                  <a:pt x="124" y="4"/>
                  <a:pt x="124" y="4"/>
                  <a:pt x="124" y="4"/>
                </a:cubicBezTo>
                <a:cubicBezTo>
                  <a:pt x="125" y="3"/>
                  <a:pt x="126" y="4"/>
                  <a:pt x="127" y="3"/>
                </a:cubicBezTo>
                <a:cubicBezTo>
                  <a:pt x="114" y="0"/>
                  <a:pt x="99" y="4"/>
                  <a:pt x="86" y="2"/>
                </a:cubicBezTo>
                <a:cubicBezTo>
                  <a:pt x="69" y="1"/>
                  <a:pt x="50" y="4"/>
                  <a:pt x="33" y="1"/>
                </a:cubicBezTo>
                <a:cubicBezTo>
                  <a:pt x="24" y="0"/>
                  <a:pt x="14" y="1"/>
                  <a:pt x="8" y="7"/>
                </a:cubicBezTo>
                <a:cubicBezTo>
                  <a:pt x="8" y="7"/>
                  <a:pt x="8" y="7"/>
                  <a:pt x="8" y="7"/>
                </a:cubicBezTo>
                <a:cubicBezTo>
                  <a:pt x="6" y="8"/>
                  <a:pt x="8" y="11"/>
                  <a:pt x="5" y="12"/>
                </a:cubicBezTo>
                <a:cubicBezTo>
                  <a:pt x="5" y="15"/>
                  <a:pt x="5" y="15"/>
                  <a:pt x="5" y="15"/>
                </a:cubicBezTo>
                <a:cubicBezTo>
                  <a:pt x="7" y="16"/>
                  <a:pt x="8" y="14"/>
                  <a:pt x="10" y="15"/>
                </a:cubicBezTo>
                <a:cubicBezTo>
                  <a:pt x="8" y="18"/>
                  <a:pt x="4" y="18"/>
                  <a:pt x="3" y="22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4"/>
                  <a:pt x="4" y="26"/>
                  <a:pt x="3" y="28"/>
                </a:cubicBezTo>
                <a:cubicBezTo>
                  <a:pt x="4" y="28"/>
                  <a:pt x="5" y="27"/>
                  <a:pt x="5" y="28"/>
                </a:cubicBezTo>
                <a:cubicBezTo>
                  <a:pt x="3" y="30"/>
                  <a:pt x="3" y="30"/>
                  <a:pt x="3" y="30"/>
                </a:cubicBezTo>
                <a:cubicBezTo>
                  <a:pt x="5" y="31"/>
                  <a:pt x="5" y="31"/>
                  <a:pt x="5" y="31"/>
                </a:cubicBezTo>
                <a:cubicBezTo>
                  <a:pt x="5" y="32"/>
                  <a:pt x="4" y="32"/>
                  <a:pt x="4" y="33"/>
                </a:cubicBezTo>
                <a:cubicBezTo>
                  <a:pt x="5" y="33"/>
                  <a:pt x="5" y="33"/>
                  <a:pt x="5" y="33"/>
                </a:cubicBezTo>
                <a:cubicBezTo>
                  <a:pt x="5" y="33"/>
                  <a:pt x="5" y="35"/>
                  <a:pt x="4" y="36"/>
                </a:cubicBezTo>
                <a:cubicBezTo>
                  <a:pt x="5" y="37"/>
                  <a:pt x="7" y="35"/>
                  <a:pt x="6" y="38"/>
                </a:cubicBezTo>
                <a:cubicBezTo>
                  <a:pt x="6" y="39"/>
                  <a:pt x="5" y="39"/>
                  <a:pt x="4" y="39"/>
                </a:cubicBezTo>
                <a:cubicBezTo>
                  <a:pt x="4" y="40"/>
                  <a:pt x="4" y="40"/>
                  <a:pt x="4" y="40"/>
                </a:cubicBezTo>
                <a:cubicBezTo>
                  <a:pt x="5" y="40"/>
                  <a:pt x="5" y="40"/>
                  <a:pt x="5" y="41"/>
                </a:cubicBezTo>
                <a:cubicBezTo>
                  <a:pt x="0" y="42"/>
                  <a:pt x="3" y="46"/>
                  <a:pt x="2" y="49"/>
                </a:cubicBezTo>
                <a:cubicBezTo>
                  <a:pt x="2" y="50"/>
                  <a:pt x="3" y="50"/>
                  <a:pt x="3" y="51"/>
                </a:cubicBezTo>
                <a:cubicBezTo>
                  <a:pt x="2" y="52"/>
                  <a:pt x="2" y="52"/>
                  <a:pt x="2" y="52"/>
                </a:cubicBezTo>
                <a:cubicBezTo>
                  <a:pt x="4" y="53"/>
                  <a:pt x="2" y="54"/>
                  <a:pt x="3" y="56"/>
                </a:cubicBezTo>
                <a:close/>
                <a:moveTo>
                  <a:pt x="491" y="41"/>
                </a:moveTo>
                <a:cubicBezTo>
                  <a:pt x="491" y="41"/>
                  <a:pt x="492" y="42"/>
                  <a:pt x="493" y="41"/>
                </a:cubicBezTo>
                <a:cubicBezTo>
                  <a:pt x="493" y="43"/>
                  <a:pt x="493" y="43"/>
                  <a:pt x="493" y="43"/>
                </a:cubicBezTo>
                <a:lnTo>
                  <a:pt x="491" y="41"/>
                </a:lnTo>
                <a:close/>
                <a:moveTo>
                  <a:pt x="305" y="14"/>
                </a:moveTo>
                <a:cubicBezTo>
                  <a:pt x="291" y="14"/>
                  <a:pt x="276" y="15"/>
                  <a:pt x="263" y="13"/>
                </a:cubicBezTo>
                <a:cubicBezTo>
                  <a:pt x="277" y="14"/>
                  <a:pt x="290" y="13"/>
                  <a:pt x="305" y="14"/>
                </a:cubicBezTo>
                <a:close/>
                <a:moveTo>
                  <a:pt x="367" y="9"/>
                </a:moveTo>
                <a:cubicBezTo>
                  <a:pt x="396" y="10"/>
                  <a:pt x="428" y="8"/>
                  <a:pt x="456" y="17"/>
                </a:cubicBezTo>
                <a:cubicBezTo>
                  <a:pt x="455" y="17"/>
                  <a:pt x="449" y="18"/>
                  <a:pt x="448" y="16"/>
                </a:cubicBezTo>
                <a:cubicBezTo>
                  <a:pt x="422" y="10"/>
                  <a:pt x="393" y="13"/>
                  <a:pt x="367" y="9"/>
                </a:cubicBezTo>
                <a:close/>
                <a:moveTo>
                  <a:pt x="367" y="15"/>
                </a:moveTo>
                <a:cubicBezTo>
                  <a:pt x="389" y="14"/>
                  <a:pt x="415" y="13"/>
                  <a:pt x="437" y="17"/>
                </a:cubicBezTo>
                <a:cubicBezTo>
                  <a:pt x="415" y="15"/>
                  <a:pt x="390" y="15"/>
                  <a:pt x="367" y="15"/>
                </a:cubicBezTo>
                <a:close/>
                <a:moveTo>
                  <a:pt x="391" y="99"/>
                </a:moveTo>
                <a:cubicBezTo>
                  <a:pt x="389" y="99"/>
                  <a:pt x="389" y="99"/>
                  <a:pt x="389" y="99"/>
                </a:cubicBezTo>
                <a:cubicBezTo>
                  <a:pt x="390" y="99"/>
                  <a:pt x="390" y="99"/>
                  <a:pt x="391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3" y="99"/>
                  <a:pt x="394" y="99"/>
                  <a:pt x="395" y="98"/>
                </a:cubicBezTo>
                <a:cubicBezTo>
                  <a:pt x="394" y="98"/>
                  <a:pt x="394" y="98"/>
                  <a:pt x="393" y="98"/>
                </a:cubicBezTo>
                <a:cubicBezTo>
                  <a:pt x="396" y="98"/>
                  <a:pt x="396" y="98"/>
                  <a:pt x="396" y="98"/>
                </a:cubicBezTo>
                <a:cubicBezTo>
                  <a:pt x="396" y="99"/>
                  <a:pt x="396" y="99"/>
                  <a:pt x="396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2" y="99"/>
                  <a:pt x="392" y="99"/>
                  <a:pt x="391" y="99"/>
                </a:cubicBezTo>
                <a:close/>
                <a:moveTo>
                  <a:pt x="234" y="95"/>
                </a:moveTo>
                <a:cubicBezTo>
                  <a:pt x="242" y="95"/>
                  <a:pt x="249" y="96"/>
                  <a:pt x="255" y="95"/>
                </a:cubicBezTo>
                <a:cubicBezTo>
                  <a:pt x="260" y="98"/>
                  <a:pt x="265" y="94"/>
                  <a:pt x="269" y="96"/>
                </a:cubicBezTo>
                <a:cubicBezTo>
                  <a:pt x="270" y="95"/>
                  <a:pt x="270" y="95"/>
                  <a:pt x="270" y="95"/>
                </a:cubicBezTo>
                <a:cubicBezTo>
                  <a:pt x="270" y="95"/>
                  <a:pt x="270" y="96"/>
                  <a:pt x="271" y="96"/>
                </a:cubicBezTo>
                <a:cubicBezTo>
                  <a:pt x="289" y="96"/>
                  <a:pt x="289" y="96"/>
                  <a:pt x="289" y="96"/>
                </a:cubicBezTo>
                <a:cubicBezTo>
                  <a:pt x="367" y="97"/>
                  <a:pt x="367" y="97"/>
                  <a:pt x="367" y="97"/>
                </a:cubicBezTo>
                <a:cubicBezTo>
                  <a:pt x="373" y="98"/>
                  <a:pt x="382" y="96"/>
                  <a:pt x="388" y="99"/>
                </a:cubicBezTo>
                <a:cubicBezTo>
                  <a:pt x="364" y="98"/>
                  <a:pt x="341" y="98"/>
                  <a:pt x="317" y="98"/>
                </a:cubicBezTo>
                <a:lnTo>
                  <a:pt x="234" y="95"/>
                </a:lnTo>
                <a:close/>
                <a:moveTo>
                  <a:pt x="199" y="95"/>
                </a:moveTo>
                <a:cubicBezTo>
                  <a:pt x="202" y="94"/>
                  <a:pt x="202" y="94"/>
                  <a:pt x="202" y="94"/>
                </a:cubicBezTo>
                <a:cubicBezTo>
                  <a:pt x="225" y="95"/>
                  <a:pt x="225" y="95"/>
                  <a:pt x="225" y="95"/>
                </a:cubicBezTo>
                <a:lnTo>
                  <a:pt x="199" y="95"/>
                </a:lnTo>
                <a:close/>
                <a:moveTo>
                  <a:pt x="181" y="93"/>
                </a:moveTo>
                <a:cubicBezTo>
                  <a:pt x="185" y="95"/>
                  <a:pt x="188" y="93"/>
                  <a:pt x="191" y="94"/>
                </a:cubicBezTo>
                <a:cubicBezTo>
                  <a:pt x="181" y="94"/>
                  <a:pt x="181" y="94"/>
                  <a:pt x="181" y="94"/>
                </a:cubicBezTo>
                <a:lnTo>
                  <a:pt x="181" y="93"/>
                </a:lnTo>
                <a:close/>
                <a:moveTo>
                  <a:pt x="161" y="90"/>
                </a:moveTo>
                <a:cubicBezTo>
                  <a:pt x="152" y="89"/>
                  <a:pt x="143" y="88"/>
                  <a:pt x="135" y="88"/>
                </a:cubicBezTo>
                <a:cubicBezTo>
                  <a:pt x="144" y="87"/>
                  <a:pt x="152" y="89"/>
                  <a:pt x="161" y="90"/>
                </a:cubicBezTo>
                <a:cubicBezTo>
                  <a:pt x="166" y="90"/>
                  <a:pt x="170" y="90"/>
                  <a:pt x="175" y="90"/>
                </a:cubicBezTo>
                <a:cubicBezTo>
                  <a:pt x="170" y="90"/>
                  <a:pt x="166" y="90"/>
                  <a:pt x="161" y="90"/>
                </a:cubicBezTo>
                <a:close/>
                <a:moveTo>
                  <a:pt x="53" y="83"/>
                </a:moveTo>
                <a:cubicBezTo>
                  <a:pt x="55" y="83"/>
                  <a:pt x="57" y="83"/>
                  <a:pt x="59" y="84"/>
                </a:cubicBezTo>
                <a:cubicBezTo>
                  <a:pt x="60" y="84"/>
                  <a:pt x="61" y="84"/>
                  <a:pt x="62" y="84"/>
                </a:cubicBezTo>
                <a:cubicBezTo>
                  <a:pt x="61" y="84"/>
                  <a:pt x="60" y="84"/>
                  <a:pt x="59" y="84"/>
                </a:cubicBezTo>
                <a:cubicBezTo>
                  <a:pt x="57" y="84"/>
                  <a:pt x="55" y="84"/>
                  <a:pt x="53" y="8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Freeform 568">
            <a:extLst>
              <a:ext uri="{FF2B5EF4-FFF2-40B4-BE49-F238E27FC236}">
                <a16:creationId xmlns:a16="http://schemas.microsoft.com/office/drawing/2014/main" id="{A5F14C16-C654-BAC3-CC9B-4CFEB5B64E77}"/>
              </a:ext>
            </a:extLst>
          </p:cNvPr>
          <p:cNvSpPr>
            <a:spLocks noEditPoints="1"/>
          </p:cNvSpPr>
          <p:nvPr/>
        </p:nvSpPr>
        <p:spPr bwMode="auto">
          <a:xfrm>
            <a:off x="6233539" y="2763875"/>
            <a:ext cx="5623498" cy="468000"/>
          </a:xfrm>
          <a:custGeom>
            <a:avLst/>
            <a:gdLst>
              <a:gd name="T0" fmla="*/ 4 w 498"/>
              <a:gd name="T1" fmla="*/ 59 h 101"/>
              <a:gd name="T2" fmla="*/ 7 w 498"/>
              <a:gd name="T3" fmla="*/ 62 h 101"/>
              <a:gd name="T4" fmla="*/ 6 w 498"/>
              <a:gd name="T5" fmla="*/ 66 h 101"/>
              <a:gd name="T6" fmla="*/ 7 w 498"/>
              <a:gd name="T7" fmla="*/ 72 h 101"/>
              <a:gd name="T8" fmla="*/ 130 w 498"/>
              <a:gd name="T9" fmla="*/ 91 h 101"/>
              <a:gd name="T10" fmla="*/ 167 w 498"/>
              <a:gd name="T11" fmla="*/ 94 h 101"/>
              <a:gd name="T12" fmla="*/ 464 w 498"/>
              <a:gd name="T13" fmla="*/ 98 h 101"/>
              <a:gd name="T14" fmla="*/ 450 w 498"/>
              <a:gd name="T15" fmla="*/ 96 h 101"/>
              <a:gd name="T16" fmla="*/ 449 w 498"/>
              <a:gd name="T17" fmla="*/ 98 h 101"/>
              <a:gd name="T18" fmla="*/ 426 w 498"/>
              <a:gd name="T19" fmla="*/ 98 h 101"/>
              <a:gd name="T20" fmla="*/ 418 w 498"/>
              <a:gd name="T21" fmla="*/ 98 h 101"/>
              <a:gd name="T22" fmla="*/ 466 w 498"/>
              <a:gd name="T23" fmla="*/ 92 h 101"/>
              <a:gd name="T24" fmla="*/ 479 w 498"/>
              <a:gd name="T25" fmla="*/ 89 h 101"/>
              <a:gd name="T26" fmla="*/ 480 w 498"/>
              <a:gd name="T27" fmla="*/ 87 h 101"/>
              <a:gd name="T28" fmla="*/ 483 w 498"/>
              <a:gd name="T29" fmla="*/ 82 h 101"/>
              <a:gd name="T30" fmla="*/ 489 w 498"/>
              <a:gd name="T31" fmla="*/ 76 h 101"/>
              <a:gd name="T32" fmla="*/ 492 w 498"/>
              <a:gd name="T33" fmla="*/ 65 h 101"/>
              <a:gd name="T34" fmla="*/ 493 w 498"/>
              <a:gd name="T35" fmla="*/ 40 h 101"/>
              <a:gd name="T36" fmla="*/ 481 w 498"/>
              <a:gd name="T37" fmla="*/ 27 h 101"/>
              <a:gd name="T38" fmla="*/ 450 w 498"/>
              <a:gd name="T39" fmla="*/ 11 h 101"/>
              <a:gd name="T40" fmla="*/ 359 w 498"/>
              <a:gd name="T41" fmla="*/ 9 h 101"/>
              <a:gd name="T42" fmla="*/ 343 w 498"/>
              <a:gd name="T43" fmla="*/ 9 h 101"/>
              <a:gd name="T44" fmla="*/ 124 w 498"/>
              <a:gd name="T45" fmla="*/ 4 h 101"/>
              <a:gd name="T46" fmla="*/ 33 w 498"/>
              <a:gd name="T47" fmla="*/ 1 h 101"/>
              <a:gd name="T48" fmla="*/ 5 w 498"/>
              <a:gd name="T49" fmla="*/ 12 h 101"/>
              <a:gd name="T50" fmla="*/ 3 w 498"/>
              <a:gd name="T51" fmla="*/ 22 h 101"/>
              <a:gd name="T52" fmla="*/ 5 w 498"/>
              <a:gd name="T53" fmla="*/ 28 h 101"/>
              <a:gd name="T54" fmla="*/ 4 w 498"/>
              <a:gd name="T55" fmla="*/ 33 h 101"/>
              <a:gd name="T56" fmla="*/ 6 w 498"/>
              <a:gd name="T57" fmla="*/ 38 h 101"/>
              <a:gd name="T58" fmla="*/ 5 w 498"/>
              <a:gd name="T59" fmla="*/ 41 h 101"/>
              <a:gd name="T60" fmla="*/ 2 w 498"/>
              <a:gd name="T61" fmla="*/ 52 h 101"/>
              <a:gd name="T62" fmla="*/ 493 w 498"/>
              <a:gd name="T63" fmla="*/ 41 h 101"/>
              <a:gd name="T64" fmla="*/ 305 w 498"/>
              <a:gd name="T65" fmla="*/ 14 h 101"/>
              <a:gd name="T66" fmla="*/ 367 w 498"/>
              <a:gd name="T67" fmla="*/ 9 h 101"/>
              <a:gd name="T68" fmla="*/ 367 w 498"/>
              <a:gd name="T69" fmla="*/ 9 h 101"/>
              <a:gd name="T70" fmla="*/ 367 w 498"/>
              <a:gd name="T71" fmla="*/ 15 h 101"/>
              <a:gd name="T72" fmla="*/ 391 w 498"/>
              <a:gd name="T73" fmla="*/ 99 h 101"/>
              <a:gd name="T74" fmla="*/ 393 w 498"/>
              <a:gd name="T75" fmla="*/ 98 h 101"/>
              <a:gd name="T76" fmla="*/ 393 w 498"/>
              <a:gd name="T77" fmla="*/ 99 h 101"/>
              <a:gd name="T78" fmla="*/ 255 w 498"/>
              <a:gd name="T79" fmla="*/ 95 h 101"/>
              <a:gd name="T80" fmla="*/ 271 w 498"/>
              <a:gd name="T81" fmla="*/ 96 h 101"/>
              <a:gd name="T82" fmla="*/ 388 w 498"/>
              <a:gd name="T83" fmla="*/ 99 h 101"/>
              <a:gd name="T84" fmla="*/ 199 w 498"/>
              <a:gd name="T85" fmla="*/ 95 h 101"/>
              <a:gd name="T86" fmla="*/ 199 w 498"/>
              <a:gd name="T87" fmla="*/ 95 h 101"/>
              <a:gd name="T88" fmla="*/ 181 w 498"/>
              <a:gd name="T89" fmla="*/ 94 h 101"/>
              <a:gd name="T90" fmla="*/ 135 w 498"/>
              <a:gd name="T91" fmla="*/ 88 h 101"/>
              <a:gd name="T92" fmla="*/ 161 w 498"/>
              <a:gd name="T93" fmla="*/ 90 h 101"/>
              <a:gd name="T94" fmla="*/ 62 w 498"/>
              <a:gd name="T95" fmla="*/ 84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8" h="101">
                <a:moveTo>
                  <a:pt x="3" y="56"/>
                </a:moveTo>
                <a:cubicBezTo>
                  <a:pt x="5" y="56"/>
                  <a:pt x="6" y="56"/>
                  <a:pt x="8" y="58"/>
                </a:cubicBezTo>
                <a:cubicBezTo>
                  <a:pt x="7" y="59"/>
                  <a:pt x="5" y="58"/>
                  <a:pt x="4" y="59"/>
                </a:cubicBezTo>
                <a:cubicBezTo>
                  <a:pt x="10" y="61"/>
                  <a:pt x="10" y="61"/>
                  <a:pt x="10" y="61"/>
                </a:cubicBezTo>
                <a:cubicBezTo>
                  <a:pt x="9" y="62"/>
                  <a:pt x="7" y="61"/>
                  <a:pt x="6" y="61"/>
                </a:cubicBezTo>
                <a:cubicBezTo>
                  <a:pt x="7" y="62"/>
                  <a:pt x="7" y="62"/>
                  <a:pt x="7" y="62"/>
                </a:cubicBezTo>
                <a:cubicBezTo>
                  <a:pt x="5" y="63"/>
                  <a:pt x="5" y="64"/>
                  <a:pt x="3" y="65"/>
                </a:cubicBezTo>
                <a:cubicBezTo>
                  <a:pt x="5" y="65"/>
                  <a:pt x="6" y="64"/>
                  <a:pt x="7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9"/>
                  <a:pt x="10" y="70"/>
                  <a:pt x="11" y="71"/>
                </a:cubicBezTo>
                <a:cubicBezTo>
                  <a:pt x="10" y="72"/>
                  <a:pt x="9" y="72"/>
                  <a:pt x="7" y="72"/>
                </a:cubicBezTo>
                <a:cubicBezTo>
                  <a:pt x="21" y="80"/>
                  <a:pt x="38" y="83"/>
                  <a:pt x="54" y="88"/>
                </a:cubicBezTo>
                <a:cubicBezTo>
                  <a:pt x="84" y="91"/>
                  <a:pt x="118" y="91"/>
                  <a:pt x="150" y="93"/>
                </a:cubicBezTo>
                <a:cubicBezTo>
                  <a:pt x="143" y="92"/>
                  <a:pt x="137" y="92"/>
                  <a:pt x="130" y="91"/>
                </a:cubicBezTo>
                <a:cubicBezTo>
                  <a:pt x="146" y="91"/>
                  <a:pt x="162" y="92"/>
                  <a:pt x="178" y="93"/>
                </a:cubicBezTo>
                <a:cubicBezTo>
                  <a:pt x="178" y="94"/>
                  <a:pt x="178" y="94"/>
                  <a:pt x="178" y="94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217" y="97"/>
                  <a:pt x="269" y="97"/>
                  <a:pt x="322" y="99"/>
                </a:cubicBezTo>
                <a:cubicBezTo>
                  <a:pt x="424" y="101"/>
                  <a:pt x="424" y="101"/>
                  <a:pt x="424" y="101"/>
                </a:cubicBezTo>
                <a:cubicBezTo>
                  <a:pt x="437" y="100"/>
                  <a:pt x="451" y="101"/>
                  <a:pt x="464" y="98"/>
                </a:cubicBezTo>
                <a:cubicBezTo>
                  <a:pt x="460" y="98"/>
                  <a:pt x="456" y="99"/>
                  <a:pt x="452" y="98"/>
                </a:cubicBezTo>
                <a:cubicBezTo>
                  <a:pt x="458" y="96"/>
                  <a:pt x="466" y="99"/>
                  <a:pt x="470" y="96"/>
                </a:cubicBezTo>
                <a:cubicBezTo>
                  <a:pt x="463" y="95"/>
                  <a:pt x="456" y="94"/>
                  <a:pt x="450" y="96"/>
                </a:cubicBezTo>
                <a:cubicBezTo>
                  <a:pt x="450" y="96"/>
                  <a:pt x="450" y="96"/>
                  <a:pt x="450" y="96"/>
                </a:cubicBezTo>
                <a:cubicBezTo>
                  <a:pt x="448" y="97"/>
                  <a:pt x="448" y="97"/>
                  <a:pt x="448" y="97"/>
                </a:cubicBezTo>
                <a:cubicBezTo>
                  <a:pt x="448" y="97"/>
                  <a:pt x="449" y="97"/>
                  <a:pt x="449" y="98"/>
                </a:cubicBezTo>
                <a:cubicBezTo>
                  <a:pt x="448" y="99"/>
                  <a:pt x="448" y="99"/>
                  <a:pt x="448" y="99"/>
                </a:cubicBezTo>
                <a:cubicBezTo>
                  <a:pt x="426" y="99"/>
                  <a:pt x="426" y="99"/>
                  <a:pt x="426" y="99"/>
                </a:cubicBezTo>
                <a:cubicBezTo>
                  <a:pt x="426" y="98"/>
                  <a:pt x="426" y="98"/>
                  <a:pt x="426" y="98"/>
                </a:cubicBezTo>
                <a:cubicBezTo>
                  <a:pt x="424" y="100"/>
                  <a:pt x="421" y="100"/>
                  <a:pt x="417" y="99"/>
                </a:cubicBezTo>
                <a:cubicBezTo>
                  <a:pt x="418" y="99"/>
                  <a:pt x="418" y="98"/>
                  <a:pt x="419" y="98"/>
                </a:cubicBezTo>
                <a:cubicBezTo>
                  <a:pt x="418" y="98"/>
                  <a:pt x="418" y="98"/>
                  <a:pt x="418" y="98"/>
                </a:cubicBezTo>
                <a:cubicBezTo>
                  <a:pt x="426" y="97"/>
                  <a:pt x="435" y="97"/>
                  <a:pt x="443" y="96"/>
                </a:cubicBezTo>
                <a:cubicBezTo>
                  <a:pt x="440" y="96"/>
                  <a:pt x="437" y="95"/>
                  <a:pt x="434" y="95"/>
                </a:cubicBezTo>
                <a:cubicBezTo>
                  <a:pt x="444" y="91"/>
                  <a:pt x="456" y="94"/>
                  <a:pt x="466" y="92"/>
                </a:cubicBezTo>
                <a:cubicBezTo>
                  <a:pt x="468" y="92"/>
                  <a:pt x="470" y="93"/>
                  <a:pt x="473" y="92"/>
                </a:cubicBezTo>
                <a:cubicBezTo>
                  <a:pt x="471" y="91"/>
                  <a:pt x="471" y="91"/>
                  <a:pt x="471" y="91"/>
                </a:cubicBezTo>
                <a:cubicBezTo>
                  <a:pt x="479" y="89"/>
                  <a:pt x="479" y="89"/>
                  <a:pt x="479" y="89"/>
                </a:cubicBezTo>
                <a:cubicBezTo>
                  <a:pt x="478" y="89"/>
                  <a:pt x="478" y="89"/>
                  <a:pt x="477" y="88"/>
                </a:cubicBezTo>
                <a:cubicBezTo>
                  <a:pt x="478" y="87"/>
                  <a:pt x="479" y="87"/>
                  <a:pt x="480" y="87"/>
                </a:cubicBezTo>
                <a:cubicBezTo>
                  <a:pt x="480" y="87"/>
                  <a:pt x="480" y="87"/>
                  <a:pt x="480" y="87"/>
                </a:cubicBezTo>
                <a:cubicBezTo>
                  <a:pt x="482" y="85"/>
                  <a:pt x="483" y="86"/>
                  <a:pt x="485" y="84"/>
                </a:cubicBezTo>
                <a:cubicBezTo>
                  <a:pt x="486" y="84"/>
                  <a:pt x="488" y="84"/>
                  <a:pt x="489" y="83"/>
                </a:cubicBezTo>
                <a:cubicBezTo>
                  <a:pt x="487" y="82"/>
                  <a:pt x="484" y="84"/>
                  <a:pt x="483" y="82"/>
                </a:cubicBezTo>
                <a:cubicBezTo>
                  <a:pt x="493" y="81"/>
                  <a:pt x="493" y="81"/>
                  <a:pt x="493" y="81"/>
                </a:cubicBezTo>
                <a:cubicBezTo>
                  <a:pt x="492" y="79"/>
                  <a:pt x="495" y="78"/>
                  <a:pt x="493" y="77"/>
                </a:cubicBezTo>
                <a:cubicBezTo>
                  <a:pt x="491" y="77"/>
                  <a:pt x="490" y="77"/>
                  <a:pt x="489" y="76"/>
                </a:cubicBezTo>
                <a:cubicBezTo>
                  <a:pt x="490" y="74"/>
                  <a:pt x="492" y="75"/>
                  <a:pt x="493" y="75"/>
                </a:cubicBezTo>
                <a:cubicBezTo>
                  <a:pt x="494" y="66"/>
                  <a:pt x="494" y="66"/>
                  <a:pt x="494" y="66"/>
                </a:cubicBezTo>
                <a:cubicBezTo>
                  <a:pt x="493" y="66"/>
                  <a:pt x="493" y="66"/>
                  <a:pt x="492" y="65"/>
                </a:cubicBezTo>
                <a:cubicBezTo>
                  <a:pt x="495" y="65"/>
                  <a:pt x="495" y="60"/>
                  <a:pt x="496" y="58"/>
                </a:cubicBezTo>
                <a:cubicBezTo>
                  <a:pt x="494" y="49"/>
                  <a:pt x="498" y="40"/>
                  <a:pt x="493" y="32"/>
                </a:cubicBezTo>
                <a:cubicBezTo>
                  <a:pt x="493" y="40"/>
                  <a:pt x="493" y="40"/>
                  <a:pt x="493" y="40"/>
                </a:cubicBezTo>
                <a:cubicBezTo>
                  <a:pt x="489" y="37"/>
                  <a:pt x="487" y="33"/>
                  <a:pt x="483" y="31"/>
                </a:cubicBezTo>
                <a:cubicBezTo>
                  <a:pt x="484" y="30"/>
                  <a:pt x="486" y="31"/>
                  <a:pt x="488" y="32"/>
                </a:cubicBezTo>
                <a:cubicBezTo>
                  <a:pt x="481" y="27"/>
                  <a:pt x="481" y="27"/>
                  <a:pt x="481" y="27"/>
                </a:cubicBezTo>
                <a:cubicBezTo>
                  <a:pt x="483" y="26"/>
                  <a:pt x="486" y="28"/>
                  <a:pt x="488" y="28"/>
                </a:cubicBezTo>
                <a:cubicBezTo>
                  <a:pt x="482" y="25"/>
                  <a:pt x="477" y="19"/>
                  <a:pt x="472" y="16"/>
                </a:cubicBezTo>
                <a:cubicBezTo>
                  <a:pt x="465" y="13"/>
                  <a:pt x="457" y="11"/>
                  <a:pt x="450" y="11"/>
                </a:cubicBezTo>
                <a:cubicBezTo>
                  <a:pt x="440" y="8"/>
                  <a:pt x="432" y="9"/>
                  <a:pt x="422" y="8"/>
                </a:cubicBezTo>
                <a:cubicBezTo>
                  <a:pt x="359" y="8"/>
                  <a:pt x="359" y="8"/>
                  <a:pt x="359" y="8"/>
                </a:cubicBezTo>
                <a:cubicBezTo>
                  <a:pt x="359" y="8"/>
                  <a:pt x="359" y="8"/>
                  <a:pt x="359" y="9"/>
                </a:cubicBezTo>
                <a:cubicBezTo>
                  <a:pt x="357" y="10"/>
                  <a:pt x="354" y="8"/>
                  <a:pt x="352" y="8"/>
                </a:cubicBezTo>
                <a:cubicBezTo>
                  <a:pt x="342" y="8"/>
                  <a:pt x="342" y="8"/>
                  <a:pt x="342" y="8"/>
                </a:cubicBezTo>
                <a:cubicBezTo>
                  <a:pt x="343" y="9"/>
                  <a:pt x="343" y="9"/>
                  <a:pt x="343" y="9"/>
                </a:cubicBezTo>
                <a:cubicBezTo>
                  <a:pt x="287" y="11"/>
                  <a:pt x="233" y="9"/>
                  <a:pt x="178" y="7"/>
                </a:cubicBezTo>
                <a:cubicBezTo>
                  <a:pt x="160" y="7"/>
                  <a:pt x="143" y="5"/>
                  <a:pt x="125" y="5"/>
                </a:cubicBezTo>
                <a:cubicBezTo>
                  <a:pt x="124" y="4"/>
                  <a:pt x="124" y="4"/>
                  <a:pt x="124" y="4"/>
                </a:cubicBezTo>
                <a:cubicBezTo>
                  <a:pt x="125" y="3"/>
                  <a:pt x="126" y="4"/>
                  <a:pt x="127" y="3"/>
                </a:cubicBezTo>
                <a:cubicBezTo>
                  <a:pt x="114" y="0"/>
                  <a:pt x="99" y="4"/>
                  <a:pt x="86" y="2"/>
                </a:cubicBezTo>
                <a:cubicBezTo>
                  <a:pt x="69" y="1"/>
                  <a:pt x="50" y="4"/>
                  <a:pt x="33" y="1"/>
                </a:cubicBezTo>
                <a:cubicBezTo>
                  <a:pt x="24" y="0"/>
                  <a:pt x="14" y="1"/>
                  <a:pt x="8" y="7"/>
                </a:cubicBezTo>
                <a:cubicBezTo>
                  <a:pt x="8" y="7"/>
                  <a:pt x="8" y="7"/>
                  <a:pt x="8" y="7"/>
                </a:cubicBezTo>
                <a:cubicBezTo>
                  <a:pt x="6" y="8"/>
                  <a:pt x="8" y="11"/>
                  <a:pt x="5" y="12"/>
                </a:cubicBezTo>
                <a:cubicBezTo>
                  <a:pt x="5" y="15"/>
                  <a:pt x="5" y="15"/>
                  <a:pt x="5" y="15"/>
                </a:cubicBezTo>
                <a:cubicBezTo>
                  <a:pt x="7" y="16"/>
                  <a:pt x="8" y="14"/>
                  <a:pt x="10" y="15"/>
                </a:cubicBezTo>
                <a:cubicBezTo>
                  <a:pt x="8" y="18"/>
                  <a:pt x="4" y="18"/>
                  <a:pt x="3" y="22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4"/>
                  <a:pt x="4" y="26"/>
                  <a:pt x="3" y="28"/>
                </a:cubicBezTo>
                <a:cubicBezTo>
                  <a:pt x="4" y="28"/>
                  <a:pt x="5" y="27"/>
                  <a:pt x="5" y="28"/>
                </a:cubicBezTo>
                <a:cubicBezTo>
                  <a:pt x="3" y="30"/>
                  <a:pt x="3" y="30"/>
                  <a:pt x="3" y="30"/>
                </a:cubicBezTo>
                <a:cubicBezTo>
                  <a:pt x="5" y="31"/>
                  <a:pt x="5" y="31"/>
                  <a:pt x="5" y="31"/>
                </a:cubicBezTo>
                <a:cubicBezTo>
                  <a:pt x="5" y="32"/>
                  <a:pt x="4" y="32"/>
                  <a:pt x="4" y="33"/>
                </a:cubicBezTo>
                <a:cubicBezTo>
                  <a:pt x="5" y="33"/>
                  <a:pt x="5" y="33"/>
                  <a:pt x="5" y="33"/>
                </a:cubicBezTo>
                <a:cubicBezTo>
                  <a:pt x="5" y="33"/>
                  <a:pt x="5" y="35"/>
                  <a:pt x="4" y="36"/>
                </a:cubicBezTo>
                <a:cubicBezTo>
                  <a:pt x="5" y="37"/>
                  <a:pt x="7" y="35"/>
                  <a:pt x="6" y="38"/>
                </a:cubicBezTo>
                <a:cubicBezTo>
                  <a:pt x="6" y="39"/>
                  <a:pt x="5" y="39"/>
                  <a:pt x="4" y="39"/>
                </a:cubicBezTo>
                <a:cubicBezTo>
                  <a:pt x="4" y="40"/>
                  <a:pt x="4" y="40"/>
                  <a:pt x="4" y="40"/>
                </a:cubicBezTo>
                <a:cubicBezTo>
                  <a:pt x="5" y="40"/>
                  <a:pt x="5" y="40"/>
                  <a:pt x="5" y="41"/>
                </a:cubicBezTo>
                <a:cubicBezTo>
                  <a:pt x="0" y="42"/>
                  <a:pt x="3" y="46"/>
                  <a:pt x="2" y="49"/>
                </a:cubicBezTo>
                <a:cubicBezTo>
                  <a:pt x="2" y="50"/>
                  <a:pt x="3" y="50"/>
                  <a:pt x="3" y="51"/>
                </a:cubicBezTo>
                <a:cubicBezTo>
                  <a:pt x="2" y="52"/>
                  <a:pt x="2" y="52"/>
                  <a:pt x="2" y="52"/>
                </a:cubicBezTo>
                <a:cubicBezTo>
                  <a:pt x="4" y="53"/>
                  <a:pt x="2" y="54"/>
                  <a:pt x="3" y="56"/>
                </a:cubicBezTo>
                <a:close/>
                <a:moveTo>
                  <a:pt x="491" y="41"/>
                </a:moveTo>
                <a:cubicBezTo>
                  <a:pt x="491" y="41"/>
                  <a:pt x="492" y="42"/>
                  <a:pt x="493" y="41"/>
                </a:cubicBezTo>
                <a:cubicBezTo>
                  <a:pt x="493" y="43"/>
                  <a:pt x="493" y="43"/>
                  <a:pt x="493" y="43"/>
                </a:cubicBezTo>
                <a:lnTo>
                  <a:pt x="491" y="41"/>
                </a:lnTo>
                <a:close/>
                <a:moveTo>
                  <a:pt x="305" y="14"/>
                </a:moveTo>
                <a:cubicBezTo>
                  <a:pt x="291" y="14"/>
                  <a:pt x="276" y="15"/>
                  <a:pt x="263" y="13"/>
                </a:cubicBezTo>
                <a:cubicBezTo>
                  <a:pt x="277" y="14"/>
                  <a:pt x="290" y="13"/>
                  <a:pt x="305" y="14"/>
                </a:cubicBezTo>
                <a:close/>
                <a:moveTo>
                  <a:pt x="367" y="9"/>
                </a:moveTo>
                <a:cubicBezTo>
                  <a:pt x="396" y="10"/>
                  <a:pt x="428" y="8"/>
                  <a:pt x="456" y="17"/>
                </a:cubicBezTo>
                <a:cubicBezTo>
                  <a:pt x="455" y="17"/>
                  <a:pt x="449" y="18"/>
                  <a:pt x="448" y="16"/>
                </a:cubicBezTo>
                <a:cubicBezTo>
                  <a:pt x="422" y="10"/>
                  <a:pt x="393" y="13"/>
                  <a:pt x="367" y="9"/>
                </a:cubicBezTo>
                <a:close/>
                <a:moveTo>
                  <a:pt x="367" y="15"/>
                </a:moveTo>
                <a:cubicBezTo>
                  <a:pt x="389" y="14"/>
                  <a:pt x="415" y="13"/>
                  <a:pt x="437" y="17"/>
                </a:cubicBezTo>
                <a:cubicBezTo>
                  <a:pt x="415" y="15"/>
                  <a:pt x="390" y="15"/>
                  <a:pt x="367" y="15"/>
                </a:cubicBezTo>
                <a:close/>
                <a:moveTo>
                  <a:pt x="391" y="99"/>
                </a:moveTo>
                <a:cubicBezTo>
                  <a:pt x="389" y="99"/>
                  <a:pt x="389" y="99"/>
                  <a:pt x="389" y="99"/>
                </a:cubicBezTo>
                <a:cubicBezTo>
                  <a:pt x="390" y="99"/>
                  <a:pt x="390" y="99"/>
                  <a:pt x="391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3" y="99"/>
                  <a:pt x="394" y="99"/>
                  <a:pt x="395" y="98"/>
                </a:cubicBezTo>
                <a:cubicBezTo>
                  <a:pt x="394" y="98"/>
                  <a:pt x="394" y="98"/>
                  <a:pt x="393" y="98"/>
                </a:cubicBezTo>
                <a:cubicBezTo>
                  <a:pt x="396" y="98"/>
                  <a:pt x="396" y="98"/>
                  <a:pt x="396" y="98"/>
                </a:cubicBezTo>
                <a:cubicBezTo>
                  <a:pt x="396" y="99"/>
                  <a:pt x="396" y="99"/>
                  <a:pt x="396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2" y="99"/>
                  <a:pt x="392" y="99"/>
                  <a:pt x="391" y="99"/>
                </a:cubicBezTo>
                <a:close/>
                <a:moveTo>
                  <a:pt x="234" y="95"/>
                </a:moveTo>
                <a:cubicBezTo>
                  <a:pt x="242" y="95"/>
                  <a:pt x="249" y="96"/>
                  <a:pt x="255" y="95"/>
                </a:cubicBezTo>
                <a:cubicBezTo>
                  <a:pt x="260" y="98"/>
                  <a:pt x="265" y="94"/>
                  <a:pt x="269" y="96"/>
                </a:cubicBezTo>
                <a:cubicBezTo>
                  <a:pt x="270" y="95"/>
                  <a:pt x="270" y="95"/>
                  <a:pt x="270" y="95"/>
                </a:cubicBezTo>
                <a:cubicBezTo>
                  <a:pt x="270" y="95"/>
                  <a:pt x="270" y="96"/>
                  <a:pt x="271" y="96"/>
                </a:cubicBezTo>
                <a:cubicBezTo>
                  <a:pt x="289" y="96"/>
                  <a:pt x="289" y="96"/>
                  <a:pt x="289" y="96"/>
                </a:cubicBezTo>
                <a:cubicBezTo>
                  <a:pt x="367" y="97"/>
                  <a:pt x="367" y="97"/>
                  <a:pt x="367" y="97"/>
                </a:cubicBezTo>
                <a:cubicBezTo>
                  <a:pt x="373" y="98"/>
                  <a:pt x="382" y="96"/>
                  <a:pt x="388" y="99"/>
                </a:cubicBezTo>
                <a:cubicBezTo>
                  <a:pt x="364" y="98"/>
                  <a:pt x="341" y="98"/>
                  <a:pt x="317" y="98"/>
                </a:cubicBezTo>
                <a:lnTo>
                  <a:pt x="234" y="95"/>
                </a:lnTo>
                <a:close/>
                <a:moveTo>
                  <a:pt x="199" y="95"/>
                </a:moveTo>
                <a:cubicBezTo>
                  <a:pt x="202" y="94"/>
                  <a:pt x="202" y="94"/>
                  <a:pt x="202" y="94"/>
                </a:cubicBezTo>
                <a:cubicBezTo>
                  <a:pt x="225" y="95"/>
                  <a:pt x="225" y="95"/>
                  <a:pt x="225" y="95"/>
                </a:cubicBezTo>
                <a:lnTo>
                  <a:pt x="199" y="95"/>
                </a:lnTo>
                <a:close/>
                <a:moveTo>
                  <a:pt x="181" y="93"/>
                </a:moveTo>
                <a:cubicBezTo>
                  <a:pt x="185" y="95"/>
                  <a:pt x="188" y="93"/>
                  <a:pt x="191" y="94"/>
                </a:cubicBezTo>
                <a:cubicBezTo>
                  <a:pt x="181" y="94"/>
                  <a:pt x="181" y="94"/>
                  <a:pt x="181" y="94"/>
                </a:cubicBezTo>
                <a:lnTo>
                  <a:pt x="181" y="93"/>
                </a:lnTo>
                <a:close/>
                <a:moveTo>
                  <a:pt x="161" y="90"/>
                </a:moveTo>
                <a:cubicBezTo>
                  <a:pt x="152" y="89"/>
                  <a:pt x="143" y="88"/>
                  <a:pt x="135" y="88"/>
                </a:cubicBezTo>
                <a:cubicBezTo>
                  <a:pt x="144" y="87"/>
                  <a:pt x="152" y="89"/>
                  <a:pt x="161" y="90"/>
                </a:cubicBezTo>
                <a:cubicBezTo>
                  <a:pt x="166" y="90"/>
                  <a:pt x="170" y="90"/>
                  <a:pt x="175" y="90"/>
                </a:cubicBezTo>
                <a:cubicBezTo>
                  <a:pt x="170" y="90"/>
                  <a:pt x="166" y="90"/>
                  <a:pt x="161" y="90"/>
                </a:cubicBezTo>
                <a:close/>
                <a:moveTo>
                  <a:pt x="53" y="83"/>
                </a:moveTo>
                <a:cubicBezTo>
                  <a:pt x="55" y="83"/>
                  <a:pt x="57" y="83"/>
                  <a:pt x="59" y="84"/>
                </a:cubicBezTo>
                <a:cubicBezTo>
                  <a:pt x="60" y="84"/>
                  <a:pt x="61" y="84"/>
                  <a:pt x="62" y="84"/>
                </a:cubicBezTo>
                <a:cubicBezTo>
                  <a:pt x="61" y="84"/>
                  <a:pt x="60" y="84"/>
                  <a:pt x="59" y="84"/>
                </a:cubicBezTo>
                <a:cubicBezTo>
                  <a:pt x="57" y="84"/>
                  <a:pt x="55" y="84"/>
                  <a:pt x="53" y="8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Freeform 568">
            <a:extLst>
              <a:ext uri="{FF2B5EF4-FFF2-40B4-BE49-F238E27FC236}">
                <a16:creationId xmlns:a16="http://schemas.microsoft.com/office/drawing/2014/main" id="{69DFD97E-D1D2-C396-4BD8-6EBD707F8D56}"/>
              </a:ext>
            </a:extLst>
          </p:cNvPr>
          <p:cNvSpPr>
            <a:spLocks noEditPoints="1"/>
          </p:cNvSpPr>
          <p:nvPr/>
        </p:nvSpPr>
        <p:spPr bwMode="auto">
          <a:xfrm>
            <a:off x="6233539" y="3550998"/>
            <a:ext cx="5623498" cy="468000"/>
          </a:xfrm>
          <a:custGeom>
            <a:avLst/>
            <a:gdLst>
              <a:gd name="T0" fmla="*/ 4 w 498"/>
              <a:gd name="T1" fmla="*/ 59 h 101"/>
              <a:gd name="T2" fmla="*/ 7 w 498"/>
              <a:gd name="T3" fmla="*/ 62 h 101"/>
              <a:gd name="T4" fmla="*/ 6 w 498"/>
              <a:gd name="T5" fmla="*/ 66 h 101"/>
              <a:gd name="T6" fmla="*/ 7 w 498"/>
              <a:gd name="T7" fmla="*/ 72 h 101"/>
              <a:gd name="T8" fmla="*/ 130 w 498"/>
              <a:gd name="T9" fmla="*/ 91 h 101"/>
              <a:gd name="T10" fmla="*/ 167 w 498"/>
              <a:gd name="T11" fmla="*/ 94 h 101"/>
              <a:gd name="T12" fmla="*/ 464 w 498"/>
              <a:gd name="T13" fmla="*/ 98 h 101"/>
              <a:gd name="T14" fmla="*/ 450 w 498"/>
              <a:gd name="T15" fmla="*/ 96 h 101"/>
              <a:gd name="T16" fmla="*/ 449 w 498"/>
              <a:gd name="T17" fmla="*/ 98 h 101"/>
              <a:gd name="T18" fmla="*/ 426 w 498"/>
              <a:gd name="T19" fmla="*/ 98 h 101"/>
              <a:gd name="T20" fmla="*/ 418 w 498"/>
              <a:gd name="T21" fmla="*/ 98 h 101"/>
              <a:gd name="T22" fmla="*/ 466 w 498"/>
              <a:gd name="T23" fmla="*/ 92 h 101"/>
              <a:gd name="T24" fmla="*/ 479 w 498"/>
              <a:gd name="T25" fmla="*/ 89 h 101"/>
              <a:gd name="T26" fmla="*/ 480 w 498"/>
              <a:gd name="T27" fmla="*/ 87 h 101"/>
              <a:gd name="T28" fmla="*/ 483 w 498"/>
              <a:gd name="T29" fmla="*/ 82 h 101"/>
              <a:gd name="T30" fmla="*/ 489 w 498"/>
              <a:gd name="T31" fmla="*/ 76 h 101"/>
              <a:gd name="T32" fmla="*/ 492 w 498"/>
              <a:gd name="T33" fmla="*/ 65 h 101"/>
              <a:gd name="T34" fmla="*/ 493 w 498"/>
              <a:gd name="T35" fmla="*/ 40 h 101"/>
              <a:gd name="T36" fmla="*/ 481 w 498"/>
              <a:gd name="T37" fmla="*/ 27 h 101"/>
              <a:gd name="T38" fmla="*/ 450 w 498"/>
              <a:gd name="T39" fmla="*/ 11 h 101"/>
              <a:gd name="T40" fmla="*/ 359 w 498"/>
              <a:gd name="T41" fmla="*/ 9 h 101"/>
              <a:gd name="T42" fmla="*/ 343 w 498"/>
              <a:gd name="T43" fmla="*/ 9 h 101"/>
              <a:gd name="T44" fmla="*/ 124 w 498"/>
              <a:gd name="T45" fmla="*/ 4 h 101"/>
              <a:gd name="T46" fmla="*/ 33 w 498"/>
              <a:gd name="T47" fmla="*/ 1 h 101"/>
              <a:gd name="T48" fmla="*/ 5 w 498"/>
              <a:gd name="T49" fmla="*/ 12 h 101"/>
              <a:gd name="T50" fmla="*/ 3 w 498"/>
              <a:gd name="T51" fmla="*/ 22 h 101"/>
              <a:gd name="T52" fmla="*/ 5 w 498"/>
              <a:gd name="T53" fmla="*/ 28 h 101"/>
              <a:gd name="T54" fmla="*/ 4 w 498"/>
              <a:gd name="T55" fmla="*/ 33 h 101"/>
              <a:gd name="T56" fmla="*/ 6 w 498"/>
              <a:gd name="T57" fmla="*/ 38 h 101"/>
              <a:gd name="T58" fmla="*/ 5 w 498"/>
              <a:gd name="T59" fmla="*/ 41 h 101"/>
              <a:gd name="T60" fmla="*/ 2 w 498"/>
              <a:gd name="T61" fmla="*/ 52 h 101"/>
              <a:gd name="T62" fmla="*/ 493 w 498"/>
              <a:gd name="T63" fmla="*/ 41 h 101"/>
              <a:gd name="T64" fmla="*/ 305 w 498"/>
              <a:gd name="T65" fmla="*/ 14 h 101"/>
              <a:gd name="T66" fmla="*/ 367 w 498"/>
              <a:gd name="T67" fmla="*/ 9 h 101"/>
              <a:gd name="T68" fmla="*/ 367 w 498"/>
              <a:gd name="T69" fmla="*/ 9 h 101"/>
              <a:gd name="T70" fmla="*/ 367 w 498"/>
              <a:gd name="T71" fmla="*/ 15 h 101"/>
              <a:gd name="T72" fmla="*/ 391 w 498"/>
              <a:gd name="T73" fmla="*/ 99 h 101"/>
              <a:gd name="T74" fmla="*/ 393 w 498"/>
              <a:gd name="T75" fmla="*/ 98 h 101"/>
              <a:gd name="T76" fmla="*/ 393 w 498"/>
              <a:gd name="T77" fmla="*/ 99 h 101"/>
              <a:gd name="T78" fmla="*/ 255 w 498"/>
              <a:gd name="T79" fmla="*/ 95 h 101"/>
              <a:gd name="T80" fmla="*/ 271 w 498"/>
              <a:gd name="T81" fmla="*/ 96 h 101"/>
              <a:gd name="T82" fmla="*/ 388 w 498"/>
              <a:gd name="T83" fmla="*/ 99 h 101"/>
              <a:gd name="T84" fmla="*/ 199 w 498"/>
              <a:gd name="T85" fmla="*/ 95 h 101"/>
              <a:gd name="T86" fmla="*/ 199 w 498"/>
              <a:gd name="T87" fmla="*/ 95 h 101"/>
              <a:gd name="T88" fmla="*/ 181 w 498"/>
              <a:gd name="T89" fmla="*/ 94 h 101"/>
              <a:gd name="T90" fmla="*/ 135 w 498"/>
              <a:gd name="T91" fmla="*/ 88 h 101"/>
              <a:gd name="T92" fmla="*/ 161 w 498"/>
              <a:gd name="T93" fmla="*/ 90 h 101"/>
              <a:gd name="T94" fmla="*/ 62 w 498"/>
              <a:gd name="T95" fmla="*/ 84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8" h="101">
                <a:moveTo>
                  <a:pt x="3" y="56"/>
                </a:moveTo>
                <a:cubicBezTo>
                  <a:pt x="5" y="56"/>
                  <a:pt x="6" y="56"/>
                  <a:pt x="8" y="58"/>
                </a:cubicBezTo>
                <a:cubicBezTo>
                  <a:pt x="7" y="59"/>
                  <a:pt x="5" y="58"/>
                  <a:pt x="4" y="59"/>
                </a:cubicBezTo>
                <a:cubicBezTo>
                  <a:pt x="10" y="61"/>
                  <a:pt x="10" y="61"/>
                  <a:pt x="10" y="61"/>
                </a:cubicBezTo>
                <a:cubicBezTo>
                  <a:pt x="9" y="62"/>
                  <a:pt x="7" y="61"/>
                  <a:pt x="6" y="61"/>
                </a:cubicBezTo>
                <a:cubicBezTo>
                  <a:pt x="7" y="62"/>
                  <a:pt x="7" y="62"/>
                  <a:pt x="7" y="62"/>
                </a:cubicBezTo>
                <a:cubicBezTo>
                  <a:pt x="5" y="63"/>
                  <a:pt x="5" y="64"/>
                  <a:pt x="3" y="65"/>
                </a:cubicBezTo>
                <a:cubicBezTo>
                  <a:pt x="5" y="65"/>
                  <a:pt x="6" y="64"/>
                  <a:pt x="7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9"/>
                  <a:pt x="10" y="70"/>
                  <a:pt x="11" y="71"/>
                </a:cubicBezTo>
                <a:cubicBezTo>
                  <a:pt x="10" y="72"/>
                  <a:pt x="9" y="72"/>
                  <a:pt x="7" y="72"/>
                </a:cubicBezTo>
                <a:cubicBezTo>
                  <a:pt x="21" y="80"/>
                  <a:pt x="38" y="83"/>
                  <a:pt x="54" y="88"/>
                </a:cubicBezTo>
                <a:cubicBezTo>
                  <a:pt x="84" y="91"/>
                  <a:pt x="118" y="91"/>
                  <a:pt x="150" y="93"/>
                </a:cubicBezTo>
                <a:cubicBezTo>
                  <a:pt x="143" y="92"/>
                  <a:pt x="137" y="92"/>
                  <a:pt x="130" y="91"/>
                </a:cubicBezTo>
                <a:cubicBezTo>
                  <a:pt x="146" y="91"/>
                  <a:pt x="162" y="92"/>
                  <a:pt x="178" y="93"/>
                </a:cubicBezTo>
                <a:cubicBezTo>
                  <a:pt x="178" y="94"/>
                  <a:pt x="178" y="94"/>
                  <a:pt x="178" y="94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217" y="97"/>
                  <a:pt x="269" y="97"/>
                  <a:pt x="322" y="99"/>
                </a:cubicBezTo>
                <a:cubicBezTo>
                  <a:pt x="424" y="101"/>
                  <a:pt x="424" y="101"/>
                  <a:pt x="424" y="101"/>
                </a:cubicBezTo>
                <a:cubicBezTo>
                  <a:pt x="437" y="100"/>
                  <a:pt x="451" y="101"/>
                  <a:pt x="464" y="98"/>
                </a:cubicBezTo>
                <a:cubicBezTo>
                  <a:pt x="460" y="98"/>
                  <a:pt x="456" y="99"/>
                  <a:pt x="452" y="98"/>
                </a:cubicBezTo>
                <a:cubicBezTo>
                  <a:pt x="458" y="96"/>
                  <a:pt x="466" y="99"/>
                  <a:pt x="470" y="96"/>
                </a:cubicBezTo>
                <a:cubicBezTo>
                  <a:pt x="463" y="95"/>
                  <a:pt x="456" y="94"/>
                  <a:pt x="450" y="96"/>
                </a:cubicBezTo>
                <a:cubicBezTo>
                  <a:pt x="450" y="96"/>
                  <a:pt x="450" y="96"/>
                  <a:pt x="450" y="96"/>
                </a:cubicBezTo>
                <a:cubicBezTo>
                  <a:pt x="448" y="97"/>
                  <a:pt x="448" y="97"/>
                  <a:pt x="448" y="97"/>
                </a:cubicBezTo>
                <a:cubicBezTo>
                  <a:pt x="448" y="97"/>
                  <a:pt x="449" y="97"/>
                  <a:pt x="449" y="98"/>
                </a:cubicBezTo>
                <a:cubicBezTo>
                  <a:pt x="448" y="99"/>
                  <a:pt x="448" y="99"/>
                  <a:pt x="448" y="99"/>
                </a:cubicBezTo>
                <a:cubicBezTo>
                  <a:pt x="426" y="99"/>
                  <a:pt x="426" y="99"/>
                  <a:pt x="426" y="99"/>
                </a:cubicBezTo>
                <a:cubicBezTo>
                  <a:pt x="426" y="98"/>
                  <a:pt x="426" y="98"/>
                  <a:pt x="426" y="98"/>
                </a:cubicBezTo>
                <a:cubicBezTo>
                  <a:pt x="424" y="100"/>
                  <a:pt x="421" y="100"/>
                  <a:pt x="417" y="99"/>
                </a:cubicBezTo>
                <a:cubicBezTo>
                  <a:pt x="418" y="99"/>
                  <a:pt x="418" y="98"/>
                  <a:pt x="419" y="98"/>
                </a:cubicBezTo>
                <a:cubicBezTo>
                  <a:pt x="418" y="98"/>
                  <a:pt x="418" y="98"/>
                  <a:pt x="418" y="98"/>
                </a:cubicBezTo>
                <a:cubicBezTo>
                  <a:pt x="426" y="97"/>
                  <a:pt x="435" y="97"/>
                  <a:pt x="443" y="96"/>
                </a:cubicBezTo>
                <a:cubicBezTo>
                  <a:pt x="440" y="96"/>
                  <a:pt x="437" y="95"/>
                  <a:pt x="434" y="95"/>
                </a:cubicBezTo>
                <a:cubicBezTo>
                  <a:pt x="444" y="91"/>
                  <a:pt x="456" y="94"/>
                  <a:pt x="466" y="92"/>
                </a:cubicBezTo>
                <a:cubicBezTo>
                  <a:pt x="468" y="92"/>
                  <a:pt x="470" y="93"/>
                  <a:pt x="473" y="92"/>
                </a:cubicBezTo>
                <a:cubicBezTo>
                  <a:pt x="471" y="91"/>
                  <a:pt x="471" y="91"/>
                  <a:pt x="471" y="91"/>
                </a:cubicBezTo>
                <a:cubicBezTo>
                  <a:pt x="479" y="89"/>
                  <a:pt x="479" y="89"/>
                  <a:pt x="479" y="89"/>
                </a:cubicBezTo>
                <a:cubicBezTo>
                  <a:pt x="478" y="89"/>
                  <a:pt x="478" y="89"/>
                  <a:pt x="477" y="88"/>
                </a:cubicBezTo>
                <a:cubicBezTo>
                  <a:pt x="478" y="87"/>
                  <a:pt x="479" y="87"/>
                  <a:pt x="480" y="87"/>
                </a:cubicBezTo>
                <a:cubicBezTo>
                  <a:pt x="480" y="87"/>
                  <a:pt x="480" y="87"/>
                  <a:pt x="480" y="87"/>
                </a:cubicBezTo>
                <a:cubicBezTo>
                  <a:pt x="482" y="85"/>
                  <a:pt x="483" y="86"/>
                  <a:pt x="485" y="84"/>
                </a:cubicBezTo>
                <a:cubicBezTo>
                  <a:pt x="486" y="84"/>
                  <a:pt x="488" y="84"/>
                  <a:pt x="489" y="83"/>
                </a:cubicBezTo>
                <a:cubicBezTo>
                  <a:pt x="487" y="82"/>
                  <a:pt x="484" y="84"/>
                  <a:pt x="483" y="82"/>
                </a:cubicBezTo>
                <a:cubicBezTo>
                  <a:pt x="493" y="81"/>
                  <a:pt x="493" y="81"/>
                  <a:pt x="493" y="81"/>
                </a:cubicBezTo>
                <a:cubicBezTo>
                  <a:pt x="492" y="79"/>
                  <a:pt x="495" y="78"/>
                  <a:pt x="493" y="77"/>
                </a:cubicBezTo>
                <a:cubicBezTo>
                  <a:pt x="491" y="77"/>
                  <a:pt x="490" y="77"/>
                  <a:pt x="489" y="76"/>
                </a:cubicBezTo>
                <a:cubicBezTo>
                  <a:pt x="490" y="74"/>
                  <a:pt x="492" y="75"/>
                  <a:pt x="493" y="75"/>
                </a:cubicBezTo>
                <a:cubicBezTo>
                  <a:pt x="494" y="66"/>
                  <a:pt x="494" y="66"/>
                  <a:pt x="494" y="66"/>
                </a:cubicBezTo>
                <a:cubicBezTo>
                  <a:pt x="493" y="66"/>
                  <a:pt x="493" y="66"/>
                  <a:pt x="492" y="65"/>
                </a:cubicBezTo>
                <a:cubicBezTo>
                  <a:pt x="495" y="65"/>
                  <a:pt x="495" y="60"/>
                  <a:pt x="496" y="58"/>
                </a:cubicBezTo>
                <a:cubicBezTo>
                  <a:pt x="494" y="49"/>
                  <a:pt x="498" y="40"/>
                  <a:pt x="493" y="32"/>
                </a:cubicBezTo>
                <a:cubicBezTo>
                  <a:pt x="493" y="40"/>
                  <a:pt x="493" y="40"/>
                  <a:pt x="493" y="40"/>
                </a:cubicBezTo>
                <a:cubicBezTo>
                  <a:pt x="489" y="37"/>
                  <a:pt x="487" y="33"/>
                  <a:pt x="483" y="31"/>
                </a:cubicBezTo>
                <a:cubicBezTo>
                  <a:pt x="484" y="30"/>
                  <a:pt x="486" y="31"/>
                  <a:pt x="488" y="32"/>
                </a:cubicBezTo>
                <a:cubicBezTo>
                  <a:pt x="481" y="27"/>
                  <a:pt x="481" y="27"/>
                  <a:pt x="481" y="27"/>
                </a:cubicBezTo>
                <a:cubicBezTo>
                  <a:pt x="483" y="26"/>
                  <a:pt x="486" y="28"/>
                  <a:pt x="488" y="28"/>
                </a:cubicBezTo>
                <a:cubicBezTo>
                  <a:pt x="482" y="25"/>
                  <a:pt x="477" y="19"/>
                  <a:pt x="472" y="16"/>
                </a:cubicBezTo>
                <a:cubicBezTo>
                  <a:pt x="465" y="13"/>
                  <a:pt x="457" y="11"/>
                  <a:pt x="450" y="11"/>
                </a:cubicBezTo>
                <a:cubicBezTo>
                  <a:pt x="440" y="8"/>
                  <a:pt x="432" y="9"/>
                  <a:pt x="422" y="8"/>
                </a:cubicBezTo>
                <a:cubicBezTo>
                  <a:pt x="359" y="8"/>
                  <a:pt x="359" y="8"/>
                  <a:pt x="359" y="8"/>
                </a:cubicBezTo>
                <a:cubicBezTo>
                  <a:pt x="359" y="8"/>
                  <a:pt x="359" y="8"/>
                  <a:pt x="359" y="9"/>
                </a:cubicBezTo>
                <a:cubicBezTo>
                  <a:pt x="357" y="10"/>
                  <a:pt x="354" y="8"/>
                  <a:pt x="352" y="8"/>
                </a:cubicBezTo>
                <a:cubicBezTo>
                  <a:pt x="342" y="8"/>
                  <a:pt x="342" y="8"/>
                  <a:pt x="342" y="8"/>
                </a:cubicBezTo>
                <a:cubicBezTo>
                  <a:pt x="343" y="9"/>
                  <a:pt x="343" y="9"/>
                  <a:pt x="343" y="9"/>
                </a:cubicBezTo>
                <a:cubicBezTo>
                  <a:pt x="287" y="11"/>
                  <a:pt x="233" y="9"/>
                  <a:pt x="178" y="7"/>
                </a:cubicBezTo>
                <a:cubicBezTo>
                  <a:pt x="160" y="7"/>
                  <a:pt x="143" y="5"/>
                  <a:pt x="125" y="5"/>
                </a:cubicBezTo>
                <a:cubicBezTo>
                  <a:pt x="124" y="4"/>
                  <a:pt x="124" y="4"/>
                  <a:pt x="124" y="4"/>
                </a:cubicBezTo>
                <a:cubicBezTo>
                  <a:pt x="125" y="3"/>
                  <a:pt x="126" y="4"/>
                  <a:pt x="127" y="3"/>
                </a:cubicBezTo>
                <a:cubicBezTo>
                  <a:pt x="114" y="0"/>
                  <a:pt x="99" y="4"/>
                  <a:pt x="86" y="2"/>
                </a:cubicBezTo>
                <a:cubicBezTo>
                  <a:pt x="69" y="1"/>
                  <a:pt x="50" y="4"/>
                  <a:pt x="33" y="1"/>
                </a:cubicBezTo>
                <a:cubicBezTo>
                  <a:pt x="24" y="0"/>
                  <a:pt x="14" y="1"/>
                  <a:pt x="8" y="7"/>
                </a:cubicBezTo>
                <a:cubicBezTo>
                  <a:pt x="8" y="7"/>
                  <a:pt x="8" y="7"/>
                  <a:pt x="8" y="7"/>
                </a:cubicBezTo>
                <a:cubicBezTo>
                  <a:pt x="6" y="8"/>
                  <a:pt x="8" y="11"/>
                  <a:pt x="5" y="12"/>
                </a:cubicBezTo>
                <a:cubicBezTo>
                  <a:pt x="5" y="15"/>
                  <a:pt x="5" y="15"/>
                  <a:pt x="5" y="15"/>
                </a:cubicBezTo>
                <a:cubicBezTo>
                  <a:pt x="7" y="16"/>
                  <a:pt x="8" y="14"/>
                  <a:pt x="10" y="15"/>
                </a:cubicBezTo>
                <a:cubicBezTo>
                  <a:pt x="8" y="18"/>
                  <a:pt x="4" y="18"/>
                  <a:pt x="3" y="22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4"/>
                  <a:pt x="4" y="26"/>
                  <a:pt x="3" y="28"/>
                </a:cubicBezTo>
                <a:cubicBezTo>
                  <a:pt x="4" y="28"/>
                  <a:pt x="5" y="27"/>
                  <a:pt x="5" y="28"/>
                </a:cubicBezTo>
                <a:cubicBezTo>
                  <a:pt x="3" y="30"/>
                  <a:pt x="3" y="30"/>
                  <a:pt x="3" y="30"/>
                </a:cubicBezTo>
                <a:cubicBezTo>
                  <a:pt x="5" y="31"/>
                  <a:pt x="5" y="31"/>
                  <a:pt x="5" y="31"/>
                </a:cubicBezTo>
                <a:cubicBezTo>
                  <a:pt x="5" y="32"/>
                  <a:pt x="4" y="32"/>
                  <a:pt x="4" y="33"/>
                </a:cubicBezTo>
                <a:cubicBezTo>
                  <a:pt x="5" y="33"/>
                  <a:pt x="5" y="33"/>
                  <a:pt x="5" y="33"/>
                </a:cubicBezTo>
                <a:cubicBezTo>
                  <a:pt x="5" y="33"/>
                  <a:pt x="5" y="35"/>
                  <a:pt x="4" y="36"/>
                </a:cubicBezTo>
                <a:cubicBezTo>
                  <a:pt x="5" y="37"/>
                  <a:pt x="7" y="35"/>
                  <a:pt x="6" y="38"/>
                </a:cubicBezTo>
                <a:cubicBezTo>
                  <a:pt x="6" y="39"/>
                  <a:pt x="5" y="39"/>
                  <a:pt x="4" y="39"/>
                </a:cubicBezTo>
                <a:cubicBezTo>
                  <a:pt x="4" y="40"/>
                  <a:pt x="4" y="40"/>
                  <a:pt x="4" y="40"/>
                </a:cubicBezTo>
                <a:cubicBezTo>
                  <a:pt x="5" y="40"/>
                  <a:pt x="5" y="40"/>
                  <a:pt x="5" y="41"/>
                </a:cubicBezTo>
                <a:cubicBezTo>
                  <a:pt x="0" y="42"/>
                  <a:pt x="3" y="46"/>
                  <a:pt x="2" y="49"/>
                </a:cubicBezTo>
                <a:cubicBezTo>
                  <a:pt x="2" y="50"/>
                  <a:pt x="3" y="50"/>
                  <a:pt x="3" y="51"/>
                </a:cubicBezTo>
                <a:cubicBezTo>
                  <a:pt x="2" y="52"/>
                  <a:pt x="2" y="52"/>
                  <a:pt x="2" y="52"/>
                </a:cubicBezTo>
                <a:cubicBezTo>
                  <a:pt x="4" y="53"/>
                  <a:pt x="2" y="54"/>
                  <a:pt x="3" y="56"/>
                </a:cubicBezTo>
                <a:close/>
                <a:moveTo>
                  <a:pt x="491" y="41"/>
                </a:moveTo>
                <a:cubicBezTo>
                  <a:pt x="491" y="41"/>
                  <a:pt x="492" y="42"/>
                  <a:pt x="493" y="41"/>
                </a:cubicBezTo>
                <a:cubicBezTo>
                  <a:pt x="493" y="43"/>
                  <a:pt x="493" y="43"/>
                  <a:pt x="493" y="43"/>
                </a:cubicBezTo>
                <a:lnTo>
                  <a:pt x="491" y="41"/>
                </a:lnTo>
                <a:close/>
                <a:moveTo>
                  <a:pt x="305" y="14"/>
                </a:moveTo>
                <a:cubicBezTo>
                  <a:pt x="291" y="14"/>
                  <a:pt x="276" y="15"/>
                  <a:pt x="263" y="13"/>
                </a:cubicBezTo>
                <a:cubicBezTo>
                  <a:pt x="277" y="14"/>
                  <a:pt x="290" y="13"/>
                  <a:pt x="305" y="14"/>
                </a:cubicBezTo>
                <a:close/>
                <a:moveTo>
                  <a:pt x="367" y="9"/>
                </a:moveTo>
                <a:cubicBezTo>
                  <a:pt x="396" y="10"/>
                  <a:pt x="428" y="8"/>
                  <a:pt x="456" y="17"/>
                </a:cubicBezTo>
                <a:cubicBezTo>
                  <a:pt x="455" y="17"/>
                  <a:pt x="449" y="18"/>
                  <a:pt x="448" y="16"/>
                </a:cubicBezTo>
                <a:cubicBezTo>
                  <a:pt x="422" y="10"/>
                  <a:pt x="393" y="13"/>
                  <a:pt x="367" y="9"/>
                </a:cubicBezTo>
                <a:close/>
                <a:moveTo>
                  <a:pt x="367" y="15"/>
                </a:moveTo>
                <a:cubicBezTo>
                  <a:pt x="389" y="14"/>
                  <a:pt x="415" y="13"/>
                  <a:pt x="437" y="17"/>
                </a:cubicBezTo>
                <a:cubicBezTo>
                  <a:pt x="415" y="15"/>
                  <a:pt x="390" y="15"/>
                  <a:pt x="367" y="15"/>
                </a:cubicBezTo>
                <a:close/>
                <a:moveTo>
                  <a:pt x="391" y="99"/>
                </a:moveTo>
                <a:cubicBezTo>
                  <a:pt x="389" y="99"/>
                  <a:pt x="389" y="99"/>
                  <a:pt x="389" y="99"/>
                </a:cubicBezTo>
                <a:cubicBezTo>
                  <a:pt x="390" y="99"/>
                  <a:pt x="390" y="99"/>
                  <a:pt x="391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3" y="99"/>
                  <a:pt x="394" y="99"/>
                  <a:pt x="395" y="98"/>
                </a:cubicBezTo>
                <a:cubicBezTo>
                  <a:pt x="394" y="98"/>
                  <a:pt x="394" y="98"/>
                  <a:pt x="393" y="98"/>
                </a:cubicBezTo>
                <a:cubicBezTo>
                  <a:pt x="396" y="98"/>
                  <a:pt x="396" y="98"/>
                  <a:pt x="396" y="98"/>
                </a:cubicBezTo>
                <a:cubicBezTo>
                  <a:pt x="396" y="99"/>
                  <a:pt x="396" y="99"/>
                  <a:pt x="396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2" y="99"/>
                  <a:pt x="392" y="99"/>
                  <a:pt x="391" y="99"/>
                </a:cubicBezTo>
                <a:close/>
                <a:moveTo>
                  <a:pt x="234" y="95"/>
                </a:moveTo>
                <a:cubicBezTo>
                  <a:pt x="242" y="95"/>
                  <a:pt x="249" y="96"/>
                  <a:pt x="255" y="95"/>
                </a:cubicBezTo>
                <a:cubicBezTo>
                  <a:pt x="260" y="98"/>
                  <a:pt x="265" y="94"/>
                  <a:pt x="269" y="96"/>
                </a:cubicBezTo>
                <a:cubicBezTo>
                  <a:pt x="270" y="95"/>
                  <a:pt x="270" y="95"/>
                  <a:pt x="270" y="95"/>
                </a:cubicBezTo>
                <a:cubicBezTo>
                  <a:pt x="270" y="95"/>
                  <a:pt x="270" y="96"/>
                  <a:pt x="271" y="96"/>
                </a:cubicBezTo>
                <a:cubicBezTo>
                  <a:pt x="289" y="96"/>
                  <a:pt x="289" y="96"/>
                  <a:pt x="289" y="96"/>
                </a:cubicBezTo>
                <a:cubicBezTo>
                  <a:pt x="367" y="97"/>
                  <a:pt x="367" y="97"/>
                  <a:pt x="367" y="97"/>
                </a:cubicBezTo>
                <a:cubicBezTo>
                  <a:pt x="373" y="98"/>
                  <a:pt x="382" y="96"/>
                  <a:pt x="388" y="99"/>
                </a:cubicBezTo>
                <a:cubicBezTo>
                  <a:pt x="364" y="98"/>
                  <a:pt x="341" y="98"/>
                  <a:pt x="317" y="98"/>
                </a:cubicBezTo>
                <a:lnTo>
                  <a:pt x="234" y="95"/>
                </a:lnTo>
                <a:close/>
                <a:moveTo>
                  <a:pt x="199" y="95"/>
                </a:moveTo>
                <a:cubicBezTo>
                  <a:pt x="202" y="94"/>
                  <a:pt x="202" y="94"/>
                  <a:pt x="202" y="94"/>
                </a:cubicBezTo>
                <a:cubicBezTo>
                  <a:pt x="225" y="95"/>
                  <a:pt x="225" y="95"/>
                  <a:pt x="225" y="95"/>
                </a:cubicBezTo>
                <a:lnTo>
                  <a:pt x="199" y="95"/>
                </a:lnTo>
                <a:close/>
                <a:moveTo>
                  <a:pt x="181" y="93"/>
                </a:moveTo>
                <a:cubicBezTo>
                  <a:pt x="185" y="95"/>
                  <a:pt x="188" y="93"/>
                  <a:pt x="191" y="94"/>
                </a:cubicBezTo>
                <a:cubicBezTo>
                  <a:pt x="181" y="94"/>
                  <a:pt x="181" y="94"/>
                  <a:pt x="181" y="94"/>
                </a:cubicBezTo>
                <a:lnTo>
                  <a:pt x="181" y="93"/>
                </a:lnTo>
                <a:close/>
                <a:moveTo>
                  <a:pt x="161" y="90"/>
                </a:moveTo>
                <a:cubicBezTo>
                  <a:pt x="152" y="89"/>
                  <a:pt x="143" y="88"/>
                  <a:pt x="135" y="88"/>
                </a:cubicBezTo>
                <a:cubicBezTo>
                  <a:pt x="144" y="87"/>
                  <a:pt x="152" y="89"/>
                  <a:pt x="161" y="90"/>
                </a:cubicBezTo>
                <a:cubicBezTo>
                  <a:pt x="166" y="90"/>
                  <a:pt x="170" y="90"/>
                  <a:pt x="175" y="90"/>
                </a:cubicBezTo>
                <a:cubicBezTo>
                  <a:pt x="170" y="90"/>
                  <a:pt x="166" y="90"/>
                  <a:pt x="161" y="90"/>
                </a:cubicBezTo>
                <a:close/>
                <a:moveTo>
                  <a:pt x="53" y="83"/>
                </a:moveTo>
                <a:cubicBezTo>
                  <a:pt x="55" y="83"/>
                  <a:pt x="57" y="83"/>
                  <a:pt x="59" y="84"/>
                </a:cubicBezTo>
                <a:cubicBezTo>
                  <a:pt x="60" y="84"/>
                  <a:pt x="61" y="84"/>
                  <a:pt x="62" y="84"/>
                </a:cubicBezTo>
                <a:cubicBezTo>
                  <a:pt x="61" y="84"/>
                  <a:pt x="60" y="84"/>
                  <a:pt x="59" y="84"/>
                </a:cubicBezTo>
                <a:cubicBezTo>
                  <a:pt x="57" y="84"/>
                  <a:pt x="55" y="84"/>
                  <a:pt x="53" y="8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Freeform 568">
            <a:extLst>
              <a:ext uri="{FF2B5EF4-FFF2-40B4-BE49-F238E27FC236}">
                <a16:creationId xmlns:a16="http://schemas.microsoft.com/office/drawing/2014/main" id="{AE166C48-EF18-E779-270C-1D84ACCE3ABB}"/>
              </a:ext>
            </a:extLst>
          </p:cNvPr>
          <p:cNvSpPr>
            <a:spLocks noEditPoints="1"/>
          </p:cNvSpPr>
          <p:nvPr/>
        </p:nvSpPr>
        <p:spPr bwMode="auto">
          <a:xfrm>
            <a:off x="6233538" y="4338121"/>
            <a:ext cx="5623499" cy="468000"/>
          </a:xfrm>
          <a:custGeom>
            <a:avLst/>
            <a:gdLst>
              <a:gd name="T0" fmla="*/ 4 w 498"/>
              <a:gd name="T1" fmla="*/ 59 h 101"/>
              <a:gd name="T2" fmla="*/ 7 w 498"/>
              <a:gd name="T3" fmla="*/ 62 h 101"/>
              <a:gd name="T4" fmla="*/ 6 w 498"/>
              <a:gd name="T5" fmla="*/ 66 h 101"/>
              <a:gd name="T6" fmla="*/ 7 w 498"/>
              <a:gd name="T7" fmla="*/ 72 h 101"/>
              <a:gd name="T8" fmla="*/ 130 w 498"/>
              <a:gd name="T9" fmla="*/ 91 h 101"/>
              <a:gd name="T10" fmla="*/ 167 w 498"/>
              <a:gd name="T11" fmla="*/ 94 h 101"/>
              <a:gd name="T12" fmla="*/ 464 w 498"/>
              <a:gd name="T13" fmla="*/ 98 h 101"/>
              <a:gd name="T14" fmla="*/ 450 w 498"/>
              <a:gd name="T15" fmla="*/ 96 h 101"/>
              <a:gd name="T16" fmla="*/ 449 w 498"/>
              <a:gd name="T17" fmla="*/ 98 h 101"/>
              <a:gd name="T18" fmla="*/ 426 w 498"/>
              <a:gd name="T19" fmla="*/ 98 h 101"/>
              <a:gd name="T20" fmla="*/ 418 w 498"/>
              <a:gd name="T21" fmla="*/ 98 h 101"/>
              <a:gd name="T22" fmla="*/ 466 w 498"/>
              <a:gd name="T23" fmla="*/ 92 h 101"/>
              <a:gd name="T24" fmla="*/ 479 w 498"/>
              <a:gd name="T25" fmla="*/ 89 h 101"/>
              <a:gd name="T26" fmla="*/ 480 w 498"/>
              <a:gd name="T27" fmla="*/ 87 h 101"/>
              <a:gd name="T28" fmla="*/ 483 w 498"/>
              <a:gd name="T29" fmla="*/ 82 h 101"/>
              <a:gd name="T30" fmla="*/ 489 w 498"/>
              <a:gd name="T31" fmla="*/ 76 h 101"/>
              <a:gd name="T32" fmla="*/ 492 w 498"/>
              <a:gd name="T33" fmla="*/ 65 h 101"/>
              <a:gd name="T34" fmla="*/ 493 w 498"/>
              <a:gd name="T35" fmla="*/ 40 h 101"/>
              <a:gd name="T36" fmla="*/ 481 w 498"/>
              <a:gd name="T37" fmla="*/ 27 h 101"/>
              <a:gd name="T38" fmla="*/ 450 w 498"/>
              <a:gd name="T39" fmla="*/ 11 h 101"/>
              <a:gd name="T40" fmla="*/ 359 w 498"/>
              <a:gd name="T41" fmla="*/ 9 h 101"/>
              <a:gd name="T42" fmla="*/ 343 w 498"/>
              <a:gd name="T43" fmla="*/ 9 h 101"/>
              <a:gd name="T44" fmla="*/ 124 w 498"/>
              <a:gd name="T45" fmla="*/ 4 h 101"/>
              <a:gd name="T46" fmla="*/ 33 w 498"/>
              <a:gd name="T47" fmla="*/ 1 h 101"/>
              <a:gd name="T48" fmla="*/ 5 w 498"/>
              <a:gd name="T49" fmla="*/ 12 h 101"/>
              <a:gd name="T50" fmla="*/ 3 w 498"/>
              <a:gd name="T51" fmla="*/ 22 h 101"/>
              <a:gd name="T52" fmla="*/ 5 w 498"/>
              <a:gd name="T53" fmla="*/ 28 h 101"/>
              <a:gd name="T54" fmla="*/ 4 w 498"/>
              <a:gd name="T55" fmla="*/ 33 h 101"/>
              <a:gd name="T56" fmla="*/ 6 w 498"/>
              <a:gd name="T57" fmla="*/ 38 h 101"/>
              <a:gd name="T58" fmla="*/ 5 w 498"/>
              <a:gd name="T59" fmla="*/ 41 h 101"/>
              <a:gd name="T60" fmla="*/ 2 w 498"/>
              <a:gd name="T61" fmla="*/ 52 h 101"/>
              <a:gd name="T62" fmla="*/ 493 w 498"/>
              <a:gd name="T63" fmla="*/ 41 h 101"/>
              <a:gd name="T64" fmla="*/ 305 w 498"/>
              <a:gd name="T65" fmla="*/ 14 h 101"/>
              <a:gd name="T66" fmla="*/ 367 w 498"/>
              <a:gd name="T67" fmla="*/ 9 h 101"/>
              <a:gd name="T68" fmla="*/ 367 w 498"/>
              <a:gd name="T69" fmla="*/ 9 h 101"/>
              <a:gd name="T70" fmla="*/ 367 w 498"/>
              <a:gd name="T71" fmla="*/ 15 h 101"/>
              <a:gd name="T72" fmla="*/ 391 w 498"/>
              <a:gd name="T73" fmla="*/ 99 h 101"/>
              <a:gd name="T74" fmla="*/ 393 w 498"/>
              <a:gd name="T75" fmla="*/ 98 h 101"/>
              <a:gd name="T76" fmla="*/ 393 w 498"/>
              <a:gd name="T77" fmla="*/ 99 h 101"/>
              <a:gd name="T78" fmla="*/ 255 w 498"/>
              <a:gd name="T79" fmla="*/ 95 h 101"/>
              <a:gd name="T80" fmla="*/ 271 w 498"/>
              <a:gd name="T81" fmla="*/ 96 h 101"/>
              <a:gd name="T82" fmla="*/ 388 w 498"/>
              <a:gd name="T83" fmla="*/ 99 h 101"/>
              <a:gd name="T84" fmla="*/ 199 w 498"/>
              <a:gd name="T85" fmla="*/ 95 h 101"/>
              <a:gd name="T86" fmla="*/ 199 w 498"/>
              <a:gd name="T87" fmla="*/ 95 h 101"/>
              <a:gd name="T88" fmla="*/ 181 w 498"/>
              <a:gd name="T89" fmla="*/ 94 h 101"/>
              <a:gd name="T90" fmla="*/ 135 w 498"/>
              <a:gd name="T91" fmla="*/ 88 h 101"/>
              <a:gd name="T92" fmla="*/ 161 w 498"/>
              <a:gd name="T93" fmla="*/ 90 h 101"/>
              <a:gd name="T94" fmla="*/ 62 w 498"/>
              <a:gd name="T95" fmla="*/ 84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8" h="101">
                <a:moveTo>
                  <a:pt x="3" y="56"/>
                </a:moveTo>
                <a:cubicBezTo>
                  <a:pt x="5" y="56"/>
                  <a:pt x="6" y="56"/>
                  <a:pt x="8" y="58"/>
                </a:cubicBezTo>
                <a:cubicBezTo>
                  <a:pt x="7" y="59"/>
                  <a:pt x="5" y="58"/>
                  <a:pt x="4" y="59"/>
                </a:cubicBezTo>
                <a:cubicBezTo>
                  <a:pt x="10" y="61"/>
                  <a:pt x="10" y="61"/>
                  <a:pt x="10" y="61"/>
                </a:cubicBezTo>
                <a:cubicBezTo>
                  <a:pt x="9" y="62"/>
                  <a:pt x="7" y="61"/>
                  <a:pt x="6" y="61"/>
                </a:cubicBezTo>
                <a:cubicBezTo>
                  <a:pt x="7" y="62"/>
                  <a:pt x="7" y="62"/>
                  <a:pt x="7" y="62"/>
                </a:cubicBezTo>
                <a:cubicBezTo>
                  <a:pt x="5" y="63"/>
                  <a:pt x="5" y="64"/>
                  <a:pt x="3" y="65"/>
                </a:cubicBezTo>
                <a:cubicBezTo>
                  <a:pt x="5" y="65"/>
                  <a:pt x="6" y="64"/>
                  <a:pt x="7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9"/>
                  <a:pt x="10" y="70"/>
                  <a:pt x="11" y="71"/>
                </a:cubicBezTo>
                <a:cubicBezTo>
                  <a:pt x="10" y="72"/>
                  <a:pt x="9" y="72"/>
                  <a:pt x="7" y="72"/>
                </a:cubicBezTo>
                <a:cubicBezTo>
                  <a:pt x="21" y="80"/>
                  <a:pt x="38" y="83"/>
                  <a:pt x="54" y="88"/>
                </a:cubicBezTo>
                <a:cubicBezTo>
                  <a:pt x="84" y="91"/>
                  <a:pt x="118" y="91"/>
                  <a:pt x="150" y="93"/>
                </a:cubicBezTo>
                <a:cubicBezTo>
                  <a:pt x="143" y="92"/>
                  <a:pt x="137" y="92"/>
                  <a:pt x="130" y="91"/>
                </a:cubicBezTo>
                <a:cubicBezTo>
                  <a:pt x="146" y="91"/>
                  <a:pt x="162" y="92"/>
                  <a:pt x="178" y="93"/>
                </a:cubicBezTo>
                <a:cubicBezTo>
                  <a:pt x="178" y="94"/>
                  <a:pt x="178" y="94"/>
                  <a:pt x="178" y="94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217" y="97"/>
                  <a:pt x="269" y="97"/>
                  <a:pt x="322" y="99"/>
                </a:cubicBezTo>
                <a:cubicBezTo>
                  <a:pt x="424" y="101"/>
                  <a:pt x="424" y="101"/>
                  <a:pt x="424" y="101"/>
                </a:cubicBezTo>
                <a:cubicBezTo>
                  <a:pt x="437" y="100"/>
                  <a:pt x="451" y="101"/>
                  <a:pt x="464" y="98"/>
                </a:cubicBezTo>
                <a:cubicBezTo>
                  <a:pt x="460" y="98"/>
                  <a:pt x="456" y="99"/>
                  <a:pt x="452" y="98"/>
                </a:cubicBezTo>
                <a:cubicBezTo>
                  <a:pt x="458" y="96"/>
                  <a:pt x="466" y="99"/>
                  <a:pt x="470" y="96"/>
                </a:cubicBezTo>
                <a:cubicBezTo>
                  <a:pt x="463" y="95"/>
                  <a:pt x="456" y="94"/>
                  <a:pt x="450" y="96"/>
                </a:cubicBezTo>
                <a:cubicBezTo>
                  <a:pt x="450" y="96"/>
                  <a:pt x="450" y="96"/>
                  <a:pt x="450" y="96"/>
                </a:cubicBezTo>
                <a:cubicBezTo>
                  <a:pt x="448" y="97"/>
                  <a:pt x="448" y="97"/>
                  <a:pt x="448" y="97"/>
                </a:cubicBezTo>
                <a:cubicBezTo>
                  <a:pt x="448" y="97"/>
                  <a:pt x="449" y="97"/>
                  <a:pt x="449" y="98"/>
                </a:cubicBezTo>
                <a:cubicBezTo>
                  <a:pt x="448" y="99"/>
                  <a:pt x="448" y="99"/>
                  <a:pt x="448" y="99"/>
                </a:cubicBezTo>
                <a:cubicBezTo>
                  <a:pt x="426" y="99"/>
                  <a:pt x="426" y="99"/>
                  <a:pt x="426" y="99"/>
                </a:cubicBezTo>
                <a:cubicBezTo>
                  <a:pt x="426" y="98"/>
                  <a:pt x="426" y="98"/>
                  <a:pt x="426" y="98"/>
                </a:cubicBezTo>
                <a:cubicBezTo>
                  <a:pt x="424" y="100"/>
                  <a:pt x="421" y="100"/>
                  <a:pt x="417" y="99"/>
                </a:cubicBezTo>
                <a:cubicBezTo>
                  <a:pt x="418" y="99"/>
                  <a:pt x="418" y="98"/>
                  <a:pt x="419" y="98"/>
                </a:cubicBezTo>
                <a:cubicBezTo>
                  <a:pt x="418" y="98"/>
                  <a:pt x="418" y="98"/>
                  <a:pt x="418" y="98"/>
                </a:cubicBezTo>
                <a:cubicBezTo>
                  <a:pt x="426" y="97"/>
                  <a:pt x="435" y="97"/>
                  <a:pt x="443" y="96"/>
                </a:cubicBezTo>
                <a:cubicBezTo>
                  <a:pt x="440" y="96"/>
                  <a:pt x="437" y="95"/>
                  <a:pt x="434" y="95"/>
                </a:cubicBezTo>
                <a:cubicBezTo>
                  <a:pt x="444" y="91"/>
                  <a:pt x="456" y="94"/>
                  <a:pt x="466" y="92"/>
                </a:cubicBezTo>
                <a:cubicBezTo>
                  <a:pt x="468" y="92"/>
                  <a:pt x="470" y="93"/>
                  <a:pt x="473" y="92"/>
                </a:cubicBezTo>
                <a:cubicBezTo>
                  <a:pt x="471" y="91"/>
                  <a:pt x="471" y="91"/>
                  <a:pt x="471" y="91"/>
                </a:cubicBezTo>
                <a:cubicBezTo>
                  <a:pt x="479" y="89"/>
                  <a:pt x="479" y="89"/>
                  <a:pt x="479" y="89"/>
                </a:cubicBezTo>
                <a:cubicBezTo>
                  <a:pt x="478" y="89"/>
                  <a:pt x="478" y="89"/>
                  <a:pt x="477" y="88"/>
                </a:cubicBezTo>
                <a:cubicBezTo>
                  <a:pt x="478" y="87"/>
                  <a:pt x="479" y="87"/>
                  <a:pt x="480" y="87"/>
                </a:cubicBezTo>
                <a:cubicBezTo>
                  <a:pt x="480" y="87"/>
                  <a:pt x="480" y="87"/>
                  <a:pt x="480" y="87"/>
                </a:cubicBezTo>
                <a:cubicBezTo>
                  <a:pt x="482" y="85"/>
                  <a:pt x="483" y="86"/>
                  <a:pt x="485" y="84"/>
                </a:cubicBezTo>
                <a:cubicBezTo>
                  <a:pt x="486" y="84"/>
                  <a:pt x="488" y="84"/>
                  <a:pt x="489" y="83"/>
                </a:cubicBezTo>
                <a:cubicBezTo>
                  <a:pt x="487" y="82"/>
                  <a:pt x="484" y="84"/>
                  <a:pt x="483" y="82"/>
                </a:cubicBezTo>
                <a:cubicBezTo>
                  <a:pt x="493" y="81"/>
                  <a:pt x="493" y="81"/>
                  <a:pt x="493" y="81"/>
                </a:cubicBezTo>
                <a:cubicBezTo>
                  <a:pt x="492" y="79"/>
                  <a:pt x="495" y="78"/>
                  <a:pt x="493" y="77"/>
                </a:cubicBezTo>
                <a:cubicBezTo>
                  <a:pt x="491" y="77"/>
                  <a:pt x="490" y="77"/>
                  <a:pt x="489" y="76"/>
                </a:cubicBezTo>
                <a:cubicBezTo>
                  <a:pt x="490" y="74"/>
                  <a:pt x="492" y="75"/>
                  <a:pt x="493" y="75"/>
                </a:cubicBezTo>
                <a:cubicBezTo>
                  <a:pt x="494" y="66"/>
                  <a:pt x="494" y="66"/>
                  <a:pt x="494" y="66"/>
                </a:cubicBezTo>
                <a:cubicBezTo>
                  <a:pt x="493" y="66"/>
                  <a:pt x="493" y="66"/>
                  <a:pt x="492" y="65"/>
                </a:cubicBezTo>
                <a:cubicBezTo>
                  <a:pt x="495" y="65"/>
                  <a:pt x="495" y="60"/>
                  <a:pt x="496" y="58"/>
                </a:cubicBezTo>
                <a:cubicBezTo>
                  <a:pt x="494" y="49"/>
                  <a:pt x="498" y="40"/>
                  <a:pt x="493" y="32"/>
                </a:cubicBezTo>
                <a:cubicBezTo>
                  <a:pt x="493" y="40"/>
                  <a:pt x="493" y="40"/>
                  <a:pt x="493" y="40"/>
                </a:cubicBezTo>
                <a:cubicBezTo>
                  <a:pt x="489" y="37"/>
                  <a:pt x="487" y="33"/>
                  <a:pt x="483" y="31"/>
                </a:cubicBezTo>
                <a:cubicBezTo>
                  <a:pt x="484" y="30"/>
                  <a:pt x="486" y="31"/>
                  <a:pt x="488" y="32"/>
                </a:cubicBezTo>
                <a:cubicBezTo>
                  <a:pt x="481" y="27"/>
                  <a:pt x="481" y="27"/>
                  <a:pt x="481" y="27"/>
                </a:cubicBezTo>
                <a:cubicBezTo>
                  <a:pt x="483" y="26"/>
                  <a:pt x="486" y="28"/>
                  <a:pt x="488" y="28"/>
                </a:cubicBezTo>
                <a:cubicBezTo>
                  <a:pt x="482" y="25"/>
                  <a:pt x="477" y="19"/>
                  <a:pt x="472" y="16"/>
                </a:cubicBezTo>
                <a:cubicBezTo>
                  <a:pt x="465" y="13"/>
                  <a:pt x="457" y="11"/>
                  <a:pt x="450" y="11"/>
                </a:cubicBezTo>
                <a:cubicBezTo>
                  <a:pt x="440" y="8"/>
                  <a:pt x="432" y="9"/>
                  <a:pt x="422" y="8"/>
                </a:cubicBezTo>
                <a:cubicBezTo>
                  <a:pt x="359" y="8"/>
                  <a:pt x="359" y="8"/>
                  <a:pt x="359" y="8"/>
                </a:cubicBezTo>
                <a:cubicBezTo>
                  <a:pt x="359" y="8"/>
                  <a:pt x="359" y="8"/>
                  <a:pt x="359" y="9"/>
                </a:cubicBezTo>
                <a:cubicBezTo>
                  <a:pt x="357" y="10"/>
                  <a:pt x="354" y="8"/>
                  <a:pt x="352" y="8"/>
                </a:cubicBezTo>
                <a:cubicBezTo>
                  <a:pt x="342" y="8"/>
                  <a:pt x="342" y="8"/>
                  <a:pt x="342" y="8"/>
                </a:cubicBezTo>
                <a:cubicBezTo>
                  <a:pt x="343" y="9"/>
                  <a:pt x="343" y="9"/>
                  <a:pt x="343" y="9"/>
                </a:cubicBezTo>
                <a:cubicBezTo>
                  <a:pt x="287" y="11"/>
                  <a:pt x="233" y="9"/>
                  <a:pt x="178" y="7"/>
                </a:cubicBezTo>
                <a:cubicBezTo>
                  <a:pt x="160" y="7"/>
                  <a:pt x="143" y="5"/>
                  <a:pt x="125" y="5"/>
                </a:cubicBezTo>
                <a:cubicBezTo>
                  <a:pt x="124" y="4"/>
                  <a:pt x="124" y="4"/>
                  <a:pt x="124" y="4"/>
                </a:cubicBezTo>
                <a:cubicBezTo>
                  <a:pt x="125" y="3"/>
                  <a:pt x="126" y="4"/>
                  <a:pt x="127" y="3"/>
                </a:cubicBezTo>
                <a:cubicBezTo>
                  <a:pt x="114" y="0"/>
                  <a:pt x="99" y="4"/>
                  <a:pt x="86" y="2"/>
                </a:cubicBezTo>
                <a:cubicBezTo>
                  <a:pt x="69" y="1"/>
                  <a:pt x="50" y="4"/>
                  <a:pt x="33" y="1"/>
                </a:cubicBezTo>
                <a:cubicBezTo>
                  <a:pt x="24" y="0"/>
                  <a:pt x="14" y="1"/>
                  <a:pt x="8" y="7"/>
                </a:cubicBezTo>
                <a:cubicBezTo>
                  <a:pt x="8" y="7"/>
                  <a:pt x="8" y="7"/>
                  <a:pt x="8" y="7"/>
                </a:cubicBezTo>
                <a:cubicBezTo>
                  <a:pt x="6" y="8"/>
                  <a:pt x="8" y="11"/>
                  <a:pt x="5" y="12"/>
                </a:cubicBezTo>
                <a:cubicBezTo>
                  <a:pt x="5" y="15"/>
                  <a:pt x="5" y="15"/>
                  <a:pt x="5" y="15"/>
                </a:cubicBezTo>
                <a:cubicBezTo>
                  <a:pt x="7" y="16"/>
                  <a:pt x="8" y="14"/>
                  <a:pt x="10" y="15"/>
                </a:cubicBezTo>
                <a:cubicBezTo>
                  <a:pt x="8" y="18"/>
                  <a:pt x="4" y="18"/>
                  <a:pt x="3" y="22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4"/>
                  <a:pt x="4" y="26"/>
                  <a:pt x="3" y="28"/>
                </a:cubicBezTo>
                <a:cubicBezTo>
                  <a:pt x="4" y="28"/>
                  <a:pt x="5" y="27"/>
                  <a:pt x="5" y="28"/>
                </a:cubicBezTo>
                <a:cubicBezTo>
                  <a:pt x="3" y="30"/>
                  <a:pt x="3" y="30"/>
                  <a:pt x="3" y="30"/>
                </a:cubicBezTo>
                <a:cubicBezTo>
                  <a:pt x="5" y="31"/>
                  <a:pt x="5" y="31"/>
                  <a:pt x="5" y="31"/>
                </a:cubicBezTo>
                <a:cubicBezTo>
                  <a:pt x="5" y="32"/>
                  <a:pt x="4" y="32"/>
                  <a:pt x="4" y="33"/>
                </a:cubicBezTo>
                <a:cubicBezTo>
                  <a:pt x="5" y="33"/>
                  <a:pt x="5" y="33"/>
                  <a:pt x="5" y="33"/>
                </a:cubicBezTo>
                <a:cubicBezTo>
                  <a:pt x="5" y="33"/>
                  <a:pt x="5" y="35"/>
                  <a:pt x="4" y="36"/>
                </a:cubicBezTo>
                <a:cubicBezTo>
                  <a:pt x="5" y="37"/>
                  <a:pt x="7" y="35"/>
                  <a:pt x="6" y="38"/>
                </a:cubicBezTo>
                <a:cubicBezTo>
                  <a:pt x="6" y="39"/>
                  <a:pt x="5" y="39"/>
                  <a:pt x="4" y="39"/>
                </a:cubicBezTo>
                <a:cubicBezTo>
                  <a:pt x="4" y="40"/>
                  <a:pt x="4" y="40"/>
                  <a:pt x="4" y="40"/>
                </a:cubicBezTo>
                <a:cubicBezTo>
                  <a:pt x="5" y="40"/>
                  <a:pt x="5" y="40"/>
                  <a:pt x="5" y="41"/>
                </a:cubicBezTo>
                <a:cubicBezTo>
                  <a:pt x="0" y="42"/>
                  <a:pt x="3" y="46"/>
                  <a:pt x="2" y="49"/>
                </a:cubicBezTo>
                <a:cubicBezTo>
                  <a:pt x="2" y="50"/>
                  <a:pt x="3" y="50"/>
                  <a:pt x="3" y="51"/>
                </a:cubicBezTo>
                <a:cubicBezTo>
                  <a:pt x="2" y="52"/>
                  <a:pt x="2" y="52"/>
                  <a:pt x="2" y="52"/>
                </a:cubicBezTo>
                <a:cubicBezTo>
                  <a:pt x="4" y="53"/>
                  <a:pt x="2" y="54"/>
                  <a:pt x="3" y="56"/>
                </a:cubicBezTo>
                <a:close/>
                <a:moveTo>
                  <a:pt x="491" y="41"/>
                </a:moveTo>
                <a:cubicBezTo>
                  <a:pt x="491" y="41"/>
                  <a:pt x="492" y="42"/>
                  <a:pt x="493" y="41"/>
                </a:cubicBezTo>
                <a:cubicBezTo>
                  <a:pt x="493" y="43"/>
                  <a:pt x="493" y="43"/>
                  <a:pt x="493" y="43"/>
                </a:cubicBezTo>
                <a:lnTo>
                  <a:pt x="491" y="41"/>
                </a:lnTo>
                <a:close/>
                <a:moveTo>
                  <a:pt x="305" y="14"/>
                </a:moveTo>
                <a:cubicBezTo>
                  <a:pt x="291" y="14"/>
                  <a:pt x="276" y="15"/>
                  <a:pt x="263" y="13"/>
                </a:cubicBezTo>
                <a:cubicBezTo>
                  <a:pt x="277" y="14"/>
                  <a:pt x="290" y="13"/>
                  <a:pt x="305" y="14"/>
                </a:cubicBezTo>
                <a:close/>
                <a:moveTo>
                  <a:pt x="367" y="9"/>
                </a:moveTo>
                <a:cubicBezTo>
                  <a:pt x="396" y="10"/>
                  <a:pt x="428" y="8"/>
                  <a:pt x="456" y="17"/>
                </a:cubicBezTo>
                <a:cubicBezTo>
                  <a:pt x="455" y="17"/>
                  <a:pt x="449" y="18"/>
                  <a:pt x="448" y="16"/>
                </a:cubicBezTo>
                <a:cubicBezTo>
                  <a:pt x="422" y="10"/>
                  <a:pt x="393" y="13"/>
                  <a:pt x="367" y="9"/>
                </a:cubicBezTo>
                <a:close/>
                <a:moveTo>
                  <a:pt x="367" y="15"/>
                </a:moveTo>
                <a:cubicBezTo>
                  <a:pt x="389" y="14"/>
                  <a:pt x="415" y="13"/>
                  <a:pt x="437" y="17"/>
                </a:cubicBezTo>
                <a:cubicBezTo>
                  <a:pt x="415" y="15"/>
                  <a:pt x="390" y="15"/>
                  <a:pt x="367" y="15"/>
                </a:cubicBezTo>
                <a:close/>
                <a:moveTo>
                  <a:pt x="391" y="99"/>
                </a:moveTo>
                <a:cubicBezTo>
                  <a:pt x="389" y="99"/>
                  <a:pt x="389" y="99"/>
                  <a:pt x="389" y="99"/>
                </a:cubicBezTo>
                <a:cubicBezTo>
                  <a:pt x="390" y="99"/>
                  <a:pt x="390" y="99"/>
                  <a:pt x="391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3" y="99"/>
                  <a:pt x="394" y="99"/>
                  <a:pt x="395" y="98"/>
                </a:cubicBezTo>
                <a:cubicBezTo>
                  <a:pt x="394" y="98"/>
                  <a:pt x="394" y="98"/>
                  <a:pt x="393" y="98"/>
                </a:cubicBezTo>
                <a:cubicBezTo>
                  <a:pt x="396" y="98"/>
                  <a:pt x="396" y="98"/>
                  <a:pt x="396" y="98"/>
                </a:cubicBezTo>
                <a:cubicBezTo>
                  <a:pt x="396" y="99"/>
                  <a:pt x="396" y="99"/>
                  <a:pt x="396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2" y="99"/>
                  <a:pt x="392" y="99"/>
                  <a:pt x="391" y="99"/>
                </a:cubicBezTo>
                <a:close/>
                <a:moveTo>
                  <a:pt x="234" y="95"/>
                </a:moveTo>
                <a:cubicBezTo>
                  <a:pt x="242" y="95"/>
                  <a:pt x="249" y="96"/>
                  <a:pt x="255" y="95"/>
                </a:cubicBezTo>
                <a:cubicBezTo>
                  <a:pt x="260" y="98"/>
                  <a:pt x="265" y="94"/>
                  <a:pt x="269" y="96"/>
                </a:cubicBezTo>
                <a:cubicBezTo>
                  <a:pt x="270" y="95"/>
                  <a:pt x="270" y="95"/>
                  <a:pt x="270" y="95"/>
                </a:cubicBezTo>
                <a:cubicBezTo>
                  <a:pt x="270" y="95"/>
                  <a:pt x="270" y="96"/>
                  <a:pt x="271" y="96"/>
                </a:cubicBezTo>
                <a:cubicBezTo>
                  <a:pt x="289" y="96"/>
                  <a:pt x="289" y="96"/>
                  <a:pt x="289" y="96"/>
                </a:cubicBezTo>
                <a:cubicBezTo>
                  <a:pt x="367" y="97"/>
                  <a:pt x="367" y="97"/>
                  <a:pt x="367" y="97"/>
                </a:cubicBezTo>
                <a:cubicBezTo>
                  <a:pt x="373" y="98"/>
                  <a:pt x="382" y="96"/>
                  <a:pt x="388" y="99"/>
                </a:cubicBezTo>
                <a:cubicBezTo>
                  <a:pt x="364" y="98"/>
                  <a:pt x="341" y="98"/>
                  <a:pt x="317" y="98"/>
                </a:cubicBezTo>
                <a:lnTo>
                  <a:pt x="234" y="95"/>
                </a:lnTo>
                <a:close/>
                <a:moveTo>
                  <a:pt x="199" y="95"/>
                </a:moveTo>
                <a:cubicBezTo>
                  <a:pt x="202" y="94"/>
                  <a:pt x="202" y="94"/>
                  <a:pt x="202" y="94"/>
                </a:cubicBezTo>
                <a:cubicBezTo>
                  <a:pt x="225" y="95"/>
                  <a:pt x="225" y="95"/>
                  <a:pt x="225" y="95"/>
                </a:cubicBezTo>
                <a:lnTo>
                  <a:pt x="199" y="95"/>
                </a:lnTo>
                <a:close/>
                <a:moveTo>
                  <a:pt x="181" y="93"/>
                </a:moveTo>
                <a:cubicBezTo>
                  <a:pt x="185" y="95"/>
                  <a:pt x="188" y="93"/>
                  <a:pt x="191" y="94"/>
                </a:cubicBezTo>
                <a:cubicBezTo>
                  <a:pt x="181" y="94"/>
                  <a:pt x="181" y="94"/>
                  <a:pt x="181" y="94"/>
                </a:cubicBezTo>
                <a:lnTo>
                  <a:pt x="181" y="93"/>
                </a:lnTo>
                <a:close/>
                <a:moveTo>
                  <a:pt x="161" y="90"/>
                </a:moveTo>
                <a:cubicBezTo>
                  <a:pt x="152" y="89"/>
                  <a:pt x="143" y="88"/>
                  <a:pt x="135" y="88"/>
                </a:cubicBezTo>
                <a:cubicBezTo>
                  <a:pt x="144" y="87"/>
                  <a:pt x="152" y="89"/>
                  <a:pt x="161" y="90"/>
                </a:cubicBezTo>
                <a:cubicBezTo>
                  <a:pt x="166" y="90"/>
                  <a:pt x="170" y="90"/>
                  <a:pt x="175" y="90"/>
                </a:cubicBezTo>
                <a:cubicBezTo>
                  <a:pt x="170" y="90"/>
                  <a:pt x="166" y="90"/>
                  <a:pt x="161" y="90"/>
                </a:cubicBezTo>
                <a:close/>
                <a:moveTo>
                  <a:pt x="53" y="83"/>
                </a:moveTo>
                <a:cubicBezTo>
                  <a:pt x="55" y="83"/>
                  <a:pt x="57" y="83"/>
                  <a:pt x="59" y="84"/>
                </a:cubicBezTo>
                <a:cubicBezTo>
                  <a:pt x="60" y="84"/>
                  <a:pt x="61" y="84"/>
                  <a:pt x="62" y="84"/>
                </a:cubicBezTo>
                <a:cubicBezTo>
                  <a:pt x="61" y="84"/>
                  <a:pt x="60" y="84"/>
                  <a:pt x="59" y="84"/>
                </a:cubicBezTo>
                <a:cubicBezTo>
                  <a:pt x="57" y="84"/>
                  <a:pt x="55" y="84"/>
                  <a:pt x="53" y="8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Freeform 568">
            <a:extLst>
              <a:ext uri="{FF2B5EF4-FFF2-40B4-BE49-F238E27FC236}">
                <a16:creationId xmlns:a16="http://schemas.microsoft.com/office/drawing/2014/main" id="{B0EAD3D7-81E9-8BB8-BF5C-68B1ADB7D998}"/>
              </a:ext>
            </a:extLst>
          </p:cNvPr>
          <p:cNvSpPr>
            <a:spLocks noEditPoints="1"/>
          </p:cNvSpPr>
          <p:nvPr/>
        </p:nvSpPr>
        <p:spPr bwMode="auto">
          <a:xfrm>
            <a:off x="6233538" y="5125244"/>
            <a:ext cx="5645287" cy="468000"/>
          </a:xfrm>
          <a:custGeom>
            <a:avLst/>
            <a:gdLst>
              <a:gd name="T0" fmla="*/ 4 w 498"/>
              <a:gd name="T1" fmla="*/ 59 h 101"/>
              <a:gd name="T2" fmla="*/ 7 w 498"/>
              <a:gd name="T3" fmla="*/ 62 h 101"/>
              <a:gd name="T4" fmla="*/ 6 w 498"/>
              <a:gd name="T5" fmla="*/ 66 h 101"/>
              <a:gd name="T6" fmla="*/ 7 w 498"/>
              <a:gd name="T7" fmla="*/ 72 h 101"/>
              <a:gd name="T8" fmla="*/ 130 w 498"/>
              <a:gd name="T9" fmla="*/ 91 h 101"/>
              <a:gd name="T10" fmla="*/ 167 w 498"/>
              <a:gd name="T11" fmla="*/ 94 h 101"/>
              <a:gd name="T12" fmla="*/ 464 w 498"/>
              <a:gd name="T13" fmla="*/ 98 h 101"/>
              <a:gd name="T14" fmla="*/ 450 w 498"/>
              <a:gd name="T15" fmla="*/ 96 h 101"/>
              <a:gd name="T16" fmla="*/ 449 w 498"/>
              <a:gd name="T17" fmla="*/ 98 h 101"/>
              <a:gd name="T18" fmla="*/ 426 w 498"/>
              <a:gd name="T19" fmla="*/ 98 h 101"/>
              <a:gd name="T20" fmla="*/ 418 w 498"/>
              <a:gd name="T21" fmla="*/ 98 h 101"/>
              <a:gd name="T22" fmla="*/ 466 w 498"/>
              <a:gd name="T23" fmla="*/ 92 h 101"/>
              <a:gd name="T24" fmla="*/ 479 w 498"/>
              <a:gd name="T25" fmla="*/ 89 h 101"/>
              <a:gd name="T26" fmla="*/ 480 w 498"/>
              <a:gd name="T27" fmla="*/ 87 h 101"/>
              <a:gd name="T28" fmla="*/ 483 w 498"/>
              <a:gd name="T29" fmla="*/ 82 h 101"/>
              <a:gd name="T30" fmla="*/ 489 w 498"/>
              <a:gd name="T31" fmla="*/ 76 h 101"/>
              <a:gd name="T32" fmla="*/ 492 w 498"/>
              <a:gd name="T33" fmla="*/ 65 h 101"/>
              <a:gd name="T34" fmla="*/ 493 w 498"/>
              <a:gd name="T35" fmla="*/ 40 h 101"/>
              <a:gd name="T36" fmla="*/ 481 w 498"/>
              <a:gd name="T37" fmla="*/ 27 h 101"/>
              <a:gd name="T38" fmla="*/ 450 w 498"/>
              <a:gd name="T39" fmla="*/ 11 h 101"/>
              <a:gd name="T40" fmla="*/ 359 w 498"/>
              <a:gd name="T41" fmla="*/ 9 h 101"/>
              <a:gd name="T42" fmla="*/ 343 w 498"/>
              <a:gd name="T43" fmla="*/ 9 h 101"/>
              <a:gd name="T44" fmla="*/ 124 w 498"/>
              <a:gd name="T45" fmla="*/ 4 h 101"/>
              <a:gd name="T46" fmla="*/ 33 w 498"/>
              <a:gd name="T47" fmla="*/ 1 h 101"/>
              <a:gd name="T48" fmla="*/ 5 w 498"/>
              <a:gd name="T49" fmla="*/ 12 h 101"/>
              <a:gd name="T50" fmla="*/ 3 w 498"/>
              <a:gd name="T51" fmla="*/ 22 h 101"/>
              <a:gd name="T52" fmla="*/ 5 w 498"/>
              <a:gd name="T53" fmla="*/ 28 h 101"/>
              <a:gd name="T54" fmla="*/ 4 w 498"/>
              <a:gd name="T55" fmla="*/ 33 h 101"/>
              <a:gd name="T56" fmla="*/ 6 w 498"/>
              <a:gd name="T57" fmla="*/ 38 h 101"/>
              <a:gd name="T58" fmla="*/ 5 w 498"/>
              <a:gd name="T59" fmla="*/ 41 h 101"/>
              <a:gd name="T60" fmla="*/ 2 w 498"/>
              <a:gd name="T61" fmla="*/ 52 h 101"/>
              <a:gd name="T62" fmla="*/ 493 w 498"/>
              <a:gd name="T63" fmla="*/ 41 h 101"/>
              <a:gd name="T64" fmla="*/ 305 w 498"/>
              <a:gd name="T65" fmla="*/ 14 h 101"/>
              <a:gd name="T66" fmla="*/ 367 w 498"/>
              <a:gd name="T67" fmla="*/ 9 h 101"/>
              <a:gd name="T68" fmla="*/ 367 w 498"/>
              <a:gd name="T69" fmla="*/ 9 h 101"/>
              <a:gd name="T70" fmla="*/ 367 w 498"/>
              <a:gd name="T71" fmla="*/ 15 h 101"/>
              <a:gd name="T72" fmla="*/ 391 w 498"/>
              <a:gd name="T73" fmla="*/ 99 h 101"/>
              <a:gd name="T74" fmla="*/ 393 w 498"/>
              <a:gd name="T75" fmla="*/ 98 h 101"/>
              <a:gd name="T76" fmla="*/ 393 w 498"/>
              <a:gd name="T77" fmla="*/ 99 h 101"/>
              <a:gd name="T78" fmla="*/ 255 w 498"/>
              <a:gd name="T79" fmla="*/ 95 h 101"/>
              <a:gd name="T80" fmla="*/ 271 w 498"/>
              <a:gd name="T81" fmla="*/ 96 h 101"/>
              <a:gd name="T82" fmla="*/ 388 w 498"/>
              <a:gd name="T83" fmla="*/ 99 h 101"/>
              <a:gd name="T84" fmla="*/ 199 w 498"/>
              <a:gd name="T85" fmla="*/ 95 h 101"/>
              <a:gd name="T86" fmla="*/ 199 w 498"/>
              <a:gd name="T87" fmla="*/ 95 h 101"/>
              <a:gd name="T88" fmla="*/ 181 w 498"/>
              <a:gd name="T89" fmla="*/ 94 h 101"/>
              <a:gd name="T90" fmla="*/ 135 w 498"/>
              <a:gd name="T91" fmla="*/ 88 h 101"/>
              <a:gd name="T92" fmla="*/ 161 w 498"/>
              <a:gd name="T93" fmla="*/ 90 h 101"/>
              <a:gd name="T94" fmla="*/ 62 w 498"/>
              <a:gd name="T95" fmla="*/ 84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8" h="101">
                <a:moveTo>
                  <a:pt x="3" y="56"/>
                </a:moveTo>
                <a:cubicBezTo>
                  <a:pt x="5" y="56"/>
                  <a:pt x="6" y="56"/>
                  <a:pt x="8" y="58"/>
                </a:cubicBezTo>
                <a:cubicBezTo>
                  <a:pt x="7" y="59"/>
                  <a:pt x="5" y="58"/>
                  <a:pt x="4" y="59"/>
                </a:cubicBezTo>
                <a:cubicBezTo>
                  <a:pt x="10" y="61"/>
                  <a:pt x="10" y="61"/>
                  <a:pt x="10" y="61"/>
                </a:cubicBezTo>
                <a:cubicBezTo>
                  <a:pt x="9" y="62"/>
                  <a:pt x="7" y="61"/>
                  <a:pt x="6" y="61"/>
                </a:cubicBezTo>
                <a:cubicBezTo>
                  <a:pt x="7" y="62"/>
                  <a:pt x="7" y="62"/>
                  <a:pt x="7" y="62"/>
                </a:cubicBezTo>
                <a:cubicBezTo>
                  <a:pt x="5" y="63"/>
                  <a:pt x="5" y="64"/>
                  <a:pt x="3" y="65"/>
                </a:cubicBezTo>
                <a:cubicBezTo>
                  <a:pt x="5" y="65"/>
                  <a:pt x="6" y="64"/>
                  <a:pt x="7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9"/>
                  <a:pt x="10" y="70"/>
                  <a:pt x="11" y="71"/>
                </a:cubicBezTo>
                <a:cubicBezTo>
                  <a:pt x="10" y="72"/>
                  <a:pt x="9" y="72"/>
                  <a:pt x="7" y="72"/>
                </a:cubicBezTo>
                <a:cubicBezTo>
                  <a:pt x="21" y="80"/>
                  <a:pt x="38" y="83"/>
                  <a:pt x="54" y="88"/>
                </a:cubicBezTo>
                <a:cubicBezTo>
                  <a:pt x="84" y="91"/>
                  <a:pt x="118" y="91"/>
                  <a:pt x="150" y="93"/>
                </a:cubicBezTo>
                <a:cubicBezTo>
                  <a:pt x="143" y="92"/>
                  <a:pt x="137" y="92"/>
                  <a:pt x="130" y="91"/>
                </a:cubicBezTo>
                <a:cubicBezTo>
                  <a:pt x="146" y="91"/>
                  <a:pt x="162" y="92"/>
                  <a:pt x="178" y="93"/>
                </a:cubicBezTo>
                <a:cubicBezTo>
                  <a:pt x="178" y="94"/>
                  <a:pt x="178" y="94"/>
                  <a:pt x="178" y="94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217" y="97"/>
                  <a:pt x="269" y="97"/>
                  <a:pt x="322" y="99"/>
                </a:cubicBezTo>
                <a:cubicBezTo>
                  <a:pt x="424" y="101"/>
                  <a:pt x="424" y="101"/>
                  <a:pt x="424" y="101"/>
                </a:cubicBezTo>
                <a:cubicBezTo>
                  <a:pt x="437" y="100"/>
                  <a:pt x="451" y="101"/>
                  <a:pt x="464" y="98"/>
                </a:cubicBezTo>
                <a:cubicBezTo>
                  <a:pt x="460" y="98"/>
                  <a:pt x="456" y="99"/>
                  <a:pt x="452" y="98"/>
                </a:cubicBezTo>
                <a:cubicBezTo>
                  <a:pt x="458" y="96"/>
                  <a:pt x="466" y="99"/>
                  <a:pt x="470" y="96"/>
                </a:cubicBezTo>
                <a:cubicBezTo>
                  <a:pt x="463" y="95"/>
                  <a:pt x="456" y="94"/>
                  <a:pt x="450" y="96"/>
                </a:cubicBezTo>
                <a:cubicBezTo>
                  <a:pt x="450" y="96"/>
                  <a:pt x="450" y="96"/>
                  <a:pt x="450" y="96"/>
                </a:cubicBezTo>
                <a:cubicBezTo>
                  <a:pt x="448" y="97"/>
                  <a:pt x="448" y="97"/>
                  <a:pt x="448" y="97"/>
                </a:cubicBezTo>
                <a:cubicBezTo>
                  <a:pt x="448" y="97"/>
                  <a:pt x="449" y="97"/>
                  <a:pt x="449" y="98"/>
                </a:cubicBezTo>
                <a:cubicBezTo>
                  <a:pt x="448" y="99"/>
                  <a:pt x="448" y="99"/>
                  <a:pt x="448" y="99"/>
                </a:cubicBezTo>
                <a:cubicBezTo>
                  <a:pt x="426" y="99"/>
                  <a:pt x="426" y="99"/>
                  <a:pt x="426" y="99"/>
                </a:cubicBezTo>
                <a:cubicBezTo>
                  <a:pt x="426" y="98"/>
                  <a:pt x="426" y="98"/>
                  <a:pt x="426" y="98"/>
                </a:cubicBezTo>
                <a:cubicBezTo>
                  <a:pt x="424" y="100"/>
                  <a:pt x="421" y="100"/>
                  <a:pt x="417" y="99"/>
                </a:cubicBezTo>
                <a:cubicBezTo>
                  <a:pt x="418" y="99"/>
                  <a:pt x="418" y="98"/>
                  <a:pt x="419" y="98"/>
                </a:cubicBezTo>
                <a:cubicBezTo>
                  <a:pt x="418" y="98"/>
                  <a:pt x="418" y="98"/>
                  <a:pt x="418" y="98"/>
                </a:cubicBezTo>
                <a:cubicBezTo>
                  <a:pt x="426" y="97"/>
                  <a:pt x="435" y="97"/>
                  <a:pt x="443" y="96"/>
                </a:cubicBezTo>
                <a:cubicBezTo>
                  <a:pt x="440" y="96"/>
                  <a:pt x="437" y="95"/>
                  <a:pt x="434" y="95"/>
                </a:cubicBezTo>
                <a:cubicBezTo>
                  <a:pt x="444" y="91"/>
                  <a:pt x="456" y="94"/>
                  <a:pt x="466" y="92"/>
                </a:cubicBezTo>
                <a:cubicBezTo>
                  <a:pt x="468" y="92"/>
                  <a:pt x="470" y="93"/>
                  <a:pt x="473" y="92"/>
                </a:cubicBezTo>
                <a:cubicBezTo>
                  <a:pt x="471" y="91"/>
                  <a:pt x="471" y="91"/>
                  <a:pt x="471" y="91"/>
                </a:cubicBezTo>
                <a:cubicBezTo>
                  <a:pt x="479" y="89"/>
                  <a:pt x="479" y="89"/>
                  <a:pt x="479" y="89"/>
                </a:cubicBezTo>
                <a:cubicBezTo>
                  <a:pt x="478" y="89"/>
                  <a:pt x="478" y="89"/>
                  <a:pt x="477" y="88"/>
                </a:cubicBezTo>
                <a:cubicBezTo>
                  <a:pt x="478" y="87"/>
                  <a:pt x="479" y="87"/>
                  <a:pt x="480" y="87"/>
                </a:cubicBezTo>
                <a:cubicBezTo>
                  <a:pt x="480" y="87"/>
                  <a:pt x="480" y="87"/>
                  <a:pt x="480" y="87"/>
                </a:cubicBezTo>
                <a:cubicBezTo>
                  <a:pt x="482" y="85"/>
                  <a:pt x="483" y="86"/>
                  <a:pt x="485" y="84"/>
                </a:cubicBezTo>
                <a:cubicBezTo>
                  <a:pt x="486" y="84"/>
                  <a:pt x="488" y="84"/>
                  <a:pt x="489" y="83"/>
                </a:cubicBezTo>
                <a:cubicBezTo>
                  <a:pt x="487" y="82"/>
                  <a:pt x="484" y="84"/>
                  <a:pt x="483" y="82"/>
                </a:cubicBezTo>
                <a:cubicBezTo>
                  <a:pt x="493" y="81"/>
                  <a:pt x="493" y="81"/>
                  <a:pt x="493" y="81"/>
                </a:cubicBezTo>
                <a:cubicBezTo>
                  <a:pt x="492" y="79"/>
                  <a:pt x="495" y="78"/>
                  <a:pt x="493" y="77"/>
                </a:cubicBezTo>
                <a:cubicBezTo>
                  <a:pt x="491" y="77"/>
                  <a:pt x="490" y="77"/>
                  <a:pt x="489" y="76"/>
                </a:cubicBezTo>
                <a:cubicBezTo>
                  <a:pt x="490" y="74"/>
                  <a:pt x="492" y="75"/>
                  <a:pt x="493" y="75"/>
                </a:cubicBezTo>
                <a:cubicBezTo>
                  <a:pt x="494" y="66"/>
                  <a:pt x="494" y="66"/>
                  <a:pt x="494" y="66"/>
                </a:cubicBezTo>
                <a:cubicBezTo>
                  <a:pt x="493" y="66"/>
                  <a:pt x="493" y="66"/>
                  <a:pt x="492" y="65"/>
                </a:cubicBezTo>
                <a:cubicBezTo>
                  <a:pt x="495" y="65"/>
                  <a:pt x="495" y="60"/>
                  <a:pt x="496" y="58"/>
                </a:cubicBezTo>
                <a:cubicBezTo>
                  <a:pt x="494" y="49"/>
                  <a:pt x="498" y="40"/>
                  <a:pt x="493" y="32"/>
                </a:cubicBezTo>
                <a:cubicBezTo>
                  <a:pt x="493" y="40"/>
                  <a:pt x="493" y="40"/>
                  <a:pt x="493" y="40"/>
                </a:cubicBezTo>
                <a:cubicBezTo>
                  <a:pt x="489" y="37"/>
                  <a:pt x="487" y="33"/>
                  <a:pt x="483" y="31"/>
                </a:cubicBezTo>
                <a:cubicBezTo>
                  <a:pt x="484" y="30"/>
                  <a:pt x="486" y="31"/>
                  <a:pt x="488" y="32"/>
                </a:cubicBezTo>
                <a:cubicBezTo>
                  <a:pt x="481" y="27"/>
                  <a:pt x="481" y="27"/>
                  <a:pt x="481" y="27"/>
                </a:cubicBezTo>
                <a:cubicBezTo>
                  <a:pt x="483" y="26"/>
                  <a:pt x="486" y="28"/>
                  <a:pt x="488" y="28"/>
                </a:cubicBezTo>
                <a:cubicBezTo>
                  <a:pt x="482" y="25"/>
                  <a:pt x="477" y="19"/>
                  <a:pt x="472" y="16"/>
                </a:cubicBezTo>
                <a:cubicBezTo>
                  <a:pt x="465" y="13"/>
                  <a:pt x="457" y="11"/>
                  <a:pt x="450" y="11"/>
                </a:cubicBezTo>
                <a:cubicBezTo>
                  <a:pt x="440" y="8"/>
                  <a:pt x="432" y="9"/>
                  <a:pt x="422" y="8"/>
                </a:cubicBezTo>
                <a:cubicBezTo>
                  <a:pt x="359" y="8"/>
                  <a:pt x="359" y="8"/>
                  <a:pt x="359" y="8"/>
                </a:cubicBezTo>
                <a:cubicBezTo>
                  <a:pt x="359" y="8"/>
                  <a:pt x="359" y="8"/>
                  <a:pt x="359" y="9"/>
                </a:cubicBezTo>
                <a:cubicBezTo>
                  <a:pt x="357" y="10"/>
                  <a:pt x="354" y="8"/>
                  <a:pt x="352" y="8"/>
                </a:cubicBezTo>
                <a:cubicBezTo>
                  <a:pt x="342" y="8"/>
                  <a:pt x="342" y="8"/>
                  <a:pt x="342" y="8"/>
                </a:cubicBezTo>
                <a:cubicBezTo>
                  <a:pt x="343" y="9"/>
                  <a:pt x="343" y="9"/>
                  <a:pt x="343" y="9"/>
                </a:cubicBezTo>
                <a:cubicBezTo>
                  <a:pt x="287" y="11"/>
                  <a:pt x="233" y="9"/>
                  <a:pt x="178" y="7"/>
                </a:cubicBezTo>
                <a:cubicBezTo>
                  <a:pt x="160" y="7"/>
                  <a:pt x="143" y="5"/>
                  <a:pt x="125" y="5"/>
                </a:cubicBezTo>
                <a:cubicBezTo>
                  <a:pt x="124" y="4"/>
                  <a:pt x="124" y="4"/>
                  <a:pt x="124" y="4"/>
                </a:cubicBezTo>
                <a:cubicBezTo>
                  <a:pt x="125" y="3"/>
                  <a:pt x="126" y="4"/>
                  <a:pt x="127" y="3"/>
                </a:cubicBezTo>
                <a:cubicBezTo>
                  <a:pt x="114" y="0"/>
                  <a:pt x="99" y="4"/>
                  <a:pt x="86" y="2"/>
                </a:cubicBezTo>
                <a:cubicBezTo>
                  <a:pt x="69" y="1"/>
                  <a:pt x="50" y="4"/>
                  <a:pt x="33" y="1"/>
                </a:cubicBezTo>
                <a:cubicBezTo>
                  <a:pt x="24" y="0"/>
                  <a:pt x="14" y="1"/>
                  <a:pt x="8" y="7"/>
                </a:cubicBezTo>
                <a:cubicBezTo>
                  <a:pt x="8" y="7"/>
                  <a:pt x="8" y="7"/>
                  <a:pt x="8" y="7"/>
                </a:cubicBezTo>
                <a:cubicBezTo>
                  <a:pt x="6" y="8"/>
                  <a:pt x="8" y="11"/>
                  <a:pt x="5" y="12"/>
                </a:cubicBezTo>
                <a:cubicBezTo>
                  <a:pt x="5" y="15"/>
                  <a:pt x="5" y="15"/>
                  <a:pt x="5" y="15"/>
                </a:cubicBezTo>
                <a:cubicBezTo>
                  <a:pt x="7" y="16"/>
                  <a:pt x="8" y="14"/>
                  <a:pt x="10" y="15"/>
                </a:cubicBezTo>
                <a:cubicBezTo>
                  <a:pt x="8" y="18"/>
                  <a:pt x="4" y="18"/>
                  <a:pt x="3" y="22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4"/>
                  <a:pt x="4" y="26"/>
                  <a:pt x="3" y="28"/>
                </a:cubicBezTo>
                <a:cubicBezTo>
                  <a:pt x="4" y="28"/>
                  <a:pt x="5" y="27"/>
                  <a:pt x="5" y="28"/>
                </a:cubicBezTo>
                <a:cubicBezTo>
                  <a:pt x="3" y="30"/>
                  <a:pt x="3" y="30"/>
                  <a:pt x="3" y="30"/>
                </a:cubicBezTo>
                <a:cubicBezTo>
                  <a:pt x="5" y="31"/>
                  <a:pt x="5" y="31"/>
                  <a:pt x="5" y="31"/>
                </a:cubicBezTo>
                <a:cubicBezTo>
                  <a:pt x="5" y="32"/>
                  <a:pt x="4" y="32"/>
                  <a:pt x="4" y="33"/>
                </a:cubicBezTo>
                <a:cubicBezTo>
                  <a:pt x="5" y="33"/>
                  <a:pt x="5" y="33"/>
                  <a:pt x="5" y="33"/>
                </a:cubicBezTo>
                <a:cubicBezTo>
                  <a:pt x="5" y="33"/>
                  <a:pt x="5" y="35"/>
                  <a:pt x="4" y="36"/>
                </a:cubicBezTo>
                <a:cubicBezTo>
                  <a:pt x="5" y="37"/>
                  <a:pt x="7" y="35"/>
                  <a:pt x="6" y="38"/>
                </a:cubicBezTo>
                <a:cubicBezTo>
                  <a:pt x="6" y="39"/>
                  <a:pt x="5" y="39"/>
                  <a:pt x="4" y="39"/>
                </a:cubicBezTo>
                <a:cubicBezTo>
                  <a:pt x="4" y="40"/>
                  <a:pt x="4" y="40"/>
                  <a:pt x="4" y="40"/>
                </a:cubicBezTo>
                <a:cubicBezTo>
                  <a:pt x="5" y="40"/>
                  <a:pt x="5" y="40"/>
                  <a:pt x="5" y="41"/>
                </a:cubicBezTo>
                <a:cubicBezTo>
                  <a:pt x="0" y="42"/>
                  <a:pt x="3" y="46"/>
                  <a:pt x="2" y="49"/>
                </a:cubicBezTo>
                <a:cubicBezTo>
                  <a:pt x="2" y="50"/>
                  <a:pt x="3" y="50"/>
                  <a:pt x="3" y="51"/>
                </a:cubicBezTo>
                <a:cubicBezTo>
                  <a:pt x="2" y="52"/>
                  <a:pt x="2" y="52"/>
                  <a:pt x="2" y="52"/>
                </a:cubicBezTo>
                <a:cubicBezTo>
                  <a:pt x="4" y="53"/>
                  <a:pt x="2" y="54"/>
                  <a:pt x="3" y="56"/>
                </a:cubicBezTo>
                <a:close/>
                <a:moveTo>
                  <a:pt x="491" y="41"/>
                </a:moveTo>
                <a:cubicBezTo>
                  <a:pt x="491" y="41"/>
                  <a:pt x="492" y="42"/>
                  <a:pt x="493" y="41"/>
                </a:cubicBezTo>
                <a:cubicBezTo>
                  <a:pt x="493" y="43"/>
                  <a:pt x="493" y="43"/>
                  <a:pt x="493" y="43"/>
                </a:cubicBezTo>
                <a:lnTo>
                  <a:pt x="491" y="41"/>
                </a:lnTo>
                <a:close/>
                <a:moveTo>
                  <a:pt x="305" y="14"/>
                </a:moveTo>
                <a:cubicBezTo>
                  <a:pt x="291" y="14"/>
                  <a:pt x="276" y="15"/>
                  <a:pt x="263" y="13"/>
                </a:cubicBezTo>
                <a:cubicBezTo>
                  <a:pt x="277" y="14"/>
                  <a:pt x="290" y="13"/>
                  <a:pt x="305" y="14"/>
                </a:cubicBezTo>
                <a:close/>
                <a:moveTo>
                  <a:pt x="367" y="9"/>
                </a:moveTo>
                <a:cubicBezTo>
                  <a:pt x="396" y="10"/>
                  <a:pt x="428" y="8"/>
                  <a:pt x="456" y="17"/>
                </a:cubicBezTo>
                <a:cubicBezTo>
                  <a:pt x="455" y="17"/>
                  <a:pt x="449" y="18"/>
                  <a:pt x="448" y="16"/>
                </a:cubicBezTo>
                <a:cubicBezTo>
                  <a:pt x="422" y="10"/>
                  <a:pt x="393" y="13"/>
                  <a:pt x="367" y="9"/>
                </a:cubicBezTo>
                <a:close/>
                <a:moveTo>
                  <a:pt x="367" y="15"/>
                </a:moveTo>
                <a:cubicBezTo>
                  <a:pt x="389" y="14"/>
                  <a:pt x="415" y="13"/>
                  <a:pt x="437" y="17"/>
                </a:cubicBezTo>
                <a:cubicBezTo>
                  <a:pt x="415" y="15"/>
                  <a:pt x="390" y="15"/>
                  <a:pt x="367" y="15"/>
                </a:cubicBezTo>
                <a:close/>
                <a:moveTo>
                  <a:pt x="391" y="99"/>
                </a:moveTo>
                <a:cubicBezTo>
                  <a:pt x="389" y="99"/>
                  <a:pt x="389" y="99"/>
                  <a:pt x="389" y="99"/>
                </a:cubicBezTo>
                <a:cubicBezTo>
                  <a:pt x="390" y="99"/>
                  <a:pt x="390" y="99"/>
                  <a:pt x="391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3" y="99"/>
                  <a:pt x="394" y="99"/>
                  <a:pt x="395" y="98"/>
                </a:cubicBezTo>
                <a:cubicBezTo>
                  <a:pt x="394" y="98"/>
                  <a:pt x="394" y="98"/>
                  <a:pt x="393" y="98"/>
                </a:cubicBezTo>
                <a:cubicBezTo>
                  <a:pt x="396" y="98"/>
                  <a:pt x="396" y="98"/>
                  <a:pt x="396" y="98"/>
                </a:cubicBezTo>
                <a:cubicBezTo>
                  <a:pt x="396" y="99"/>
                  <a:pt x="396" y="99"/>
                  <a:pt x="396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2" y="99"/>
                  <a:pt x="392" y="99"/>
                  <a:pt x="391" y="99"/>
                </a:cubicBezTo>
                <a:close/>
                <a:moveTo>
                  <a:pt x="234" y="95"/>
                </a:moveTo>
                <a:cubicBezTo>
                  <a:pt x="242" y="95"/>
                  <a:pt x="249" y="96"/>
                  <a:pt x="255" y="95"/>
                </a:cubicBezTo>
                <a:cubicBezTo>
                  <a:pt x="260" y="98"/>
                  <a:pt x="265" y="94"/>
                  <a:pt x="269" y="96"/>
                </a:cubicBezTo>
                <a:cubicBezTo>
                  <a:pt x="270" y="95"/>
                  <a:pt x="270" y="95"/>
                  <a:pt x="270" y="95"/>
                </a:cubicBezTo>
                <a:cubicBezTo>
                  <a:pt x="270" y="95"/>
                  <a:pt x="270" y="96"/>
                  <a:pt x="271" y="96"/>
                </a:cubicBezTo>
                <a:cubicBezTo>
                  <a:pt x="289" y="96"/>
                  <a:pt x="289" y="96"/>
                  <a:pt x="289" y="96"/>
                </a:cubicBezTo>
                <a:cubicBezTo>
                  <a:pt x="367" y="97"/>
                  <a:pt x="367" y="97"/>
                  <a:pt x="367" y="97"/>
                </a:cubicBezTo>
                <a:cubicBezTo>
                  <a:pt x="373" y="98"/>
                  <a:pt x="382" y="96"/>
                  <a:pt x="388" y="99"/>
                </a:cubicBezTo>
                <a:cubicBezTo>
                  <a:pt x="364" y="98"/>
                  <a:pt x="341" y="98"/>
                  <a:pt x="317" y="98"/>
                </a:cubicBezTo>
                <a:lnTo>
                  <a:pt x="234" y="95"/>
                </a:lnTo>
                <a:close/>
                <a:moveTo>
                  <a:pt x="199" y="95"/>
                </a:moveTo>
                <a:cubicBezTo>
                  <a:pt x="202" y="94"/>
                  <a:pt x="202" y="94"/>
                  <a:pt x="202" y="94"/>
                </a:cubicBezTo>
                <a:cubicBezTo>
                  <a:pt x="225" y="95"/>
                  <a:pt x="225" y="95"/>
                  <a:pt x="225" y="95"/>
                </a:cubicBezTo>
                <a:lnTo>
                  <a:pt x="199" y="95"/>
                </a:lnTo>
                <a:close/>
                <a:moveTo>
                  <a:pt x="181" y="93"/>
                </a:moveTo>
                <a:cubicBezTo>
                  <a:pt x="185" y="95"/>
                  <a:pt x="188" y="93"/>
                  <a:pt x="191" y="94"/>
                </a:cubicBezTo>
                <a:cubicBezTo>
                  <a:pt x="181" y="94"/>
                  <a:pt x="181" y="94"/>
                  <a:pt x="181" y="94"/>
                </a:cubicBezTo>
                <a:lnTo>
                  <a:pt x="181" y="93"/>
                </a:lnTo>
                <a:close/>
                <a:moveTo>
                  <a:pt x="161" y="90"/>
                </a:moveTo>
                <a:cubicBezTo>
                  <a:pt x="152" y="89"/>
                  <a:pt x="143" y="88"/>
                  <a:pt x="135" y="88"/>
                </a:cubicBezTo>
                <a:cubicBezTo>
                  <a:pt x="144" y="87"/>
                  <a:pt x="152" y="89"/>
                  <a:pt x="161" y="90"/>
                </a:cubicBezTo>
                <a:cubicBezTo>
                  <a:pt x="166" y="90"/>
                  <a:pt x="170" y="90"/>
                  <a:pt x="175" y="90"/>
                </a:cubicBezTo>
                <a:cubicBezTo>
                  <a:pt x="170" y="90"/>
                  <a:pt x="166" y="90"/>
                  <a:pt x="161" y="90"/>
                </a:cubicBezTo>
                <a:close/>
                <a:moveTo>
                  <a:pt x="53" y="83"/>
                </a:moveTo>
                <a:cubicBezTo>
                  <a:pt x="55" y="83"/>
                  <a:pt x="57" y="83"/>
                  <a:pt x="59" y="84"/>
                </a:cubicBezTo>
                <a:cubicBezTo>
                  <a:pt x="60" y="84"/>
                  <a:pt x="61" y="84"/>
                  <a:pt x="62" y="84"/>
                </a:cubicBezTo>
                <a:cubicBezTo>
                  <a:pt x="61" y="84"/>
                  <a:pt x="60" y="84"/>
                  <a:pt x="59" y="84"/>
                </a:cubicBezTo>
                <a:cubicBezTo>
                  <a:pt x="57" y="84"/>
                  <a:pt x="55" y="84"/>
                  <a:pt x="53" y="8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Freeform 568">
            <a:extLst>
              <a:ext uri="{FF2B5EF4-FFF2-40B4-BE49-F238E27FC236}">
                <a16:creationId xmlns:a16="http://schemas.microsoft.com/office/drawing/2014/main" id="{5A503E40-F942-D7A8-4BB3-F54ADEF5105F}"/>
              </a:ext>
            </a:extLst>
          </p:cNvPr>
          <p:cNvSpPr>
            <a:spLocks noEditPoints="1"/>
          </p:cNvSpPr>
          <p:nvPr/>
        </p:nvSpPr>
        <p:spPr bwMode="auto">
          <a:xfrm>
            <a:off x="6233539" y="5912367"/>
            <a:ext cx="5645286" cy="468000"/>
          </a:xfrm>
          <a:custGeom>
            <a:avLst/>
            <a:gdLst>
              <a:gd name="T0" fmla="*/ 4 w 498"/>
              <a:gd name="T1" fmla="*/ 59 h 101"/>
              <a:gd name="T2" fmla="*/ 7 w 498"/>
              <a:gd name="T3" fmla="*/ 62 h 101"/>
              <a:gd name="T4" fmla="*/ 6 w 498"/>
              <a:gd name="T5" fmla="*/ 66 h 101"/>
              <a:gd name="T6" fmla="*/ 7 w 498"/>
              <a:gd name="T7" fmla="*/ 72 h 101"/>
              <a:gd name="T8" fmla="*/ 130 w 498"/>
              <a:gd name="T9" fmla="*/ 91 h 101"/>
              <a:gd name="T10" fmla="*/ 167 w 498"/>
              <a:gd name="T11" fmla="*/ 94 h 101"/>
              <a:gd name="T12" fmla="*/ 464 w 498"/>
              <a:gd name="T13" fmla="*/ 98 h 101"/>
              <a:gd name="T14" fmla="*/ 450 w 498"/>
              <a:gd name="T15" fmla="*/ 96 h 101"/>
              <a:gd name="T16" fmla="*/ 449 w 498"/>
              <a:gd name="T17" fmla="*/ 98 h 101"/>
              <a:gd name="T18" fmla="*/ 426 w 498"/>
              <a:gd name="T19" fmla="*/ 98 h 101"/>
              <a:gd name="T20" fmla="*/ 418 w 498"/>
              <a:gd name="T21" fmla="*/ 98 h 101"/>
              <a:gd name="T22" fmla="*/ 466 w 498"/>
              <a:gd name="T23" fmla="*/ 92 h 101"/>
              <a:gd name="T24" fmla="*/ 479 w 498"/>
              <a:gd name="T25" fmla="*/ 89 h 101"/>
              <a:gd name="T26" fmla="*/ 480 w 498"/>
              <a:gd name="T27" fmla="*/ 87 h 101"/>
              <a:gd name="T28" fmla="*/ 483 w 498"/>
              <a:gd name="T29" fmla="*/ 82 h 101"/>
              <a:gd name="T30" fmla="*/ 489 w 498"/>
              <a:gd name="T31" fmla="*/ 76 h 101"/>
              <a:gd name="T32" fmla="*/ 492 w 498"/>
              <a:gd name="T33" fmla="*/ 65 h 101"/>
              <a:gd name="T34" fmla="*/ 493 w 498"/>
              <a:gd name="T35" fmla="*/ 40 h 101"/>
              <a:gd name="T36" fmla="*/ 481 w 498"/>
              <a:gd name="T37" fmla="*/ 27 h 101"/>
              <a:gd name="T38" fmla="*/ 450 w 498"/>
              <a:gd name="T39" fmla="*/ 11 h 101"/>
              <a:gd name="T40" fmla="*/ 359 w 498"/>
              <a:gd name="T41" fmla="*/ 9 h 101"/>
              <a:gd name="T42" fmla="*/ 343 w 498"/>
              <a:gd name="T43" fmla="*/ 9 h 101"/>
              <a:gd name="T44" fmla="*/ 124 w 498"/>
              <a:gd name="T45" fmla="*/ 4 h 101"/>
              <a:gd name="T46" fmla="*/ 33 w 498"/>
              <a:gd name="T47" fmla="*/ 1 h 101"/>
              <a:gd name="T48" fmla="*/ 5 w 498"/>
              <a:gd name="T49" fmla="*/ 12 h 101"/>
              <a:gd name="T50" fmla="*/ 3 w 498"/>
              <a:gd name="T51" fmla="*/ 22 h 101"/>
              <a:gd name="T52" fmla="*/ 5 w 498"/>
              <a:gd name="T53" fmla="*/ 28 h 101"/>
              <a:gd name="T54" fmla="*/ 4 w 498"/>
              <a:gd name="T55" fmla="*/ 33 h 101"/>
              <a:gd name="T56" fmla="*/ 6 w 498"/>
              <a:gd name="T57" fmla="*/ 38 h 101"/>
              <a:gd name="T58" fmla="*/ 5 w 498"/>
              <a:gd name="T59" fmla="*/ 41 h 101"/>
              <a:gd name="T60" fmla="*/ 2 w 498"/>
              <a:gd name="T61" fmla="*/ 52 h 101"/>
              <a:gd name="T62" fmla="*/ 493 w 498"/>
              <a:gd name="T63" fmla="*/ 41 h 101"/>
              <a:gd name="T64" fmla="*/ 305 w 498"/>
              <a:gd name="T65" fmla="*/ 14 h 101"/>
              <a:gd name="T66" fmla="*/ 367 w 498"/>
              <a:gd name="T67" fmla="*/ 9 h 101"/>
              <a:gd name="T68" fmla="*/ 367 w 498"/>
              <a:gd name="T69" fmla="*/ 9 h 101"/>
              <a:gd name="T70" fmla="*/ 367 w 498"/>
              <a:gd name="T71" fmla="*/ 15 h 101"/>
              <a:gd name="T72" fmla="*/ 391 w 498"/>
              <a:gd name="T73" fmla="*/ 99 h 101"/>
              <a:gd name="T74" fmla="*/ 393 w 498"/>
              <a:gd name="T75" fmla="*/ 98 h 101"/>
              <a:gd name="T76" fmla="*/ 393 w 498"/>
              <a:gd name="T77" fmla="*/ 99 h 101"/>
              <a:gd name="T78" fmla="*/ 255 w 498"/>
              <a:gd name="T79" fmla="*/ 95 h 101"/>
              <a:gd name="T80" fmla="*/ 271 w 498"/>
              <a:gd name="T81" fmla="*/ 96 h 101"/>
              <a:gd name="T82" fmla="*/ 388 w 498"/>
              <a:gd name="T83" fmla="*/ 99 h 101"/>
              <a:gd name="T84" fmla="*/ 199 w 498"/>
              <a:gd name="T85" fmla="*/ 95 h 101"/>
              <a:gd name="T86" fmla="*/ 199 w 498"/>
              <a:gd name="T87" fmla="*/ 95 h 101"/>
              <a:gd name="T88" fmla="*/ 181 w 498"/>
              <a:gd name="T89" fmla="*/ 94 h 101"/>
              <a:gd name="T90" fmla="*/ 135 w 498"/>
              <a:gd name="T91" fmla="*/ 88 h 101"/>
              <a:gd name="T92" fmla="*/ 161 w 498"/>
              <a:gd name="T93" fmla="*/ 90 h 101"/>
              <a:gd name="T94" fmla="*/ 62 w 498"/>
              <a:gd name="T95" fmla="*/ 84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8" h="101">
                <a:moveTo>
                  <a:pt x="3" y="56"/>
                </a:moveTo>
                <a:cubicBezTo>
                  <a:pt x="5" y="56"/>
                  <a:pt x="6" y="56"/>
                  <a:pt x="8" y="58"/>
                </a:cubicBezTo>
                <a:cubicBezTo>
                  <a:pt x="7" y="59"/>
                  <a:pt x="5" y="58"/>
                  <a:pt x="4" y="59"/>
                </a:cubicBezTo>
                <a:cubicBezTo>
                  <a:pt x="10" y="61"/>
                  <a:pt x="10" y="61"/>
                  <a:pt x="10" y="61"/>
                </a:cubicBezTo>
                <a:cubicBezTo>
                  <a:pt x="9" y="62"/>
                  <a:pt x="7" y="61"/>
                  <a:pt x="6" y="61"/>
                </a:cubicBezTo>
                <a:cubicBezTo>
                  <a:pt x="7" y="62"/>
                  <a:pt x="7" y="62"/>
                  <a:pt x="7" y="62"/>
                </a:cubicBezTo>
                <a:cubicBezTo>
                  <a:pt x="5" y="63"/>
                  <a:pt x="5" y="64"/>
                  <a:pt x="3" y="65"/>
                </a:cubicBezTo>
                <a:cubicBezTo>
                  <a:pt x="5" y="65"/>
                  <a:pt x="6" y="64"/>
                  <a:pt x="7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9"/>
                  <a:pt x="10" y="70"/>
                  <a:pt x="11" y="71"/>
                </a:cubicBezTo>
                <a:cubicBezTo>
                  <a:pt x="10" y="72"/>
                  <a:pt x="9" y="72"/>
                  <a:pt x="7" y="72"/>
                </a:cubicBezTo>
                <a:cubicBezTo>
                  <a:pt x="21" y="80"/>
                  <a:pt x="38" y="83"/>
                  <a:pt x="54" y="88"/>
                </a:cubicBezTo>
                <a:cubicBezTo>
                  <a:pt x="84" y="91"/>
                  <a:pt x="118" y="91"/>
                  <a:pt x="150" y="93"/>
                </a:cubicBezTo>
                <a:cubicBezTo>
                  <a:pt x="143" y="92"/>
                  <a:pt x="137" y="92"/>
                  <a:pt x="130" y="91"/>
                </a:cubicBezTo>
                <a:cubicBezTo>
                  <a:pt x="146" y="91"/>
                  <a:pt x="162" y="92"/>
                  <a:pt x="178" y="93"/>
                </a:cubicBezTo>
                <a:cubicBezTo>
                  <a:pt x="178" y="94"/>
                  <a:pt x="178" y="94"/>
                  <a:pt x="178" y="94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217" y="97"/>
                  <a:pt x="269" y="97"/>
                  <a:pt x="322" y="99"/>
                </a:cubicBezTo>
                <a:cubicBezTo>
                  <a:pt x="424" y="101"/>
                  <a:pt x="424" y="101"/>
                  <a:pt x="424" y="101"/>
                </a:cubicBezTo>
                <a:cubicBezTo>
                  <a:pt x="437" y="100"/>
                  <a:pt x="451" y="101"/>
                  <a:pt x="464" y="98"/>
                </a:cubicBezTo>
                <a:cubicBezTo>
                  <a:pt x="460" y="98"/>
                  <a:pt x="456" y="99"/>
                  <a:pt x="452" y="98"/>
                </a:cubicBezTo>
                <a:cubicBezTo>
                  <a:pt x="458" y="96"/>
                  <a:pt x="466" y="99"/>
                  <a:pt x="470" y="96"/>
                </a:cubicBezTo>
                <a:cubicBezTo>
                  <a:pt x="463" y="95"/>
                  <a:pt x="456" y="94"/>
                  <a:pt x="450" y="96"/>
                </a:cubicBezTo>
                <a:cubicBezTo>
                  <a:pt x="450" y="96"/>
                  <a:pt x="450" y="96"/>
                  <a:pt x="450" y="96"/>
                </a:cubicBezTo>
                <a:cubicBezTo>
                  <a:pt x="448" y="97"/>
                  <a:pt x="448" y="97"/>
                  <a:pt x="448" y="97"/>
                </a:cubicBezTo>
                <a:cubicBezTo>
                  <a:pt x="448" y="97"/>
                  <a:pt x="449" y="97"/>
                  <a:pt x="449" y="98"/>
                </a:cubicBezTo>
                <a:cubicBezTo>
                  <a:pt x="448" y="99"/>
                  <a:pt x="448" y="99"/>
                  <a:pt x="448" y="99"/>
                </a:cubicBezTo>
                <a:cubicBezTo>
                  <a:pt x="426" y="99"/>
                  <a:pt x="426" y="99"/>
                  <a:pt x="426" y="99"/>
                </a:cubicBezTo>
                <a:cubicBezTo>
                  <a:pt x="426" y="98"/>
                  <a:pt x="426" y="98"/>
                  <a:pt x="426" y="98"/>
                </a:cubicBezTo>
                <a:cubicBezTo>
                  <a:pt x="424" y="100"/>
                  <a:pt x="421" y="100"/>
                  <a:pt x="417" y="99"/>
                </a:cubicBezTo>
                <a:cubicBezTo>
                  <a:pt x="418" y="99"/>
                  <a:pt x="418" y="98"/>
                  <a:pt x="419" y="98"/>
                </a:cubicBezTo>
                <a:cubicBezTo>
                  <a:pt x="418" y="98"/>
                  <a:pt x="418" y="98"/>
                  <a:pt x="418" y="98"/>
                </a:cubicBezTo>
                <a:cubicBezTo>
                  <a:pt x="426" y="97"/>
                  <a:pt x="435" y="97"/>
                  <a:pt x="443" y="96"/>
                </a:cubicBezTo>
                <a:cubicBezTo>
                  <a:pt x="440" y="96"/>
                  <a:pt x="437" y="95"/>
                  <a:pt x="434" y="95"/>
                </a:cubicBezTo>
                <a:cubicBezTo>
                  <a:pt x="444" y="91"/>
                  <a:pt x="456" y="94"/>
                  <a:pt x="466" y="92"/>
                </a:cubicBezTo>
                <a:cubicBezTo>
                  <a:pt x="468" y="92"/>
                  <a:pt x="470" y="93"/>
                  <a:pt x="473" y="92"/>
                </a:cubicBezTo>
                <a:cubicBezTo>
                  <a:pt x="471" y="91"/>
                  <a:pt x="471" y="91"/>
                  <a:pt x="471" y="91"/>
                </a:cubicBezTo>
                <a:cubicBezTo>
                  <a:pt x="479" y="89"/>
                  <a:pt x="479" y="89"/>
                  <a:pt x="479" y="89"/>
                </a:cubicBezTo>
                <a:cubicBezTo>
                  <a:pt x="478" y="89"/>
                  <a:pt x="478" y="89"/>
                  <a:pt x="477" y="88"/>
                </a:cubicBezTo>
                <a:cubicBezTo>
                  <a:pt x="478" y="87"/>
                  <a:pt x="479" y="87"/>
                  <a:pt x="480" y="87"/>
                </a:cubicBezTo>
                <a:cubicBezTo>
                  <a:pt x="480" y="87"/>
                  <a:pt x="480" y="87"/>
                  <a:pt x="480" y="87"/>
                </a:cubicBezTo>
                <a:cubicBezTo>
                  <a:pt x="482" y="85"/>
                  <a:pt x="483" y="86"/>
                  <a:pt x="485" y="84"/>
                </a:cubicBezTo>
                <a:cubicBezTo>
                  <a:pt x="486" y="84"/>
                  <a:pt x="488" y="84"/>
                  <a:pt x="489" y="83"/>
                </a:cubicBezTo>
                <a:cubicBezTo>
                  <a:pt x="487" y="82"/>
                  <a:pt x="484" y="84"/>
                  <a:pt x="483" y="82"/>
                </a:cubicBezTo>
                <a:cubicBezTo>
                  <a:pt x="493" y="81"/>
                  <a:pt x="493" y="81"/>
                  <a:pt x="493" y="81"/>
                </a:cubicBezTo>
                <a:cubicBezTo>
                  <a:pt x="492" y="79"/>
                  <a:pt x="495" y="78"/>
                  <a:pt x="493" y="77"/>
                </a:cubicBezTo>
                <a:cubicBezTo>
                  <a:pt x="491" y="77"/>
                  <a:pt x="490" y="77"/>
                  <a:pt x="489" y="76"/>
                </a:cubicBezTo>
                <a:cubicBezTo>
                  <a:pt x="490" y="74"/>
                  <a:pt x="492" y="75"/>
                  <a:pt x="493" y="75"/>
                </a:cubicBezTo>
                <a:cubicBezTo>
                  <a:pt x="494" y="66"/>
                  <a:pt x="494" y="66"/>
                  <a:pt x="494" y="66"/>
                </a:cubicBezTo>
                <a:cubicBezTo>
                  <a:pt x="493" y="66"/>
                  <a:pt x="493" y="66"/>
                  <a:pt x="492" y="65"/>
                </a:cubicBezTo>
                <a:cubicBezTo>
                  <a:pt x="495" y="65"/>
                  <a:pt x="495" y="60"/>
                  <a:pt x="496" y="58"/>
                </a:cubicBezTo>
                <a:cubicBezTo>
                  <a:pt x="494" y="49"/>
                  <a:pt x="498" y="40"/>
                  <a:pt x="493" y="32"/>
                </a:cubicBezTo>
                <a:cubicBezTo>
                  <a:pt x="493" y="40"/>
                  <a:pt x="493" y="40"/>
                  <a:pt x="493" y="40"/>
                </a:cubicBezTo>
                <a:cubicBezTo>
                  <a:pt x="489" y="37"/>
                  <a:pt x="487" y="33"/>
                  <a:pt x="483" y="31"/>
                </a:cubicBezTo>
                <a:cubicBezTo>
                  <a:pt x="484" y="30"/>
                  <a:pt x="486" y="31"/>
                  <a:pt x="488" y="32"/>
                </a:cubicBezTo>
                <a:cubicBezTo>
                  <a:pt x="481" y="27"/>
                  <a:pt x="481" y="27"/>
                  <a:pt x="481" y="27"/>
                </a:cubicBezTo>
                <a:cubicBezTo>
                  <a:pt x="483" y="26"/>
                  <a:pt x="486" y="28"/>
                  <a:pt x="488" y="28"/>
                </a:cubicBezTo>
                <a:cubicBezTo>
                  <a:pt x="482" y="25"/>
                  <a:pt x="477" y="19"/>
                  <a:pt x="472" y="16"/>
                </a:cubicBezTo>
                <a:cubicBezTo>
                  <a:pt x="465" y="13"/>
                  <a:pt x="457" y="11"/>
                  <a:pt x="450" y="11"/>
                </a:cubicBezTo>
                <a:cubicBezTo>
                  <a:pt x="440" y="8"/>
                  <a:pt x="432" y="9"/>
                  <a:pt x="422" y="8"/>
                </a:cubicBezTo>
                <a:cubicBezTo>
                  <a:pt x="359" y="8"/>
                  <a:pt x="359" y="8"/>
                  <a:pt x="359" y="8"/>
                </a:cubicBezTo>
                <a:cubicBezTo>
                  <a:pt x="359" y="8"/>
                  <a:pt x="359" y="8"/>
                  <a:pt x="359" y="9"/>
                </a:cubicBezTo>
                <a:cubicBezTo>
                  <a:pt x="357" y="10"/>
                  <a:pt x="354" y="8"/>
                  <a:pt x="352" y="8"/>
                </a:cubicBezTo>
                <a:cubicBezTo>
                  <a:pt x="342" y="8"/>
                  <a:pt x="342" y="8"/>
                  <a:pt x="342" y="8"/>
                </a:cubicBezTo>
                <a:cubicBezTo>
                  <a:pt x="343" y="9"/>
                  <a:pt x="343" y="9"/>
                  <a:pt x="343" y="9"/>
                </a:cubicBezTo>
                <a:cubicBezTo>
                  <a:pt x="287" y="11"/>
                  <a:pt x="233" y="9"/>
                  <a:pt x="178" y="7"/>
                </a:cubicBezTo>
                <a:cubicBezTo>
                  <a:pt x="160" y="7"/>
                  <a:pt x="143" y="5"/>
                  <a:pt x="125" y="5"/>
                </a:cubicBezTo>
                <a:cubicBezTo>
                  <a:pt x="124" y="4"/>
                  <a:pt x="124" y="4"/>
                  <a:pt x="124" y="4"/>
                </a:cubicBezTo>
                <a:cubicBezTo>
                  <a:pt x="125" y="3"/>
                  <a:pt x="126" y="4"/>
                  <a:pt x="127" y="3"/>
                </a:cubicBezTo>
                <a:cubicBezTo>
                  <a:pt x="114" y="0"/>
                  <a:pt x="99" y="4"/>
                  <a:pt x="86" y="2"/>
                </a:cubicBezTo>
                <a:cubicBezTo>
                  <a:pt x="69" y="1"/>
                  <a:pt x="50" y="4"/>
                  <a:pt x="33" y="1"/>
                </a:cubicBezTo>
                <a:cubicBezTo>
                  <a:pt x="24" y="0"/>
                  <a:pt x="14" y="1"/>
                  <a:pt x="8" y="7"/>
                </a:cubicBezTo>
                <a:cubicBezTo>
                  <a:pt x="8" y="7"/>
                  <a:pt x="8" y="7"/>
                  <a:pt x="8" y="7"/>
                </a:cubicBezTo>
                <a:cubicBezTo>
                  <a:pt x="6" y="8"/>
                  <a:pt x="8" y="11"/>
                  <a:pt x="5" y="12"/>
                </a:cubicBezTo>
                <a:cubicBezTo>
                  <a:pt x="5" y="15"/>
                  <a:pt x="5" y="15"/>
                  <a:pt x="5" y="15"/>
                </a:cubicBezTo>
                <a:cubicBezTo>
                  <a:pt x="7" y="16"/>
                  <a:pt x="8" y="14"/>
                  <a:pt x="10" y="15"/>
                </a:cubicBezTo>
                <a:cubicBezTo>
                  <a:pt x="8" y="18"/>
                  <a:pt x="4" y="18"/>
                  <a:pt x="3" y="22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4"/>
                  <a:pt x="4" y="26"/>
                  <a:pt x="3" y="28"/>
                </a:cubicBezTo>
                <a:cubicBezTo>
                  <a:pt x="4" y="28"/>
                  <a:pt x="5" y="27"/>
                  <a:pt x="5" y="28"/>
                </a:cubicBezTo>
                <a:cubicBezTo>
                  <a:pt x="3" y="30"/>
                  <a:pt x="3" y="30"/>
                  <a:pt x="3" y="30"/>
                </a:cubicBezTo>
                <a:cubicBezTo>
                  <a:pt x="5" y="31"/>
                  <a:pt x="5" y="31"/>
                  <a:pt x="5" y="31"/>
                </a:cubicBezTo>
                <a:cubicBezTo>
                  <a:pt x="5" y="32"/>
                  <a:pt x="4" y="32"/>
                  <a:pt x="4" y="33"/>
                </a:cubicBezTo>
                <a:cubicBezTo>
                  <a:pt x="5" y="33"/>
                  <a:pt x="5" y="33"/>
                  <a:pt x="5" y="33"/>
                </a:cubicBezTo>
                <a:cubicBezTo>
                  <a:pt x="5" y="33"/>
                  <a:pt x="5" y="35"/>
                  <a:pt x="4" y="36"/>
                </a:cubicBezTo>
                <a:cubicBezTo>
                  <a:pt x="5" y="37"/>
                  <a:pt x="7" y="35"/>
                  <a:pt x="6" y="38"/>
                </a:cubicBezTo>
                <a:cubicBezTo>
                  <a:pt x="6" y="39"/>
                  <a:pt x="5" y="39"/>
                  <a:pt x="4" y="39"/>
                </a:cubicBezTo>
                <a:cubicBezTo>
                  <a:pt x="4" y="40"/>
                  <a:pt x="4" y="40"/>
                  <a:pt x="4" y="40"/>
                </a:cubicBezTo>
                <a:cubicBezTo>
                  <a:pt x="5" y="40"/>
                  <a:pt x="5" y="40"/>
                  <a:pt x="5" y="41"/>
                </a:cubicBezTo>
                <a:cubicBezTo>
                  <a:pt x="0" y="42"/>
                  <a:pt x="3" y="46"/>
                  <a:pt x="2" y="49"/>
                </a:cubicBezTo>
                <a:cubicBezTo>
                  <a:pt x="2" y="50"/>
                  <a:pt x="3" y="50"/>
                  <a:pt x="3" y="51"/>
                </a:cubicBezTo>
                <a:cubicBezTo>
                  <a:pt x="2" y="52"/>
                  <a:pt x="2" y="52"/>
                  <a:pt x="2" y="52"/>
                </a:cubicBezTo>
                <a:cubicBezTo>
                  <a:pt x="4" y="53"/>
                  <a:pt x="2" y="54"/>
                  <a:pt x="3" y="56"/>
                </a:cubicBezTo>
                <a:close/>
                <a:moveTo>
                  <a:pt x="491" y="41"/>
                </a:moveTo>
                <a:cubicBezTo>
                  <a:pt x="491" y="41"/>
                  <a:pt x="492" y="42"/>
                  <a:pt x="493" y="41"/>
                </a:cubicBezTo>
                <a:cubicBezTo>
                  <a:pt x="493" y="43"/>
                  <a:pt x="493" y="43"/>
                  <a:pt x="493" y="43"/>
                </a:cubicBezTo>
                <a:lnTo>
                  <a:pt x="491" y="41"/>
                </a:lnTo>
                <a:close/>
                <a:moveTo>
                  <a:pt x="305" y="14"/>
                </a:moveTo>
                <a:cubicBezTo>
                  <a:pt x="291" y="14"/>
                  <a:pt x="276" y="15"/>
                  <a:pt x="263" y="13"/>
                </a:cubicBezTo>
                <a:cubicBezTo>
                  <a:pt x="277" y="14"/>
                  <a:pt x="290" y="13"/>
                  <a:pt x="305" y="14"/>
                </a:cubicBezTo>
                <a:close/>
                <a:moveTo>
                  <a:pt x="367" y="9"/>
                </a:moveTo>
                <a:cubicBezTo>
                  <a:pt x="396" y="10"/>
                  <a:pt x="428" y="8"/>
                  <a:pt x="456" y="17"/>
                </a:cubicBezTo>
                <a:cubicBezTo>
                  <a:pt x="455" y="17"/>
                  <a:pt x="449" y="18"/>
                  <a:pt x="448" y="16"/>
                </a:cubicBezTo>
                <a:cubicBezTo>
                  <a:pt x="422" y="10"/>
                  <a:pt x="393" y="13"/>
                  <a:pt x="367" y="9"/>
                </a:cubicBezTo>
                <a:close/>
                <a:moveTo>
                  <a:pt x="367" y="15"/>
                </a:moveTo>
                <a:cubicBezTo>
                  <a:pt x="389" y="14"/>
                  <a:pt x="415" y="13"/>
                  <a:pt x="437" y="17"/>
                </a:cubicBezTo>
                <a:cubicBezTo>
                  <a:pt x="415" y="15"/>
                  <a:pt x="390" y="15"/>
                  <a:pt x="367" y="15"/>
                </a:cubicBezTo>
                <a:close/>
                <a:moveTo>
                  <a:pt x="391" y="99"/>
                </a:moveTo>
                <a:cubicBezTo>
                  <a:pt x="389" y="99"/>
                  <a:pt x="389" y="99"/>
                  <a:pt x="389" y="99"/>
                </a:cubicBezTo>
                <a:cubicBezTo>
                  <a:pt x="390" y="99"/>
                  <a:pt x="390" y="99"/>
                  <a:pt x="391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3" y="99"/>
                  <a:pt x="394" y="99"/>
                  <a:pt x="395" y="98"/>
                </a:cubicBezTo>
                <a:cubicBezTo>
                  <a:pt x="394" y="98"/>
                  <a:pt x="394" y="98"/>
                  <a:pt x="393" y="98"/>
                </a:cubicBezTo>
                <a:cubicBezTo>
                  <a:pt x="396" y="98"/>
                  <a:pt x="396" y="98"/>
                  <a:pt x="396" y="98"/>
                </a:cubicBezTo>
                <a:cubicBezTo>
                  <a:pt x="396" y="99"/>
                  <a:pt x="396" y="99"/>
                  <a:pt x="396" y="99"/>
                </a:cubicBezTo>
                <a:cubicBezTo>
                  <a:pt x="393" y="99"/>
                  <a:pt x="393" y="99"/>
                  <a:pt x="393" y="99"/>
                </a:cubicBezTo>
                <a:cubicBezTo>
                  <a:pt x="392" y="99"/>
                  <a:pt x="392" y="99"/>
                  <a:pt x="391" y="99"/>
                </a:cubicBezTo>
                <a:close/>
                <a:moveTo>
                  <a:pt x="234" y="95"/>
                </a:moveTo>
                <a:cubicBezTo>
                  <a:pt x="242" y="95"/>
                  <a:pt x="249" y="96"/>
                  <a:pt x="255" y="95"/>
                </a:cubicBezTo>
                <a:cubicBezTo>
                  <a:pt x="260" y="98"/>
                  <a:pt x="265" y="94"/>
                  <a:pt x="269" y="96"/>
                </a:cubicBezTo>
                <a:cubicBezTo>
                  <a:pt x="270" y="95"/>
                  <a:pt x="270" y="95"/>
                  <a:pt x="270" y="95"/>
                </a:cubicBezTo>
                <a:cubicBezTo>
                  <a:pt x="270" y="95"/>
                  <a:pt x="270" y="96"/>
                  <a:pt x="271" y="96"/>
                </a:cubicBezTo>
                <a:cubicBezTo>
                  <a:pt x="289" y="96"/>
                  <a:pt x="289" y="96"/>
                  <a:pt x="289" y="96"/>
                </a:cubicBezTo>
                <a:cubicBezTo>
                  <a:pt x="367" y="97"/>
                  <a:pt x="367" y="97"/>
                  <a:pt x="367" y="97"/>
                </a:cubicBezTo>
                <a:cubicBezTo>
                  <a:pt x="373" y="98"/>
                  <a:pt x="382" y="96"/>
                  <a:pt x="388" y="99"/>
                </a:cubicBezTo>
                <a:cubicBezTo>
                  <a:pt x="364" y="98"/>
                  <a:pt x="341" y="98"/>
                  <a:pt x="317" y="98"/>
                </a:cubicBezTo>
                <a:lnTo>
                  <a:pt x="234" y="95"/>
                </a:lnTo>
                <a:close/>
                <a:moveTo>
                  <a:pt x="199" y="95"/>
                </a:moveTo>
                <a:cubicBezTo>
                  <a:pt x="202" y="94"/>
                  <a:pt x="202" y="94"/>
                  <a:pt x="202" y="94"/>
                </a:cubicBezTo>
                <a:cubicBezTo>
                  <a:pt x="225" y="95"/>
                  <a:pt x="225" y="95"/>
                  <a:pt x="225" y="95"/>
                </a:cubicBezTo>
                <a:lnTo>
                  <a:pt x="199" y="95"/>
                </a:lnTo>
                <a:close/>
                <a:moveTo>
                  <a:pt x="181" y="93"/>
                </a:moveTo>
                <a:cubicBezTo>
                  <a:pt x="185" y="95"/>
                  <a:pt x="188" y="93"/>
                  <a:pt x="191" y="94"/>
                </a:cubicBezTo>
                <a:cubicBezTo>
                  <a:pt x="181" y="94"/>
                  <a:pt x="181" y="94"/>
                  <a:pt x="181" y="94"/>
                </a:cubicBezTo>
                <a:lnTo>
                  <a:pt x="181" y="93"/>
                </a:lnTo>
                <a:close/>
                <a:moveTo>
                  <a:pt x="161" y="90"/>
                </a:moveTo>
                <a:cubicBezTo>
                  <a:pt x="152" y="89"/>
                  <a:pt x="143" y="88"/>
                  <a:pt x="135" y="88"/>
                </a:cubicBezTo>
                <a:cubicBezTo>
                  <a:pt x="144" y="87"/>
                  <a:pt x="152" y="89"/>
                  <a:pt x="161" y="90"/>
                </a:cubicBezTo>
                <a:cubicBezTo>
                  <a:pt x="166" y="90"/>
                  <a:pt x="170" y="90"/>
                  <a:pt x="175" y="90"/>
                </a:cubicBezTo>
                <a:cubicBezTo>
                  <a:pt x="170" y="90"/>
                  <a:pt x="166" y="90"/>
                  <a:pt x="161" y="90"/>
                </a:cubicBezTo>
                <a:close/>
                <a:moveTo>
                  <a:pt x="53" y="83"/>
                </a:moveTo>
                <a:cubicBezTo>
                  <a:pt x="55" y="83"/>
                  <a:pt x="57" y="83"/>
                  <a:pt x="59" y="84"/>
                </a:cubicBezTo>
                <a:cubicBezTo>
                  <a:pt x="60" y="84"/>
                  <a:pt x="61" y="84"/>
                  <a:pt x="62" y="84"/>
                </a:cubicBezTo>
                <a:cubicBezTo>
                  <a:pt x="61" y="84"/>
                  <a:pt x="60" y="84"/>
                  <a:pt x="59" y="84"/>
                </a:cubicBezTo>
                <a:cubicBezTo>
                  <a:pt x="57" y="84"/>
                  <a:pt x="55" y="84"/>
                  <a:pt x="53" y="8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235B4F0-BDD1-2774-CC2D-1660BF0CB0D2}"/>
              </a:ext>
            </a:extLst>
          </p:cNvPr>
          <p:cNvSpPr txBox="1">
            <a:spLocks/>
          </p:cNvSpPr>
          <p:nvPr/>
        </p:nvSpPr>
        <p:spPr>
          <a:xfrm>
            <a:off x="1320095" y="339131"/>
            <a:ext cx="4198878" cy="512372"/>
          </a:xfrm>
          <a:custGeom>
            <a:avLst/>
            <a:gdLst/>
            <a:ahLst/>
            <a:cxnLst/>
            <a:rect l="l" t="t" r="r" b="b"/>
            <a:pathLst>
              <a:path w="4198878" h="512372">
                <a:moveTo>
                  <a:pt x="3000928" y="381286"/>
                </a:moveTo>
                <a:lnTo>
                  <a:pt x="2891381" y="392393"/>
                </a:lnTo>
                <a:cubicBezTo>
                  <a:pt x="2876237" y="393739"/>
                  <a:pt x="2868664" y="401984"/>
                  <a:pt x="2868664" y="417129"/>
                </a:cubicBezTo>
                <a:cubicBezTo>
                  <a:pt x="2868664" y="432947"/>
                  <a:pt x="2876237" y="440183"/>
                  <a:pt x="2891381" y="438837"/>
                </a:cubicBezTo>
                <a:lnTo>
                  <a:pt x="3000928" y="427730"/>
                </a:lnTo>
                <a:cubicBezTo>
                  <a:pt x="3016072" y="426384"/>
                  <a:pt x="3023645" y="418139"/>
                  <a:pt x="3023645" y="402994"/>
                </a:cubicBezTo>
                <a:cubicBezTo>
                  <a:pt x="3023645" y="387176"/>
                  <a:pt x="3016072" y="379940"/>
                  <a:pt x="3000928" y="381286"/>
                </a:cubicBezTo>
                <a:close/>
                <a:moveTo>
                  <a:pt x="1256510" y="322222"/>
                </a:moveTo>
                <a:lnTo>
                  <a:pt x="1239346" y="323736"/>
                </a:lnTo>
                <a:cubicBezTo>
                  <a:pt x="1224201" y="325419"/>
                  <a:pt x="1216629" y="333833"/>
                  <a:pt x="1216629" y="348978"/>
                </a:cubicBezTo>
                <a:cubicBezTo>
                  <a:pt x="1216629" y="365132"/>
                  <a:pt x="1224201" y="372368"/>
                  <a:pt x="1239346" y="370685"/>
                </a:cubicBezTo>
                <a:lnTo>
                  <a:pt x="1256510" y="369171"/>
                </a:lnTo>
                <a:cubicBezTo>
                  <a:pt x="1271654" y="367488"/>
                  <a:pt x="1279227" y="359074"/>
                  <a:pt x="1279227" y="343929"/>
                </a:cubicBezTo>
                <a:cubicBezTo>
                  <a:pt x="1279227" y="327775"/>
                  <a:pt x="1271654" y="320539"/>
                  <a:pt x="1256510" y="322222"/>
                </a:cubicBezTo>
                <a:close/>
                <a:moveTo>
                  <a:pt x="3044470" y="282341"/>
                </a:moveTo>
                <a:cubicBezTo>
                  <a:pt x="3050611" y="281668"/>
                  <a:pt x="3057131" y="283519"/>
                  <a:pt x="3064031" y="287894"/>
                </a:cubicBezTo>
                <a:cubicBezTo>
                  <a:pt x="3070762" y="291259"/>
                  <a:pt x="3081364" y="298327"/>
                  <a:pt x="3095835" y="309096"/>
                </a:cubicBezTo>
                <a:cubicBezTo>
                  <a:pt x="3095835" y="312462"/>
                  <a:pt x="3094488" y="315659"/>
                  <a:pt x="3091796" y="318688"/>
                </a:cubicBezTo>
                <a:cubicBezTo>
                  <a:pt x="3088431" y="322054"/>
                  <a:pt x="3083382" y="324073"/>
                  <a:pt x="3076651" y="324746"/>
                </a:cubicBezTo>
                <a:lnTo>
                  <a:pt x="3052136" y="326906"/>
                </a:lnTo>
                <a:lnTo>
                  <a:pt x="3075452" y="341784"/>
                </a:lnTo>
                <a:cubicBezTo>
                  <a:pt x="3095772" y="354909"/>
                  <a:pt x="3106436" y="362355"/>
                  <a:pt x="3107446" y="364122"/>
                </a:cubicBezTo>
                <a:cubicBezTo>
                  <a:pt x="3107446" y="365469"/>
                  <a:pt x="3106436" y="367320"/>
                  <a:pt x="3104417" y="369675"/>
                </a:cubicBezTo>
                <a:cubicBezTo>
                  <a:pt x="3094993" y="375060"/>
                  <a:pt x="3090281" y="382969"/>
                  <a:pt x="3090281" y="393402"/>
                </a:cubicBezTo>
                <a:lnTo>
                  <a:pt x="3088262" y="459029"/>
                </a:lnTo>
                <a:cubicBezTo>
                  <a:pt x="3085906" y="461385"/>
                  <a:pt x="3079344" y="464919"/>
                  <a:pt x="3068575" y="469631"/>
                </a:cubicBezTo>
                <a:cubicBezTo>
                  <a:pt x="3057805" y="474342"/>
                  <a:pt x="3047708" y="477203"/>
                  <a:pt x="3038285" y="478213"/>
                </a:cubicBezTo>
                <a:cubicBezTo>
                  <a:pt x="3028525" y="476194"/>
                  <a:pt x="3023645" y="470640"/>
                  <a:pt x="3023645" y="461554"/>
                </a:cubicBezTo>
                <a:cubicBezTo>
                  <a:pt x="3023645" y="453476"/>
                  <a:pt x="3019774" y="449774"/>
                  <a:pt x="3012034" y="450447"/>
                </a:cubicBezTo>
                <a:lnTo>
                  <a:pt x="2879265" y="463573"/>
                </a:lnTo>
                <a:cubicBezTo>
                  <a:pt x="2872197" y="464246"/>
                  <a:pt x="2868664" y="468116"/>
                  <a:pt x="2868664" y="475184"/>
                </a:cubicBezTo>
                <a:cubicBezTo>
                  <a:pt x="2868664" y="477203"/>
                  <a:pt x="2867822" y="479138"/>
                  <a:pt x="2866140" y="480989"/>
                </a:cubicBezTo>
                <a:cubicBezTo>
                  <a:pt x="2864457" y="482840"/>
                  <a:pt x="2861596" y="485196"/>
                  <a:pt x="2857557" y="488057"/>
                </a:cubicBezTo>
                <a:cubicBezTo>
                  <a:pt x="2853519" y="490918"/>
                  <a:pt x="2847293" y="493694"/>
                  <a:pt x="2838879" y="496387"/>
                </a:cubicBezTo>
                <a:cubicBezTo>
                  <a:pt x="2830465" y="499752"/>
                  <a:pt x="2822556" y="501771"/>
                  <a:pt x="2815152" y="502444"/>
                </a:cubicBezTo>
                <a:cubicBezTo>
                  <a:pt x="2807075" y="500089"/>
                  <a:pt x="2803036" y="495209"/>
                  <a:pt x="2803036" y="487805"/>
                </a:cubicBezTo>
                <a:lnTo>
                  <a:pt x="2808084" y="376238"/>
                </a:lnTo>
                <a:cubicBezTo>
                  <a:pt x="2808758" y="361093"/>
                  <a:pt x="2816162" y="355540"/>
                  <a:pt x="2830297" y="359579"/>
                </a:cubicBezTo>
                <a:lnTo>
                  <a:pt x="2868664" y="370685"/>
                </a:lnTo>
                <a:lnTo>
                  <a:pt x="3021626" y="355540"/>
                </a:lnTo>
                <a:lnTo>
                  <a:pt x="3045352" y="327775"/>
                </a:lnTo>
                <a:lnTo>
                  <a:pt x="3049476" y="327141"/>
                </a:lnTo>
                <a:lnTo>
                  <a:pt x="2830297" y="346453"/>
                </a:lnTo>
                <a:cubicBezTo>
                  <a:pt x="2820537" y="347463"/>
                  <a:pt x="2814311" y="343424"/>
                  <a:pt x="2811618" y="334338"/>
                </a:cubicBezTo>
                <a:cubicBezTo>
                  <a:pt x="2811282" y="331982"/>
                  <a:pt x="2812796" y="329794"/>
                  <a:pt x="2816162" y="327775"/>
                </a:cubicBezTo>
                <a:lnTo>
                  <a:pt x="3012539" y="308087"/>
                </a:lnTo>
                <a:lnTo>
                  <a:pt x="3027178" y="291932"/>
                </a:lnTo>
                <a:cubicBezTo>
                  <a:pt x="3032563" y="286211"/>
                  <a:pt x="3038327" y="283014"/>
                  <a:pt x="3044470" y="282341"/>
                </a:cubicBezTo>
                <a:close/>
                <a:moveTo>
                  <a:pt x="2152069" y="274768"/>
                </a:moveTo>
                <a:cubicBezTo>
                  <a:pt x="2167214" y="273422"/>
                  <a:pt x="2174786" y="280321"/>
                  <a:pt x="2174786" y="295466"/>
                </a:cubicBezTo>
                <a:cubicBezTo>
                  <a:pt x="2171758" y="306572"/>
                  <a:pt x="2165195" y="312630"/>
                  <a:pt x="2155098" y="313640"/>
                </a:cubicBezTo>
                <a:lnTo>
                  <a:pt x="2048580" y="320203"/>
                </a:lnTo>
                <a:cubicBezTo>
                  <a:pt x="2033435" y="321549"/>
                  <a:pt x="2026704" y="314481"/>
                  <a:pt x="2028387" y="299000"/>
                </a:cubicBezTo>
                <a:cubicBezTo>
                  <a:pt x="2029733" y="288230"/>
                  <a:pt x="2035791" y="282509"/>
                  <a:pt x="2046561" y="281836"/>
                </a:cubicBezTo>
                <a:close/>
                <a:moveTo>
                  <a:pt x="1258529" y="254575"/>
                </a:moveTo>
                <a:lnTo>
                  <a:pt x="1239346" y="256595"/>
                </a:lnTo>
                <a:cubicBezTo>
                  <a:pt x="1224201" y="258277"/>
                  <a:pt x="1216629" y="266691"/>
                  <a:pt x="1216629" y="281836"/>
                </a:cubicBezTo>
                <a:cubicBezTo>
                  <a:pt x="1216629" y="295971"/>
                  <a:pt x="1223696" y="302197"/>
                  <a:pt x="1237831" y="300514"/>
                </a:cubicBezTo>
                <a:lnTo>
                  <a:pt x="1256510" y="299000"/>
                </a:lnTo>
                <a:cubicBezTo>
                  <a:pt x="1271654" y="297317"/>
                  <a:pt x="1279227" y="288903"/>
                  <a:pt x="1279227" y="273759"/>
                </a:cubicBezTo>
                <a:cubicBezTo>
                  <a:pt x="1279227" y="259624"/>
                  <a:pt x="1272327" y="253229"/>
                  <a:pt x="1258529" y="254575"/>
                </a:cubicBezTo>
                <a:close/>
                <a:moveTo>
                  <a:pt x="3599146" y="199045"/>
                </a:moveTo>
                <a:cubicBezTo>
                  <a:pt x="3647608" y="232700"/>
                  <a:pt x="3676552" y="271403"/>
                  <a:pt x="3685975" y="315154"/>
                </a:cubicBezTo>
                <a:cubicBezTo>
                  <a:pt x="3687994" y="324578"/>
                  <a:pt x="3689004" y="333160"/>
                  <a:pt x="3689004" y="340900"/>
                </a:cubicBezTo>
                <a:cubicBezTo>
                  <a:pt x="3689004" y="359074"/>
                  <a:pt x="3683956" y="373714"/>
                  <a:pt x="3673860" y="384820"/>
                </a:cubicBezTo>
                <a:cubicBezTo>
                  <a:pt x="3668138" y="390878"/>
                  <a:pt x="3661744" y="394328"/>
                  <a:pt x="3654676" y="395169"/>
                </a:cubicBezTo>
                <a:cubicBezTo>
                  <a:pt x="3647608" y="396011"/>
                  <a:pt x="3640204" y="393907"/>
                  <a:pt x="3632465" y="388859"/>
                </a:cubicBezTo>
                <a:cubicBezTo>
                  <a:pt x="3630108" y="387176"/>
                  <a:pt x="3627247" y="383474"/>
                  <a:pt x="3623882" y="377753"/>
                </a:cubicBezTo>
                <a:cubicBezTo>
                  <a:pt x="3623882" y="331645"/>
                  <a:pt x="3612607" y="275273"/>
                  <a:pt x="3590059" y="208636"/>
                </a:cubicBezTo>
                <a:cubicBezTo>
                  <a:pt x="3588712" y="203588"/>
                  <a:pt x="3591742" y="200391"/>
                  <a:pt x="3599146" y="199045"/>
                </a:cubicBezTo>
                <a:close/>
                <a:moveTo>
                  <a:pt x="2415836" y="176832"/>
                </a:moveTo>
                <a:lnTo>
                  <a:pt x="2480958" y="179356"/>
                </a:lnTo>
                <a:cubicBezTo>
                  <a:pt x="2489372" y="179693"/>
                  <a:pt x="2491896" y="184068"/>
                  <a:pt x="2488530" y="192482"/>
                </a:cubicBezTo>
                <a:cubicBezTo>
                  <a:pt x="2479107" y="197867"/>
                  <a:pt x="2474395" y="205776"/>
                  <a:pt x="2474395" y="216209"/>
                </a:cubicBezTo>
                <a:lnTo>
                  <a:pt x="2474395" y="228324"/>
                </a:lnTo>
                <a:cubicBezTo>
                  <a:pt x="2474395" y="243469"/>
                  <a:pt x="2481968" y="250368"/>
                  <a:pt x="2497112" y="249022"/>
                </a:cubicBezTo>
                <a:lnTo>
                  <a:pt x="2557187" y="242964"/>
                </a:lnTo>
                <a:cubicBezTo>
                  <a:pt x="2572331" y="241282"/>
                  <a:pt x="2584447" y="234214"/>
                  <a:pt x="2593534" y="221762"/>
                </a:cubicBezTo>
                <a:lnTo>
                  <a:pt x="2610193" y="198035"/>
                </a:lnTo>
                <a:cubicBezTo>
                  <a:pt x="2611539" y="196689"/>
                  <a:pt x="2613895" y="196352"/>
                  <a:pt x="2617261" y="197025"/>
                </a:cubicBezTo>
                <a:cubicBezTo>
                  <a:pt x="2640483" y="213516"/>
                  <a:pt x="2655627" y="224622"/>
                  <a:pt x="2662695" y="230344"/>
                </a:cubicBezTo>
                <a:cubicBezTo>
                  <a:pt x="2670099" y="235728"/>
                  <a:pt x="2674138" y="238758"/>
                  <a:pt x="2674811" y="239431"/>
                </a:cubicBezTo>
                <a:cubicBezTo>
                  <a:pt x="2675484" y="243469"/>
                  <a:pt x="2674474" y="247003"/>
                  <a:pt x="2671782" y="250032"/>
                </a:cubicBezTo>
                <a:cubicBezTo>
                  <a:pt x="2668416" y="253397"/>
                  <a:pt x="2663368" y="255417"/>
                  <a:pt x="2656637" y="256090"/>
                </a:cubicBezTo>
                <a:lnTo>
                  <a:pt x="2514781" y="270225"/>
                </a:lnTo>
                <a:cubicBezTo>
                  <a:pt x="2499637" y="271908"/>
                  <a:pt x="2496439" y="277966"/>
                  <a:pt x="2505190" y="288399"/>
                </a:cubicBezTo>
                <a:cubicBezTo>
                  <a:pt x="2514276" y="301524"/>
                  <a:pt x="2534469" y="315827"/>
                  <a:pt x="2565769" y="331309"/>
                </a:cubicBezTo>
                <a:cubicBezTo>
                  <a:pt x="2600770" y="348473"/>
                  <a:pt x="2637117" y="361598"/>
                  <a:pt x="2674811" y="370685"/>
                </a:cubicBezTo>
                <a:cubicBezTo>
                  <a:pt x="2679859" y="371695"/>
                  <a:pt x="2680701" y="376070"/>
                  <a:pt x="2677335" y="383811"/>
                </a:cubicBezTo>
                <a:cubicBezTo>
                  <a:pt x="2667239" y="386840"/>
                  <a:pt x="2658488" y="392393"/>
                  <a:pt x="2651084" y="400470"/>
                </a:cubicBezTo>
                <a:lnTo>
                  <a:pt x="2640483" y="414100"/>
                </a:lnTo>
                <a:cubicBezTo>
                  <a:pt x="2631732" y="429918"/>
                  <a:pt x="2620121" y="434293"/>
                  <a:pt x="2605650" y="427226"/>
                </a:cubicBezTo>
                <a:cubicBezTo>
                  <a:pt x="2547427" y="402321"/>
                  <a:pt x="2507041" y="363617"/>
                  <a:pt x="2484492" y="311116"/>
                </a:cubicBezTo>
                <a:cubicBezTo>
                  <a:pt x="2477761" y="296307"/>
                  <a:pt x="2474395" y="296476"/>
                  <a:pt x="2474395" y="311621"/>
                </a:cubicBezTo>
                <a:lnTo>
                  <a:pt x="2474395" y="465087"/>
                </a:lnTo>
                <a:cubicBezTo>
                  <a:pt x="2474395" y="467107"/>
                  <a:pt x="2473554" y="469294"/>
                  <a:pt x="2471871" y="471650"/>
                </a:cubicBezTo>
                <a:cubicBezTo>
                  <a:pt x="2469179" y="474679"/>
                  <a:pt x="2462784" y="478381"/>
                  <a:pt x="2452688" y="482756"/>
                </a:cubicBezTo>
                <a:cubicBezTo>
                  <a:pt x="2442928" y="487468"/>
                  <a:pt x="2432327" y="490329"/>
                  <a:pt x="2420884" y="491338"/>
                </a:cubicBezTo>
                <a:cubicBezTo>
                  <a:pt x="2410787" y="489319"/>
                  <a:pt x="2405739" y="483598"/>
                  <a:pt x="2405739" y="474174"/>
                </a:cubicBezTo>
                <a:lnTo>
                  <a:pt x="2405739" y="362608"/>
                </a:lnTo>
                <a:cubicBezTo>
                  <a:pt x="2405739" y="347463"/>
                  <a:pt x="2400859" y="345780"/>
                  <a:pt x="2391099" y="357560"/>
                </a:cubicBezTo>
                <a:cubicBezTo>
                  <a:pt x="2353069" y="406359"/>
                  <a:pt x="2293163" y="450111"/>
                  <a:pt x="2211382" y="488814"/>
                </a:cubicBezTo>
                <a:cubicBezTo>
                  <a:pt x="2208689" y="489487"/>
                  <a:pt x="2206838" y="489151"/>
                  <a:pt x="2205828" y="487805"/>
                </a:cubicBezTo>
                <a:cubicBezTo>
                  <a:pt x="2203809" y="479054"/>
                  <a:pt x="2205828" y="472323"/>
                  <a:pt x="2211886" y="467611"/>
                </a:cubicBezTo>
                <a:cubicBezTo>
                  <a:pt x="2241839" y="447419"/>
                  <a:pt x="2270614" y="420663"/>
                  <a:pt x="2298211" y="387344"/>
                </a:cubicBezTo>
                <a:cubicBezTo>
                  <a:pt x="2325808" y="353689"/>
                  <a:pt x="2344319" y="326429"/>
                  <a:pt x="2353742" y="305563"/>
                </a:cubicBezTo>
                <a:cubicBezTo>
                  <a:pt x="2360810" y="292101"/>
                  <a:pt x="2356771" y="286211"/>
                  <a:pt x="2341626" y="287894"/>
                </a:cubicBezTo>
                <a:lnTo>
                  <a:pt x="2236623" y="294961"/>
                </a:lnTo>
                <a:cubicBezTo>
                  <a:pt x="2225516" y="296307"/>
                  <a:pt x="2220132" y="290250"/>
                  <a:pt x="2220468" y="276788"/>
                </a:cubicBezTo>
                <a:lnTo>
                  <a:pt x="2383022" y="260128"/>
                </a:lnTo>
                <a:cubicBezTo>
                  <a:pt x="2398167" y="258782"/>
                  <a:pt x="2405739" y="250537"/>
                  <a:pt x="2405739" y="235392"/>
                </a:cubicBezTo>
                <a:lnTo>
                  <a:pt x="2408263" y="199045"/>
                </a:lnTo>
                <a:cubicBezTo>
                  <a:pt x="2408936" y="183900"/>
                  <a:pt x="2411461" y="176496"/>
                  <a:pt x="2415836" y="176832"/>
                </a:cubicBezTo>
                <a:close/>
                <a:moveTo>
                  <a:pt x="4141706" y="172163"/>
                </a:moveTo>
                <a:cubicBezTo>
                  <a:pt x="4147680" y="171742"/>
                  <a:pt x="4153948" y="173972"/>
                  <a:pt x="4160511" y="178852"/>
                </a:cubicBezTo>
                <a:lnTo>
                  <a:pt x="4198878" y="210151"/>
                </a:lnTo>
                <a:cubicBezTo>
                  <a:pt x="4198878" y="213180"/>
                  <a:pt x="4197531" y="216209"/>
                  <a:pt x="4194839" y="219238"/>
                </a:cubicBezTo>
                <a:cubicBezTo>
                  <a:pt x="4191473" y="222603"/>
                  <a:pt x="4186425" y="224622"/>
                  <a:pt x="4179694" y="225295"/>
                </a:cubicBezTo>
                <a:lnTo>
                  <a:pt x="3931825" y="250032"/>
                </a:lnTo>
                <a:cubicBezTo>
                  <a:pt x="3916680" y="251378"/>
                  <a:pt x="3906079" y="259287"/>
                  <a:pt x="3900021" y="273759"/>
                </a:cubicBezTo>
                <a:lnTo>
                  <a:pt x="3891944" y="292942"/>
                </a:lnTo>
                <a:cubicBezTo>
                  <a:pt x="3885886" y="307077"/>
                  <a:pt x="3890261" y="313472"/>
                  <a:pt x="3905069" y="312125"/>
                </a:cubicBezTo>
                <a:lnTo>
                  <a:pt x="4059546" y="296476"/>
                </a:lnTo>
                <a:lnTo>
                  <a:pt x="4077215" y="281331"/>
                </a:lnTo>
                <a:cubicBezTo>
                  <a:pt x="4088994" y="270898"/>
                  <a:pt x="4104475" y="272917"/>
                  <a:pt x="4123658" y="287389"/>
                </a:cubicBezTo>
                <a:lnTo>
                  <a:pt x="4137793" y="299000"/>
                </a:lnTo>
                <a:cubicBezTo>
                  <a:pt x="4143851" y="308087"/>
                  <a:pt x="4141495" y="317847"/>
                  <a:pt x="4130726" y="328280"/>
                </a:cubicBezTo>
                <a:lnTo>
                  <a:pt x="4122649" y="352511"/>
                </a:lnTo>
                <a:cubicBezTo>
                  <a:pt x="4114235" y="405350"/>
                  <a:pt x="4096566" y="441529"/>
                  <a:pt x="4069642" y="461049"/>
                </a:cubicBezTo>
                <a:cubicBezTo>
                  <a:pt x="4051468" y="473838"/>
                  <a:pt x="4034473" y="479559"/>
                  <a:pt x="4018655" y="478213"/>
                </a:cubicBezTo>
                <a:cubicBezTo>
                  <a:pt x="4000481" y="479896"/>
                  <a:pt x="3989880" y="472323"/>
                  <a:pt x="3986851" y="455496"/>
                </a:cubicBezTo>
                <a:lnTo>
                  <a:pt x="3980288" y="447419"/>
                </a:lnTo>
                <a:cubicBezTo>
                  <a:pt x="3970192" y="440014"/>
                  <a:pt x="3952355" y="434798"/>
                  <a:pt x="3926777" y="431769"/>
                </a:cubicBezTo>
                <a:cubicBezTo>
                  <a:pt x="3919373" y="430423"/>
                  <a:pt x="3917185" y="425375"/>
                  <a:pt x="3920214" y="416624"/>
                </a:cubicBezTo>
                <a:cubicBezTo>
                  <a:pt x="3964639" y="416288"/>
                  <a:pt x="3994928" y="415278"/>
                  <a:pt x="4011083" y="413595"/>
                </a:cubicBezTo>
                <a:cubicBezTo>
                  <a:pt x="4018823" y="412922"/>
                  <a:pt x="4024544" y="411239"/>
                  <a:pt x="4028247" y="408547"/>
                </a:cubicBezTo>
                <a:cubicBezTo>
                  <a:pt x="4040026" y="399460"/>
                  <a:pt x="4047935" y="381455"/>
                  <a:pt x="4051973" y="354531"/>
                </a:cubicBezTo>
                <a:cubicBezTo>
                  <a:pt x="4056685" y="331645"/>
                  <a:pt x="4051468" y="321044"/>
                  <a:pt x="4036324" y="322727"/>
                </a:cubicBezTo>
                <a:lnTo>
                  <a:pt x="3874276" y="338881"/>
                </a:lnTo>
                <a:lnTo>
                  <a:pt x="3863674" y="349483"/>
                </a:lnTo>
                <a:cubicBezTo>
                  <a:pt x="3852567" y="360589"/>
                  <a:pt x="3836245" y="360757"/>
                  <a:pt x="3814706" y="349987"/>
                </a:cubicBezTo>
                <a:cubicBezTo>
                  <a:pt x="3798214" y="340900"/>
                  <a:pt x="3789969" y="334001"/>
                  <a:pt x="3789969" y="329289"/>
                </a:cubicBezTo>
                <a:cubicBezTo>
                  <a:pt x="3795354" y="323905"/>
                  <a:pt x="3802253" y="319025"/>
                  <a:pt x="3810667" y="314650"/>
                </a:cubicBezTo>
                <a:cubicBezTo>
                  <a:pt x="3819754" y="295466"/>
                  <a:pt x="3824634" y="284360"/>
                  <a:pt x="3825307" y="281331"/>
                </a:cubicBezTo>
                <a:cubicBezTo>
                  <a:pt x="3830692" y="266859"/>
                  <a:pt x="3825812" y="260465"/>
                  <a:pt x="3810667" y="262148"/>
                </a:cubicBezTo>
                <a:lnTo>
                  <a:pt x="3741506" y="266186"/>
                </a:lnTo>
                <a:cubicBezTo>
                  <a:pt x="3727707" y="267196"/>
                  <a:pt x="3720976" y="260802"/>
                  <a:pt x="3721313" y="247003"/>
                </a:cubicBezTo>
                <a:lnTo>
                  <a:pt x="4080748" y="211160"/>
                </a:lnTo>
                <a:cubicBezTo>
                  <a:pt x="4095893" y="209814"/>
                  <a:pt x="4108009" y="202578"/>
                  <a:pt x="4117096" y="189453"/>
                </a:cubicBezTo>
                <a:lnTo>
                  <a:pt x="4124668" y="181376"/>
                </a:lnTo>
                <a:cubicBezTo>
                  <a:pt x="4130054" y="175654"/>
                  <a:pt x="4135732" y="172583"/>
                  <a:pt x="4141706" y="172163"/>
                </a:cubicBezTo>
                <a:close/>
                <a:moveTo>
                  <a:pt x="3524936" y="139980"/>
                </a:moveTo>
                <a:cubicBezTo>
                  <a:pt x="3525609" y="139980"/>
                  <a:pt x="3548663" y="139980"/>
                  <a:pt x="3594097" y="139980"/>
                </a:cubicBezTo>
                <a:cubicBezTo>
                  <a:pt x="3595107" y="139643"/>
                  <a:pt x="3596621" y="140653"/>
                  <a:pt x="3598641" y="143009"/>
                </a:cubicBezTo>
                <a:cubicBezTo>
                  <a:pt x="3598641" y="147721"/>
                  <a:pt x="3596958" y="151928"/>
                  <a:pt x="3593592" y="155630"/>
                </a:cubicBezTo>
                <a:cubicBezTo>
                  <a:pt x="3584842" y="160678"/>
                  <a:pt x="3580467" y="168082"/>
                  <a:pt x="3580467" y="177842"/>
                </a:cubicBezTo>
                <a:lnTo>
                  <a:pt x="3580467" y="403499"/>
                </a:lnTo>
                <a:cubicBezTo>
                  <a:pt x="3580467" y="428067"/>
                  <a:pt x="3575082" y="446072"/>
                  <a:pt x="3564312" y="457515"/>
                </a:cubicBezTo>
                <a:cubicBezTo>
                  <a:pt x="3553879" y="469631"/>
                  <a:pt x="3541595" y="475689"/>
                  <a:pt x="3527460" y="475689"/>
                </a:cubicBezTo>
                <a:cubicBezTo>
                  <a:pt x="3507604" y="479054"/>
                  <a:pt x="3495993" y="471818"/>
                  <a:pt x="3492627" y="453981"/>
                </a:cubicBezTo>
                <a:lnTo>
                  <a:pt x="3487074" y="443885"/>
                </a:lnTo>
                <a:cubicBezTo>
                  <a:pt x="3480007" y="436144"/>
                  <a:pt x="3468732" y="430759"/>
                  <a:pt x="3453251" y="427730"/>
                </a:cubicBezTo>
                <a:cubicBezTo>
                  <a:pt x="3447529" y="426384"/>
                  <a:pt x="3446183" y="421504"/>
                  <a:pt x="3449212" y="413090"/>
                </a:cubicBezTo>
                <a:lnTo>
                  <a:pt x="3473444" y="412586"/>
                </a:lnTo>
                <a:lnTo>
                  <a:pt x="3493637" y="411071"/>
                </a:lnTo>
                <a:cubicBezTo>
                  <a:pt x="3507435" y="408042"/>
                  <a:pt x="3514335" y="398955"/>
                  <a:pt x="3514335" y="383811"/>
                </a:cubicBezTo>
                <a:lnTo>
                  <a:pt x="3514335" y="246498"/>
                </a:lnTo>
                <a:cubicBezTo>
                  <a:pt x="3514335" y="241113"/>
                  <a:pt x="3511642" y="239262"/>
                  <a:pt x="3506258" y="240945"/>
                </a:cubicBezTo>
                <a:cubicBezTo>
                  <a:pt x="3482699" y="322390"/>
                  <a:pt x="3449380" y="383642"/>
                  <a:pt x="3406302" y="424701"/>
                </a:cubicBezTo>
                <a:cubicBezTo>
                  <a:pt x="3402264" y="428740"/>
                  <a:pt x="3397215" y="427730"/>
                  <a:pt x="3391157" y="421672"/>
                </a:cubicBezTo>
                <a:cubicBezTo>
                  <a:pt x="3403610" y="394075"/>
                  <a:pt x="3414547" y="361767"/>
                  <a:pt x="3423971" y="324746"/>
                </a:cubicBezTo>
                <a:cubicBezTo>
                  <a:pt x="3433395" y="287389"/>
                  <a:pt x="3439789" y="256595"/>
                  <a:pt x="3443154" y="232363"/>
                </a:cubicBezTo>
                <a:cubicBezTo>
                  <a:pt x="3445847" y="216882"/>
                  <a:pt x="3454597" y="209982"/>
                  <a:pt x="3469405" y="211665"/>
                </a:cubicBezTo>
                <a:lnTo>
                  <a:pt x="3492122" y="215199"/>
                </a:lnTo>
                <a:cubicBezTo>
                  <a:pt x="3506930" y="216882"/>
                  <a:pt x="3514335" y="210151"/>
                  <a:pt x="3514335" y="195006"/>
                </a:cubicBezTo>
                <a:lnTo>
                  <a:pt x="3516859" y="162697"/>
                </a:lnTo>
                <a:cubicBezTo>
                  <a:pt x="3517532" y="147552"/>
                  <a:pt x="3520224" y="139980"/>
                  <a:pt x="3524936" y="139980"/>
                </a:cubicBezTo>
                <a:close/>
                <a:moveTo>
                  <a:pt x="2982249" y="125340"/>
                </a:moveTo>
                <a:lnTo>
                  <a:pt x="2927728" y="130893"/>
                </a:lnTo>
                <a:cubicBezTo>
                  <a:pt x="2912583" y="132239"/>
                  <a:pt x="2901141" y="139307"/>
                  <a:pt x="2893400" y="152096"/>
                </a:cubicBezTo>
                <a:cubicBezTo>
                  <a:pt x="2881957" y="174645"/>
                  <a:pt x="2865130" y="194838"/>
                  <a:pt x="2842918" y="212675"/>
                </a:cubicBezTo>
                <a:cubicBezTo>
                  <a:pt x="2828109" y="226137"/>
                  <a:pt x="2828278" y="232027"/>
                  <a:pt x="2843422" y="230344"/>
                </a:cubicBezTo>
                <a:lnTo>
                  <a:pt x="2900467" y="221762"/>
                </a:lnTo>
                <a:cubicBezTo>
                  <a:pt x="2915612" y="219406"/>
                  <a:pt x="2920324" y="211665"/>
                  <a:pt x="2914603" y="198540"/>
                </a:cubicBezTo>
                <a:lnTo>
                  <a:pt x="2909554" y="172289"/>
                </a:lnTo>
                <a:cubicBezTo>
                  <a:pt x="2907198" y="157817"/>
                  <a:pt x="2915949" y="151254"/>
                  <a:pt x="2935805" y="152601"/>
                </a:cubicBezTo>
                <a:cubicBezTo>
                  <a:pt x="2958354" y="150245"/>
                  <a:pt x="2974340" y="159163"/>
                  <a:pt x="2983764" y="179356"/>
                </a:cubicBezTo>
                <a:cubicBezTo>
                  <a:pt x="2985783" y="184405"/>
                  <a:pt x="2986792" y="189116"/>
                  <a:pt x="2986792" y="193492"/>
                </a:cubicBezTo>
                <a:cubicBezTo>
                  <a:pt x="2979725" y="209309"/>
                  <a:pt x="2983596" y="216545"/>
                  <a:pt x="2998403" y="215199"/>
                </a:cubicBezTo>
                <a:lnTo>
                  <a:pt x="3015567" y="213180"/>
                </a:lnTo>
                <a:cubicBezTo>
                  <a:pt x="3033405" y="189958"/>
                  <a:pt x="3042323" y="178179"/>
                  <a:pt x="3042323" y="177842"/>
                </a:cubicBezTo>
                <a:cubicBezTo>
                  <a:pt x="3028188" y="160678"/>
                  <a:pt x="3019439" y="148730"/>
                  <a:pt x="3016072" y="141999"/>
                </a:cubicBezTo>
                <a:cubicBezTo>
                  <a:pt x="3008668" y="129210"/>
                  <a:pt x="2997394" y="123657"/>
                  <a:pt x="2982249" y="125340"/>
                </a:cubicBezTo>
                <a:close/>
                <a:moveTo>
                  <a:pt x="2622435" y="104390"/>
                </a:moveTo>
                <a:cubicBezTo>
                  <a:pt x="2628072" y="104053"/>
                  <a:pt x="2633583" y="106157"/>
                  <a:pt x="2638968" y="110700"/>
                </a:cubicBezTo>
                <a:lnTo>
                  <a:pt x="2663200" y="135941"/>
                </a:lnTo>
                <a:cubicBezTo>
                  <a:pt x="2672960" y="146038"/>
                  <a:pt x="2670772" y="154283"/>
                  <a:pt x="2656637" y="160678"/>
                </a:cubicBezTo>
                <a:cubicBezTo>
                  <a:pt x="2633752" y="180871"/>
                  <a:pt x="2607333" y="198372"/>
                  <a:pt x="2577380" y="213180"/>
                </a:cubicBezTo>
                <a:cubicBezTo>
                  <a:pt x="2573341" y="214862"/>
                  <a:pt x="2569471" y="212843"/>
                  <a:pt x="2565769" y="207122"/>
                </a:cubicBezTo>
                <a:cubicBezTo>
                  <a:pt x="2571154" y="193660"/>
                  <a:pt x="2574182" y="184741"/>
                  <a:pt x="2574856" y="180366"/>
                </a:cubicBezTo>
                <a:cubicBezTo>
                  <a:pt x="2579904" y="163875"/>
                  <a:pt x="2574856" y="156303"/>
                  <a:pt x="2559711" y="157649"/>
                </a:cubicBezTo>
                <a:lnTo>
                  <a:pt x="2304269" y="183395"/>
                </a:lnTo>
                <a:cubicBezTo>
                  <a:pt x="2298548" y="184068"/>
                  <a:pt x="2295856" y="187265"/>
                  <a:pt x="2296192" y="192987"/>
                </a:cubicBezTo>
                <a:cubicBezTo>
                  <a:pt x="2296192" y="206449"/>
                  <a:pt x="2293836" y="218564"/>
                  <a:pt x="2289124" y="229334"/>
                </a:cubicBezTo>
                <a:cubicBezTo>
                  <a:pt x="2282394" y="243806"/>
                  <a:pt x="2272970" y="254407"/>
                  <a:pt x="2260854" y="261138"/>
                </a:cubicBezTo>
                <a:cubicBezTo>
                  <a:pt x="2255133" y="264504"/>
                  <a:pt x="2249580" y="266523"/>
                  <a:pt x="2244195" y="267196"/>
                </a:cubicBezTo>
                <a:cubicBezTo>
                  <a:pt x="2239147" y="267533"/>
                  <a:pt x="2234099" y="267196"/>
                  <a:pt x="2229050" y="266186"/>
                </a:cubicBezTo>
                <a:cubicBezTo>
                  <a:pt x="2224338" y="264504"/>
                  <a:pt x="2220132" y="262148"/>
                  <a:pt x="2216430" y="259119"/>
                </a:cubicBezTo>
                <a:cubicBezTo>
                  <a:pt x="2212728" y="256090"/>
                  <a:pt x="2210035" y="251715"/>
                  <a:pt x="2208353" y="245993"/>
                </a:cubicBezTo>
                <a:cubicBezTo>
                  <a:pt x="2207679" y="243301"/>
                  <a:pt x="2207343" y="240104"/>
                  <a:pt x="2207343" y="236402"/>
                </a:cubicBezTo>
                <a:cubicBezTo>
                  <a:pt x="2207343" y="226642"/>
                  <a:pt x="2211045" y="217723"/>
                  <a:pt x="2218449" y="209646"/>
                </a:cubicBezTo>
                <a:cubicBezTo>
                  <a:pt x="2222824" y="204598"/>
                  <a:pt x="2228209" y="200559"/>
                  <a:pt x="2234603" y="197530"/>
                </a:cubicBezTo>
                <a:cubicBezTo>
                  <a:pt x="2244027" y="192482"/>
                  <a:pt x="2252104" y="184741"/>
                  <a:pt x="2258835" y="174308"/>
                </a:cubicBezTo>
                <a:cubicBezTo>
                  <a:pt x="2264556" y="165221"/>
                  <a:pt x="2267417" y="155798"/>
                  <a:pt x="2267417" y="146038"/>
                </a:cubicBezTo>
                <a:cubicBezTo>
                  <a:pt x="2270446" y="139643"/>
                  <a:pt x="2275494" y="137792"/>
                  <a:pt x="2282562" y="140485"/>
                </a:cubicBezTo>
                <a:lnTo>
                  <a:pt x="2286096" y="145028"/>
                </a:lnTo>
                <a:cubicBezTo>
                  <a:pt x="2289798" y="155798"/>
                  <a:pt x="2297370" y="160510"/>
                  <a:pt x="2308813" y="159163"/>
                </a:cubicBezTo>
                <a:lnTo>
                  <a:pt x="2584952" y="131398"/>
                </a:lnTo>
                <a:lnTo>
                  <a:pt x="2605145" y="112720"/>
                </a:lnTo>
                <a:cubicBezTo>
                  <a:pt x="2611035" y="107503"/>
                  <a:pt x="2616798" y="104726"/>
                  <a:pt x="2622435" y="104390"/>
                </a:cubicBezTo>
                <a:close/>
                <a:moveTo>
                  <a:pt x="1322137" y="81925"/>
                </a:moveTo>
                <a:cubicBezTo>
                  <a:pt x="1299925" y="115244"/>
                  <a:pt x="1280068" y="138297"/>
                  <a:pt x="1262568" y="151086"/>
                </a:cubicBezTo>
                <a:cubicBezTo>
                  <a:pt x="1250452" y="160510"/>
                  <a:pt x="1251966" y="164548"/>
                  <a:pt x="1267111" y="163202"/>
                </a:cubicBezTo>
                <a:lnTo>
                  <a:pt x="1367571" y="153106"/>
                </a:lnTo>
                <a:cubicBezTo>
                  <a:pt x="1371946" y="147384"/>
                  <a:pt x="1370937" y="144355"/>
                  <a:pt x="1364542" y="144019"/>
                </a:cubicBezTo>
                <a:lnTo>
                  <a:pt x="1353941" y="136446"/>
                </a:lnTo>
                <a:cubicBezTo>
                  <a:pt x="1349229" y="133417"/>
                  <a:pt x="1347042" y="128874"/>
                  <a:pt x="1347378" y="122816"/>
                </a:cubicBezTo>
                <a:cubicBezTo>
                  <a:pt x="1347378" y="108008"/>
                  <a:pt x="1345191" y="97911"/>
                  <a:pt x="1340815" y="92526"/>
                </a:cubicBezTo>
                <a:cubicBezTo>
                  <a:pt x="1337114" y="84449"/>
                  <a:pt x="1330887" y="80916"/>
                  <a:pt x="1322137" y="81925"/>
                </a:cubicBezTo>
                <a:close/>
                <a:moveTo>
                  <a:pt x="4019665" y="55170"/>
                </a:moveTo>
                <a:lnTo>
                  <a:pt x="3893458" y="67790"/>
                </a:lnTo>
                <a:cubicBezTo>
                  <a:pt x="3878314" y="69473"/>
                  <a:pt x="3870741" y="77887"/>
                  <a:pt x="3870741" y="93031"/>
                </a:cubicBezTo>
                <a:lnTo>
                  <a:pt x="3870741" y="136951"/>
                </a:lnTo>
                <a:cubicBezTo>
                  <a:pt x="3870741" y="152096"/>
                  <a:pt x="3878314" y="158827"/>
                  <a:pt x="3893458" y="157144"/>
                </a:cubicBezTo>
                <a:lnTo>
                  <a:pt x="4019665" y="144523"/>
                </a:lnTo>
                <a:cubicBezTo>
                  <a:pt x="4034809" y="143177"/>
                  <a:pt x="4042381" y="134932"/>
                  <a:pt x="4042381" y="119787"/>
                </a:cubicBezTo>
                <a:lnTo>
                  <a:pt x="4042381" y="75867"/>
                </a:lnTo>
                <a:cubicBezTo>
                  <a:pt x="4042381" y="60723"/>
                  <a:pt x="4034809" y="53823"/>
                  <a:pt x="4019665" y="55170"/>
                </a:cubicBezTo>
                <a:close/>
                <a:moveTo>
                  <a:pt x="590141" y="21851"/>
                </a:moveTo>
                <a:lnTo>
                  <a:pt x="650720" y="24375"/>
                </a:lnTo>
                <a:cubicBezTo>
                  <a:pt x="659470" y="24375"/>
                  <a:pt x="661994" y="28750"/>
                  <a:pt x="658292" y="37501"/>
                </a:cubicBezTo>
                <a:cubicBezTo>
                  <a:pt x="649205" y="43222"/>
                  <a:pt x="644662" y="51131"/>
                  <a:pt x="644662" y="61227"/>
                </a:cubicBezTo>
                <a:lnTo>
                  <a:pt x="644662" y="106662"/>
                </a:lnTo>
                <a:cubicBezTo>
                  <a:pt x="644662" y="121806"/>
                  <a:pt x="649037" y="122816"/>
                  <a:pt x="657787" y="109691"/>
                </a:cubicBezTo>
                <a:lnTo>
                  <a:pt x="662835" y="102118"/>
                </a:lnTo>
                <a:cubicBezTo>
                  <a:pt x="663845" y="100435"/>
                  <a:pt x="666201" y="99931"/>
                  <a:pt x="669903" y="100604"/>
                </a:cubicBezTo>
                <a:cubicBezTo>
                  <a:pt x="689423" y="115412"/>
                  <a:pt x="705409" y="129042"/>
                  <a:pt x="717861" y="141495"/>
                </a:cubicBezTo>
                <a:cubicBezTo>
                  <a:pt x="717861" y="144523"/>
                  <a:pt x="716347" y="147721"/>
                  <a:pt x="713318" y="151086"/>
                </a:cubicBezTo>
                <a:cubicBezTo>
                  <a:pt x="710289" y="154115"/>
                  <a:pt x="705577" y="155966"/>
                  <a:pt x="699183" y="156639"/>
                </a:cubicBezTo>
                <a:lnTo>
                  <a:pt x="662835" y="160173"/>
                </a:lnTo>
                <a:cubicBezTo>
                  <a:pt x="650720" y="161519"/>
                  <a:pt x="644662" y="168250"/>
                  <a:pt x="644662" y="180366"/>
                </a:cubicBezTo>
                <a:cubicBezTo>
                  <a:pt x="680673" y="189453"/>
                  <a:pt x="702043" y="205102"/>
                  <a:pt x="708775" y="227315"/>
                </a:cubicBezTo>
                <a:lnTo>
                  <a:pt x="710715" y="239444"/>
                </a:lnTo>
                <a:lnTo>
                  <a:pt x="718619" y="225674"/>
                </a:lnTo>
                <a:cubicBezTo>
                  <a:pt x="729893" y="201358"/>
                  <a:pt x="738896" y="176328"/>
                  <a:pt x="745627" y="150581"/>
                </a:cubicBezTo>
                <a:cubicBezTo>
                  <a:pt x="750675" y="133417"/>
                  <a:pt x="760267" y="126855"/>
                  <a:pt x="774402" y="130893"/>
                </a:cubicBezTo>
                <a:lnTo>
                  <a:pt x="823875" y="147552"/>
                </a:lnTo>
                <a:cubicBezTo>
                  <a:pt x="829260" y="149572"/>
                  <a:pt x="830437" y="153442"/>
                  <a:pt x="827408" y="159163"/>
                </a:cubicBezTo>
                <a:cubicBezTo>
                  <a:pt x="816302" y="164212"/>
                  <a:pt x="807384" y="172794"/>
                  <a:pt x="800653" y="184910"/>
                </a:cubicBezTo>
                <a:cubicBezTo>
                  <a:pt x="794595" y="196857"/>
                  <a:pt x="787769" y="208279"/>
                  <a:pt x="780176" y="219175"/>
                </a:cubicBezTo>
                <a:lnTo>
                  <a:pt x="764716" y="238348"/>
                </a:lnTo>
                <a:lnTo>
                  <a:pt x="769353" y="236402"/>
                </a:lnTo>
                <a:cubicBezTo>
                  <a:pt x="780123" y="271403"/>
                  <a:pt x="792576" y="295803"/>
                  <a:pt x="806711" y="309601"/>
                </a:cubicBezTo>
                <a:cubicBezTo>
                  <a:pt x="816471" y="320371"/>
                  <a:pt x="824884" y="319025"/>
                  <a:pt x="831952" y="305563"/>
                </a:cubicBezTo>
                <a:lnTo>
                  <a:pt x="858708" y="223276"/>
                </a:lnTo>
                <a:cubicBezTo>
                  <a:pt x="863419" y="208468"/>
                  <a:pt x="872843" y="202747"/>
                  <a:pt x="886978" y="206112"/>
                </a:cubicBezTo>
                <a:cubicBezTo>
                  <a:pt x="904815" y="210487"/>
                  <a:pt x="910705" y="206280"/>
                  <a:pt x="904647" y="193492"/>
                </a:cubicBezTo>
                <a:lnTo>
                  <a:pt x="861737" y="127864"/>
                </a:lnTo>
                <a:cubicBezTo>
                  <a:pt x="860054" y="124835"/>
                  <a:pt x="861568" y="121638"/>
                  <a:pt x="866280" y="118273"/>
                </a:cubicBezTo>
                <a:cubicBezTo>
                  <a:pt x="924167" y="128369"/>
                  <a:pt x="961355" y="148899"/>
                  <a:pt x="977846" y="179861"/>
                </a:cubicBezTo>
                <a:cubicBezTo>
                  <a:pt x="983568" y="189958"/>
                  <a:pt x="986428" y="199549"/>
                  <a:pt x="986428" y="208636"/>
                </a:cubicBezTo>
                <a:cubicBezTo>
                  <a:pt x="986428" y="217387"/>
                  <a:pt x="984073" y="225800"/>
                  <a:pt x="979361" y="233878"/>
                </a:cubicBezTo>
                <a:cubicBezTo>
                  <a:pt x="972630" y="244647"/>
                  <a:pt x="963711" y="250537"/>
                  <a:pt x="952605" y="251546"/>
                </a:cubicBezTo>
                <a:cubicBezTo>
                  <a:pt x="948567" y="251883"/>
                  <a:pt x="944023" y="251715"/>
                  <a:pt x="938975" y="251042"/>
                </a:cubicBezTo>
                <a:cubicBezTo>
                  <a:pt x="927869" y="244311"/>
                  <a:pt x="920633" y="246835"/>
                  <a:pt x="917267" y="258614"/>
                </a:cubicBezTo>
                <a:lnTo>
                  <a:pt x="911714" y="275778"/>
                </a:lnTo>
                <a:cubicBezTo>
                  <a:pt x="908685" y="285538"/>
                  <a:pt x="902796" y="298663"/>
                  <a:pt x="894045" y="315154"/>
                </a:cubicBezTo>
                <a:cubicBezTo>
                  <a:pt x="885295" y="330972"/>
                  <a:pt x="880079" y="339386"/>
                  <a:pt x="878396" y="340396"/>
                </a:cubicBezTo>
                <a:cubicBezTo>
                  <a:pt x="868972" y="352511"/>
                  <a:pt x="869982" y="361767"/>
                  <a:pt x="881425" y="368161"/>
                </a:cubicBezTo>
                <a:cubicBezTo>
                  <a:pt x="904647" y="381960"/>
                  <a:pt x="942004" y="392897"/>
                  <a:pt x="993496" y="400975"/>
                </a:cubicBezTo>
                <a:cubicBezTo>
                  <a:pt x="994505" y="400975"/>
                  <a:pt x="995852" y="402152"/>
                  <a:pt x="997534" y="404508"/>
                </a:cubicBezTo>
                <a:cubicBezTo>
                  <a:pt x="997534" y="405181"/>
                  <a:pt x="995852" y="408715"/>
                  <a:pt x="992486" y="415110"/>
                </a:cubicBezTo>
                <a:cubicBezTo>
                  <a:pt x="970611" y="421168"/>
                  <a:pt x="957821" y="430591"/>
                  <a:pt x="954120" y="443380"/>
                </a:cubicBezTo>
                <a:cubicBezTo>
                  <a:pt x="945369" y="459871"/>
                  <a:pt x="933422" y="465424"/>
                  <a:pt x="918277" y="460039"/>
                </a:cubicBezTo>
                <a:cubicBezTo>
                  <a:pt x="885632" y="449606"/>
                  <a:pt x="860390" y="435134"/>
                  <a:pt x="842553" y="416624"/>
                </a:cubicBezTo>
                <a:cubicBezTo>
                  <a:pt x="831110" y="405181"/>
                  <a:pt x="820173" y="404004"/>
                  <a:pt x="809740" y="413090"/>
                </a:cubicBezTo>
                <a:cubicBezTo>
                  <a:pt x="781133" y="439678"/>
                  <a:pt x="732501" y="468116"/>
                  <a:pt x="663845" y="498406"/>
                </a:cubicBezTo>
                <a:cubicBezTo>
                  <a:pt x="661153" y="499079"/>
                  <a:pt x="659302" y="498574"/>
                  <a:pt x="658292" y="496891"/>
                </a:cubicBezTo>
                <a:cubicBezTo>
                  <a:pt x="655263" y="488478"/>
                  <a:pt x="657619" y="481578"/>
                  <a:pt x="665359" y="476194"/>
                </a:cubicBezTo>
                <a:cubicBezTo>
                  <a:pt x="720217" y="441529"/>
                  <a:pt x="759089" y="409052"/>
                  <a:pt x="781974" y="378762"/>
                </a:cubicBezTo>
                <a:cubicBezTo>
                  <a:pt x="791398" y="367320"/>
                  <a:pt x="792744" y="356045"/>
                  <a:pt x="786013" y="344939"/>
                </a:cubicBezTo>
                <a:cubicBezTo>
                  <a:pt x="773224" y="325083"/>
                  <a:pt x="763464" y="293279"/>
                  <a:pt x="756733" y="249527"/>
                </a:cubicBezTo>
                <a:lnTo>
                  <a:pt x="757256" y="247601"/>
                </a:lnTo>
                <a:lnTo>
                  <a:pt x="755092" y="250284"/>
                </a:lnTo>
                <a:cubicBezTo>
                  <a:pt x="736835" y="269973"/>
                  <a:pt x="715506" y="287557"/>
                  <a:pt x="691106" y="303039"/>
                </a:cubicBezTo>
                <a:cubicBezTo>
                  <a:pt x="686730" y="305731"/>
                  <a:pt x="682692" y="305731"/>
                  <a:pt x="678990" y="303039"/>
                </a:cubicBezTo>
                <a:cubicBezTo>
                  <a:pt x="677644" y="302366"/>
                  <a:pt x="677307" y="300178"/>
                  <a:pt x="677980" y="296476"/>
                </a:cubicBezTo>
                <a:lnTo>
                  <a:pt x="693406" y="269601"/>
                </a:lnTo>
                <a:lnTo>
                  <a:pt x="688834" y="272875"/>
                </a:lnTo>
                <a:cubicBezTo>
                  <a:pt x="685637" y="274474"/>
                  <a:pt x="682355" y="275441"/>
                  <a:pt x="678990" y="275778"/>
                </a:cubicBezTo>
                <a:cubicBezTo>
                  <a:pt x="672596" y="276451"/>
                  <a:pt x="665696" y="274432"/>
                  <a:pt x="658292" y="269720"/>
                </a:cubicBezTo>
                <a:cubicBezTo>
                  <a:pt x="654590" y="268037"/>
                  <a:pt x="652739" y="266186"/>
                  <a:pt x="652739" y="264167"/>
                </a:cubicBezTo>
                <a:lnTo>
                  <a:pt x="650720" y="251546"/>
                </a:lnTo>
                <a:cubicBezTo>
                  <a:pt x="646681" y="236738"/>
                  <a:pt x="644662" y="236907"/>
                  <a:pt x="644662" y="252051"/>
                </a:cubicBezTo>
                <a:lnTo>
                  <a:pt x="644662" y="477708"/>
                </a:lnTo>
                <a:cubicBezTo>
                  <a:pt x="644662" y="480064"/>
                  <a:pt x="643484" y="482588"/>
                  <a:pt x="641128" y="485280"/>
                </a:cubicBezTo>
                <a:cubicBezTo>
                  <a:pt x="638772" y="487973"/>
                  <a:pt x="634061" y="491170"/>
                  <a:pt x="626993" y="494872"/>
                </a:cubicBezTo>
                <a:cubicBezTo>
                  <a:pt x="616223" y="500593"/>
                  <a:pt x="605622" y="503959"/>
                  <a:pt x="595189" y="504969"/>
                </a:cubicBezTo>
                <a:cubicBezTo>
                  <a:pt x="584756" y="502949"/>
                  <a:pt x="579539" y="497060"/>
                  <a:pt x="579539" y="487300"/>
                </a:cubicBezTo>
                <a:lnTo>
                  <a:pt x="579539" y="332318"/>
                </a:lnTo>
                <a:cubicBezTo>
                  <a:pt x="579539" y="317510"/>
                  <a:pt x="575164" y="316669"/>
                  <a:pt x="566414" y="329794"/>
                </a:cubicBezTo>
                <a:lnTo>
                  <a:pt x="511893" y="389364"/>
                </a:lnTo>
                <a:cubicBezTo>
                  <a:pt x="507854" y="393402"/>
                  <a:pt x="503479" y="391888"/>
                  <a:pt x="498768" y="384820"/>
                </a:cubicBezTo>
                <a:cubicBezTo>
                  <a:pt x="531749" y="329626"/>
                  <a:pt x="553625" y="267028"/>
                  <a:pt x="564395" y="197025"/>
                </a:cubicBezTo>
                <a:cubicBezTo>
                  <a:pt x="567760" y="178852"/>
                  <a:pt x="561870" y="170438"/>
                  <a:pt x="546726" y="171784"/>
                </a:cubicBezTo>
                <a:lnTo>
                  <a:pt x="526533" y="171784"/>
                </a:lnTo>
                <a:cubicBezTo>
                  <a:pt x="515090" y="172457"/>
                  <a:pt x="509537" y="165894"/>
                  <a:pt x="509873" y="152096"/>
                </a:cubicBezTo>
                <a:lnTo>
                  <a:pt x="556822" y="147048"/>
                </a:lnTo>
                <a:cubicBezTo>
                  <a:pt x="571967" y="145701"/>
                  <a:pt x="579539" y="137456"/>
                  <a:pt x="579539" y="122311"/>
                </a:cubicBezTo>
                <a:lnTo>
                  <a:pt x="582568" y="44063"/>
                </a:lnTo>
                <a:cubicBezTo>
                  <a:pt x="582905" y="28919"/>
                  <a:pt x="585429" y="21514"/>
                  <a:pt x="590141" y="21851"/>
                </a:cubicBezTo>
                <a:close/>
                <a:moveTo>
                  <a:pt x="1737608" y="11754"/>
                </a:moveTo>
                <a:lnTo>
                  <a:pt x="1803740" y="23870"/>
                </a:lnTo>
                <a:cubicBezTo>
                  <a:pt x="1809798" y="25216"/>
                  <a:pt x="1811481" y="28919"/>
                  <a:pt x="1808788" y="34976"/>
                </a:cubicBezTo>
                <a:cubicBezTo>
                  <a:pt x="1797345" y="41371"/>
                  <a:pt x="1794485" y="48439"/>
                  <a:pt x="1800206" y="56179"/>
                </a:cubicBezTo>
                <a:cubicBezTo>
                  <a:pt x="1830832" y="99257"/>
                  <a:pt x="1889055" y="129715"/>
                  <a:pt x="1974876" y="147552"/>
                </a:cubicBezTo>
                <a:cubicBezTo>
                  <a:pt x="1994732" y="152264"/>
                  <a:pt x="1999612" y="161014"/>
                  <a:pt x="1989516" y="173803"/>
                </a:cubicBezTo>
                <a:cubicBezTo>
                  <a:pt x="1984804" y="174476"/>
                  <a:pt x="1978409" y="180198"/>
                  <a:pt x="1970332" y="190967"/>
                </a:cubicBezTo>
                <a:lnTo>
                  <a:pt x="1959226" y="208131"/>
                </a:lnTo>
                <a:cubicBezTo>
                  <a:pt x="1951822" y="222603"/>
                  <a:pt x="1940379" y="226473"/>
                  <a:pt x="1924898" y="219742"/>
                </a:cubicBezTo>
                <a:cubicBezTo>
                  <a:pt x="1906724" y="212591"/>
                  <a:pt x="1890128" y="204387"/>
                  <a:pt x="1875110" y="195132"/>
                </a:cubicBezTo>
                <a:lnTo>
                  <a:pt x="1874926" y="194991"/>
                </a:lnTo>
                <a:lnTo>
                  <a:pt x="1873911" y="197530"/>
                </a:lnTo>
                <a:cubicBezTo>
                  <a:pt x="1864487" y="203251"/>
                  <a:pt x="1859775" y="211329"/>
                  <a:pt x="1859775" y="221762"/>
                </a:cubicBezTo>
                <a:lnTo>
                  <a:pt x="1859775" y="457515"/>
                </a:lnTo>
                <a:cubicBezTo>
                  <a:pt x="1859775" y="459534"/>
                  <a:pt x="1858934" y="461722"/>
                  <a:pt x="1857251" y="464078"/>
                </a:cubicBezTo>
                <a:cubicBezTo>
                  <a:pt x="1854559" y="467107"/>
                  <a:pt x="1848838" y="470472"/>
                  <a:pt x="1840087" y="474174"/>
                </a:cubicBezTo>
                <a:cubicBezTo>
                  <a:pt x="1828645" y="479896"/>
                  <a:pt x="1817202" y="483261"/>
                  <a:pt x="1805759" y="484271"/>
                </a:cubicBezTo>
                <a:cubicBezTo>
                  <a:pt x="1795326" y="482251"/>
                  <a:pt x="1790110" y="476362"/>
                  <a:pt x="1790110" y="466602"/>
                </a:cubicBezTo>
                <a:lnTo>
                  <a:pt x="1793643" y="205102"/>
                </a:lnTo>
                <a:cubicBezTo>
                  <a:pt x="1793643" y="189958"/>
                  <a:pt x="1795831" y="182554"/>
                  <a:pt x="1800206" y="182890"/>
                </a:cubicBezTo>
                <a:cubicBezTo>
                  <a:pt x="1800711" y="182890"/>
                  <a:pt x="1814751" y="182701"/>
                  <a:pt x="1842327" y="182322"/>
                </a:cubicBezTo>
                <a:lnTo>
                  <a:pt x="1858121" y="182105"/>
                </a:lnTo>
                <a:lnTo>
                  <a:pt x="1834787" y="164212"/>
                </a:lnTo>
                <a:cubicBezTo>
                  <a:pt x="1811060" y="141495"/>
                  <a:pt x="1793643" y="114571"/>
                  <a:pt x="1782537" y="83440"/>
                </a:cubicBezTo>
                <a:cubicBezTo>
                  <a:pt x="1776816" y="68295"/>
                  <a:pt x="1770253" y="67117"/>
                  <a:pt x="1762849" y="79906"/>
                </a:cubicBezTo>
                <a:cubicBezTo>
                  <a:pt x="1746695" y="110532"/>
                  <a:pt x="1716742" y="146375"/>
                  <a:pt x="1672990" y="187434"/>
                </a:cubicBezTo>
                <a:lnTo>
                  <a:pt x="1660056" y="198525"/>
                </a:lnTo>
                <a:lnTo>
                  <a:pt x="1662673" y="198508"/>
                </a:lnTo>
                <a:cubicBezTo>
                  <a:pt x="1671823" y="198445"/>
                  <a:pt x="1693940" y="198287"/>
                  <a:pt x="1729026" y="198035"/>
                </a:cubicBezTo>
                <a:cubicBezTo>
                  <a:pt x="1732055" y="200391"/>
                  <a:pt x="1732055" y="203588"/>
                  <a:pt x="1729026" y="207627"/>
                </a:cubicBezTo>
                <a:cubicBezTo>
                  <a:pt x="1720612" y="217050"/>
                  <a:pt x="1716405" y="229334"/>
                  <a:pt x="1716405" y="244479"/>
                </a:cubicBezTo>
                <a:lnTo>
                  <a:pt x="1716405" y="264672"/>
                </a:lnTo>
                <a:cubicBezTo>
                  <a:pt x="1716069" y="283855"/>
                  <a:pt x="1714554" y="301524"/>
                  <a:pt x="1711862" y="317679"/>
                </a:cubicBezTo>
                <a:cubicBezTo>
                  <a:pt x="1709506" y="333160"/>
                  <a:pt x="1704458" y="350660"/>
                  <a:pt x="1696717" y="370180"/>
                </a:cubicBezTo>
                <a:cubicBezTo>
                  <a:pt x="1687294" y="392729"/>
                  <a:pt x="1674673" y="412754"/>
                  <a:pt x="1658855" y="430254"/>
                </a:cubicBezTo>
                <a:cubicBezTo>
                  <a:pt x="1646403" y="444053"/>
                  <a:pt x="1630417" y="457852"/>
                  <a:pt x="1610897" y="471650"/>
                </a:cubicBezTo>
                <a:cubicBezTo>
                  <a:pt x="1588011" y="487131"/>
                  <a:pt x="1561256" y="500593"/>
                  <a:pt x="1530630" y="512036"/>
                </a:cubicBezTo>
                <a:cubicBezTo>
                  <a:pt x="1527937" y="512709"/>
                  <a:pt x="1526086" y="512373"/>
                  <a:pt x="1525076" y="511026"/>
                </a:cubicBezTo>
                <a:cubicBezTo>
                  <a:pt x="1524067" y="502613"/>
                  <a:pt x="1526591" y="496387"/>
                  <a:pt x="1532649" y="492348"/>
                </a:cubicBezTo>
                <a:lnTo>
                  <a:pt x="1579093" y="456505"/>
                </a:lnTo>
                <a:cubicBezTo>
                  <a:pt x="1594911" y="441024"/>
                  <a:pt x="1607027" y="426132"/>
                  <a:pt x="1615440" y="411828"/>
                </a:cubicBezTo>
                <a:cubicBezTo>
                  <a:pt x="1623854" y="397525"/>
                  <a:pt x="1630585" y="381791"/>
                  <a:pt x="1635633" y="364627"/>
                </a:cubicBezTo>
                <a:cubicBezTo>
                  <a:pt x="1640681" y="346790"/>
                  <a:pt x="1643879" y="331140"/>
                  <a:pt x="1645225" y="317679"/>
                </a:cubicBezTo>
                <a:cubicBezTo>
                  <a:pt x="1646908" y="303543"/>
                  <a:pt x="1647749" y="287894"/>
                  <a:pt x="1647749" y="270730"/>
                </a:cubicBezTo>
                <a:lnTo>
                  <a:pt x="1650273" y="221257"/>
                </a:lnTo>
                <a:cubicBezTo>
                  <a:pt x="1650441" y="217471"/>
                  <a:pt x="1650725" y="214158"/>
                  <a:pt x="1651125" y="211318"/>
                </a:cubicBezTo>
                <a:lnTo>
                  <a:pt x="1652500" y="205004"/>
                </a:lnTo>
                <a:lnTo>
                  <a:pt x="1636674" y="218575"/>
                </a:lnTo>
                <a:cubicBezTo>
                  <a:pt x="1599633" y="247792"/>
                  <a:pt x="1560414" y="271235"/>
                  <a:pt x="1519019" y="288903"/>
                </a:cubicBezTo>
                <a:cubicBezTo>
                  <a:pt x="1514980" y="290586"/>
                  <a:pt x="1512456" y="287389"/>
                  <a:pt x="1511446" y="279312"/>
                </a:cubicBezTo>
                <a:cubicBezTo>
                  <a:pt x="1557217" y="247003"/>
                  <a:pt x="1599622" y="204934"/>
                  <a:pt x="1638662" y="153106"/>
                </a:cubicBezTo>
                <a:cubicBezTo>
                  <a:pt x="1677702" y="100940"/>
                  <a:pt x="1701260" y="59545"/>
                  <a:pt x="1709338" y="28919"/>
                </a:cubicBezTo>
                <a:cubicBezTo>
                  <a:pt x="1713713" y="15793"/>
                  <a:pt x="1723136" y="10072"/>
                  <a:pt x="1737608" y="11754"/>
                </a:cubicBezTo>
                <a:close/>
                <a:moveTo>
                  <a:pt x="3481016" y="8726"/>
                </a:moveTo>
                <a:lnTo>
                  <a:pt x="3524936" y="17308"/>
                </a:lnTo>
                <a:cubicBezTo>
                  <a:pt x="3539408" y="20337"/>
                  <a:pt x="3539576" y="27909"/>
                  <a:pt x="3525441" y="40025"/>
                </a:cubicBezTo>
                <a:cubicBezTo>
                  <a:pt x="3519046" y="59208"/>
                  <a:pt x="3514335" y="71660"/>
                  <a:pt x="3511306" y="77382"/>
                </a:cubicBezTo>
                <a:cubicBezTo>
                  <a:pt x="3504911" y="92190"/>
                  <a:pt x="3509286" y="98753"/>
                  <a:pt x="3524431" y="97070"/>
                </a:cubicBezTo>
                <a:lnTo>
                  <a:pt x="3609242" y="88993"/>
                </a:lnTo>
                <a:lnTo>
                  <a:pt x="3628426" y="71324"/>
                </a:lnTo>
                <a:cubicBezTo>
                  <a:pt x="3639868" y="60554"/>
                  <a:pt x="3650974" y="59713"/>
                  <a:pt x="3661744" y="68800"/>
                </a:cubicBezTo>
                <a:lnTo>
                  <a:pt x="3685470" y="93031"/>
                </a:lnTo>
                <a:cubicBezTo>
                  <a:pt x="3694894" y="103128"/>
                  <a:pt x="3692706" y="111373"/>
                  <a:pt x="3678907" y="117768"/>
                </a:cubicBezTo>
                <a:cubicBezTo>
                  <a:pt x="3655686" y="148730"/>
                  <a:pt x="3633137" y="172457"/>
                  <a:pt x="3611261" y="188948"/>
                </a:cubicBezTo>
                <a:cubicBezTo>
                  <a:pt x="3607559" y="191641"/>
                  <a:pt x="3603352" y="190631"/>
                  <a:pt x="3598641" y="185919"/>
                </a:cubicBezTo>
                <a:cubicBezTo>
                  <a:pt x="3603016" y="164043"/>
                  <a:pt x="3605709" y="147889"/>
                  <a:pt x="3606718" y="137456"/>
                </a:cubicBezTo>
                <a:cubicBezTo>
                  <a:pt x="3609074" y="120628"/>
                  <a:pt x="3602679" y="113056"/>
                  <a:pt x="3587534" y="114739"/>
                </a:cubicBezTo>
                <a:lnTo>
                  <a:pt x="3512315" y="122311"/>
                </a:lnTo>
                <a:cubicBezTo>
                  <a:pt x="3497171" y="123657"/>
                  <a:pt x="3485391" y="132071"/>
                  <a:pt x="3476978" y="147552"/>
                </a:cubicBezTo>
                <a:lnTo>
                  <a:pt x="3415389" y="222771"/>
                </a:lnTo>
                <a:cubicBezTo>
                  <a:pt x="3411350" y="227483"/>
                  <a:pt x="3406470" y="226810"/>
                  <a:pt x="3400749" y="220752"/>
                </a:cubicBezTo>
                <a:cubicBezTo>
                  <a:pt x="3407144" y="204261"/>
                  <a:pt x="3402768" y="196689"/>
                  <a:pt x="3387623" y="198035"/>
                </a:cubicBezTo>
                <a:lnTo>
                  <a:pt x="3370964" y="200054"/>
                </a:lnTo>
                <a:cubicBezTo>
                  <a:pt x="3357839" y="201400"/>
                  <a:pt x="3351276" y="208636"/>
                  <a:pt x="3351276" y="221762"/>
                </a:cubicBezTo>
                <a:cubicBezTo>
                  <a:pt x="3388970" y="232195"/>
                  <a:pt x="3411687" y="248854"/>
                  <a:pt x="3419428" y="271739"/>
                </a:cubicBezTo>
                <a:cubicBezTo>
                  <a:pt x="3421110" y="276788"/>
                  <a:pt x="3421952" y="281668"/>
                  <a:pt x="3421952" y="286379"/>
                </a:cubicBezTo>
                <a:cubicBezTo>
                  <a:pt x="3421952" y="296139"/>
                  <a:pt x="3418082" y="304721"/>
                  <a:pt x="3410341" y="312125"/>
                </a:cubicBezTo>
                <a:cubicBezTo>
                  <a:pt x="3404619" y="318183"/>
                  <a:pt x="3398393" y="321549"/>
                  <a:pt x="3391662" y="322222"/>
                </a:cubicBezTo>
                <a:cubicBezTo>
                  <a:pt x="3385268" y="322895"/>
                  <a:pt x="3378369" y="320876"/>
                  <a:pt x="3370964" y="316164"/>
                </a:cubicBezTo>
                <a:cubicBezTo>
                  <a:pt x="3368272" y="314145"/>
                  <a:pt x="3366422" y="312125"/>
                  <a:pt x="3365411" y="310106"/>
                </a:cubicBezTo>
                <a:cubicBezTo>
                  <a:pt x="3363728" y="294625"/>
                  <a:pt x="3361709" y="286043"/>
                  <a:pt x="3359353" y="284360"/>
                </a:cubicBezTo>
                <a:cubicBezTo>
                  <a:pt x="3353969" y="269552"/>
                  <a:pt x="3351276" y="269720"/>
                  <a:pt x="3351276" y="284865"/>
                </a:cubicBezTo>
                <a:lnTo>
                  <a:pt x="3351276" y="479222"/>
                </a:lnTo>
                <a:cubicBezTo>
                  <a:pt x="3351276" y="485954"/>
                  <a:pt x="3343031" y="492685"/>
                  <a:pt x="3326540" y="499416"/>
                </a:cubicBezTo>
                <a:cubicBezTo>
                  <a:pt x="3318463" y="502108"/>
                  <a:pt x="3310049" y="503959"/>
                  <a:pt x="3301299" y="504969"/>
                </a:cubicBezTo>
                <a:cubicBezTo>
                  <a:pt x="3291539" y="502613"/>
                  <a:pt x="3286658" y="496891"/>
                  <a:pt x="3286658" y="487805"/>
                </a:cubicBezTo>
                <a:lnTo>
                  <a:pt x="3286658" y="363113"/>
                </a:lnTo>
                <a:cubicBezTo>
                  <a:pt x="3286658" y="347968"/>
                  <a:pt x="3282283" y="346958"/>
                  <a:pt x="3273533" y="360084"/>
                </a:cubicBezTo>
                <a:lnTo>
                  <a:pt x="3218507" y="418644"/>
                </a:lnTo>
                <a:cubicBezTo>
                  <a:pt x="3214469" y="422682"/>
                  <a:pt x="3209925" y="421168"/>
                  <a:pt x="3204877" y="414100"/>
                </a:cubicBezTo>
                <a:cubicBezTo>
                  <a:pt x="3236513" y="362945"/>
                  <a:pt x="3258557" y="303880"/>
                  <a:pt x="3271009" y="236907"/>
                </a:cubicBezTo>
                <a:cubicBezTo>
                  <a:pt x="3274711" y="218396"/>
                  <a:pt x="3268990" y="209982"/>
                  <a:pt x="3253845" y="211665"/>
                </a:cubicBezTo>
                <a:lnTo>
                  <a:pt x="3231128" y="211665"/>
                </a:lnTo>
                <a:cubicBezTo>
                  <a:pt x="3219685" y="212338"/>
                  <a:pt x="3214132" y="205776"/>
                  <a:pt x="3214469" y="191977"/>
                </a:cubicBezTo>
                <a:lnTo>
                  <a:pt x="3263941" y="186929"/>
                </a:lnTo>
                <a:cubicBezTo>
                  <a:pt x="3279086" y="185246"/>
                  <a:pt x="3286658" y="176832"/>
                  <a:pt x="3286658" y="161688"/>
                </a:cubicBezTo>
                <a:lnTo>
                  <a:pt x="3286658" y="131903"/>
                </a:lnTo>
                <a:cubicBezTo>
                  <a:pt x="3286658" y="116758"/>
                  <a:pt x="3279086" y="111037"/>
                  <a:pt x="3263941" y="114739"/>
                </a:cubicBezTo>
                <a:lnTo>
                  <a:pt x="3221031" y="119282"/>
                </a:lnTo>
                <a:cubicBezTo>
                  <a:pt x="3215310" y="119955"/>
                  <a:pt x="3212786" y="116085"/>
                  <a:pt x="3213459" y="107671"/>
                </a:cubicBezTo>
                <a:cubicBezTo>
                  <a:pt x="3238700" y="95892"/>
                  <a:pt x="3265793" y="81168"/>
                  <a:pt x="3294736" y="63499"/>
                </a:cubicBezTo>
                <a:cubicBezTo>
                  <a:pt x="3323679" y="45830"/>
                  <a:pt x="3342358" y="34135"/>
                  <a:pt x="3350771" y="28414"/>
                </a:cubicBezTo>
                <a:cubicBezTo>
                  <a:pt x="3362551" y="20337"/>
                  <a:pt x="3378032" y="24207"/>
                  <a:pt x="3397215" y="40025"/>
                </a:cubicBezTo>
                <a:cubicBezTo>
                  <a:pt x="3420101" y="57862"/>
                  <a:pt x="3431375" y="69136"/>
                  <a:pt x="3431039" y="73848"/>
                </a:cubicBezTo>
                <a:cubicBezTo>
                  <a:pt x="3426663" y="77550"/>
                  <a:pt x="3421279" y="79738"/>
                  <a:pt x="3414884" y="80411"/>
                </a:cubicBezTo>
                <a:cubicBezTo>
                  <a:pt x="3408826" y="81084"/>
                  <a:pt x="3402095" y="80579"/>
                  <a:pt x="3394691" y="78896"/>
                </a:cubicBezTo>
                <a:cubicBezTo>
                  <a:pt x="3382239" y="83271"/>
                  <a:pt x="3375508" y="85627"/>
                  <a:pt x="3374498" y="85964"/>
                </a:cubicBezTo>
                <a:cubicBezTo>
                  <a:pt x="3359017" y="90675"/>
                  <a:pt x="3351276" y="100435"/>
                  <a:pt x="3351276" y="115244"/>
                </a:cubicBezTo>
                <a:lnTo>
                  <a:pt x="3351276" y="151591"/>
                </a:lnTo>
                <a:cubicBezTo>
                  <a:pt x="3351276" y="166736"/>
                  <a:pt x="3357334" y="164885"/>
                  <a:pt x="3369450" y="146038"/>
                </a:cubicBezTo>
                <a:cubicBezTo>
                  <a:pt x="3376854" y="141326"/>
                  <a:pt x="3383417" y="141326"/>
                  <a:pt x="3389139" y="146038"/>
                </a:cubicBezTo>
                <a:lnTo>
                  <a:pt x="3401759" y="156134"/>
                </a:lnTo>
                <a:cubicBezTo>
                  <a:pt x="3413538" y="165558"/>
                  <a:pt x="3421784" y="163034"/>
                  <a:pt x="3426495" y="148562"/>
                </a:cubicBezTo>
                <a:cubicBezTo>
                  <a:pt x="3439284" y="110869"/>
                  <a:pt x="3448707" y="72165"/>
                  <a:pt x="3454766" y="32452"/>
                </a:cubicBezTo>
                <a:cubicBezTo>
                  <a:pt x="3457794" y="14279"/>
                  <a:pt x="3466545" y="6370"/>
                  <a:pt x="3481016" y="8726"/>
                </a:cubicBezTo>
                <a:close/>
                <a:moveTo>
                  <a:pt x="797592" y="7779"/>
                </a:moveTo>
                <a:cubicBezTo>
                  <a:pt x="801063" y="7400"/>
                  <a:pt x="805280" y="7548"/>
                  <a:pt x="810244" y="8221"/>
                </a:cubicBezTo>
                <a:cubicBezTo>
                  <a:pt x="839524" y="8557"/>
                  <a:pt x="859549" y="20673"/>
                  <a:pt x="870318" y="44568"/>
                </a:cubicBezTo>
                <a:cubicBezTo>
                  <a:pt x="873011" y="50626"/>
                  <a:pt x="874357" y="56516"/>
                  <a:pt x="874357" y="62237"/>
                </a:cubicBezTo>
                <a:cubicBezTo>
                  <a:pt x="874357" y="71997"/>
                  <a:pt x="870318" y="81420"/>
                  <a:pt x="862241" y="90507"/>
                </a:cubicBezTo>
                <a:lnTo>
                  <a:pt x="861364" y="91187"/>
                </a:lnTo>
                <a:lnTo>
                  <a:pt x="873348" y="90002"/>
                </a:lnTo>
                <a:cubicBezTo>
                  <a:pt x="888492" y="88320"/>
                  <a:pt x="900608" y="80916"/>
                  <a:pt x="909695" y="67790"/>
                </a:cubicBezTo>
                <a:lnTo>
                  <a:pt x="916763" y="60723"/>
                </a:lnTo>
                <a:cubicBezTo>
                  <a:pt x="927532" y="49280"/>
                  <a:pt x="939648" y="48607"/>
                  <a:pt x="953110" y="58703"/>
                </a:cubicBezTo>
                <a:lnTo>
                  <a:pt x="990972" y="87478"/>
                </a:lnTo>
                <a:cubicBezTo>
                  <a:pt x="990972" y="90844"/>
                  <a:pt x="989457" y="94209"/>
                  <a:pt x="986428" y="97575"/>
                </a:cubicBezTo>
                <a:cubicBezTo>
                  <a:pt x="983399" y="100604"/>
                  <a:pt x="978688" y="102455"/>
                  <a:pt x="972293" y="103128"/>
                </a:cubicBezTo>
                <a:lnTo>
                  <a:pt x="714328" y="125845"/>
                </a:lnTo>
                <a:cubicBezTo>
                  <a:pt x="700866" y="127191"/>
                  <a:pt x="694303" y="121133"/>
                  <a:pt x="694639" y="107671"/>
                </a:cubicBezTo>
                <a:lnTo>
                  <a:pt x="813042" y="95965"/>
                </a:lnTo>
                <a:lnTo>
                  <a:pt x="807216" y="91012"/>
                </a:lnTo>
                <a:lnTo>
                  <a:pt x="786518" y="25385"/>
                </a:lnTo>
                <a:cubicBezTo>
                  <a:pt x="783489" y="14783"/>
                  <a:pt x="787180" y="8915"/>
                  <a:pt x="797592" y="7779"/>
                </a:cubicBezTo>
                <a:close/>
                <a:moveTo>
                  <a:pt x="4075448" y="5823"/>
                </a:moveTo>
                <a:cubicBezTo>
                  <a:pt x="4083188" y="6412"/>
                  <a:pt x="4092023" y="10072"/>
                  <a:pt x="4101951" y="16803"/>
                </a:cubicBezTo>
                <a:cubicBezTo>
                  <a:pt x="4121134" y="29255"/>
                  <a:pt x="4131399" y="36659"/>
                  <a:pt x="4132745" y="39015"/>
                </a:cubicBezTo>
                <a:cubicBezTo>
                  <a:pt x="4132745" y="40361"/>
                  <a:pt x="4131736" y="42044"/>
                  <a:pt x="4129716" y="44063"/>
                </a:cubicBezTo>
                <a:cubicBezTo>
                  <a:pt x="4117937" y="51467"/>
                  <a:pt x="4112048" y="61732"/>
                  <a:pt x="4112048" y="74858"/>
                </a:cubicBezTo>
                <a:lnTo>
                  <a:pt x="4110533" y="172289"/>
                </a:lnTo>
                <a:cubicBezTo>
                  <a:pt x="4108177" y="174981"/>
                  <a:pt x="4100941" y="178683"/>
                  <a:pt x="4088825" y="183395"/>
                </a:cubicBezTo>
                <a:cubicBezTo>
                  <a:pt x="4077046" y="187770"/>
                  <a:pt x="4066445" y="190463"/>
                  <a:pt x="4057022" y="191472"/>
                </a:cubicBezTo>
                <a:cubicBezTo>
                  <a:pt x="4047262" y="189453"/>
                  <a:pt x="4042381" y="183900"/>
                  <a:pt x="4042381" y="174813"/>
                </a:cubicBezTo>
                <a:cubicBezTo>
                  <a:pt x="4042381" y="169092"/>
                  <a:pt x="4039521" y="166399"/>
                  <a:pt x="4033799" y="166736"/>
                </a:cubicBezTo>
                <a:lnTo>
                  <a:pt x="3885886" y="181881"/>
                </a:lnTo>
                <a:cubicBezTo>
                  <a:pt x="3875789" y="182890"/>
                  <a:pt x="3870741" y="188443"/>
                  <a:pt x="3870741" y="198540"/>
                </a:cubicBezTo>
                <a:cubicBezTo>
                  <a:pt x="3870741" y="200896"/>
                  <a:pt x="3869563" y="203336"/>
                  <a:pt x="3867207" y="205860"/>
                </a:cubicBezTo>
                <a:cubicBezTo>
                  <a:pt x="3864851" y="208384"/>
                  <a:pt x="3859467" y="211833"/>
                  <a:pt x="3851053" y="216209"/>
                </a:cubicBezTo>
                <a:cubicBezTo>
                  <a:pt x="3839274" y="221930"/>
                  <a:pt x="3827327" y="225464"/>
                  <a:pt x="3815210" y="226810"/>
                </a:cubicBezTo>
                <a:cubicBezTo>
                  <a:pt x="3806460" y="224454"/>
                  <a:pt x="3802086" y="219238"/>
                  <a:pt x="3802086" y="211160"/>
                </a:cubicBezTo>
                <a:lnTo>
                  <a:pt x="3807638" y="50626"/>
                </a:lnTo>
                <a:cubicBezTo>
                  <a:pt x="3807975" y="35481"/>
                  <a:pt x="3815042" y="29928"/>
                  <a:pt x="3828841" y="33967"/>
                </a:cubicBezTo>
                <a:lnTo>
                  <a:pt x="3871246" y="46588"/>
                </a:lnTo>
                <a:lnTo>
                  <a:pt x="4039858" y="29423"/>
                </a:lnTo>
                <a:lnTo>
                  <a:pt x="4055507" y="13269"/>
                </a:lnTo>
                <a:cubicBezTo>
                  <a:pt x="4061060" y="7716"/>
                  <a:pt x="4067707" y="5234"/>
                  <a:pt x="4075448" y="5823"/>
                </a:cubicBezTo>
                <a:close/>
                <a:moveTo>
                  <a:pt x="1298599" y="3993"/>
                </a:moveTo>
                <a:cubicBezTo>
                  <a:pt x="1301586" y="3446"/>
                  <a:pt x="1304889" y="3509"/>
                  <a:pt x="1308507" y="4182"/>
                </a:cubicBezTo>
                <a:lnTo>
                  <a:pt x="1360504" y="18822"/>
                </a:lnTo>
                <a:cubicBezTo>
                  <a:pt x="1366225" y="20168"/>
                  <a:pt x="1367403" y="23870"/>
                  <a:pt x="1364037" y="29928"/>
                </a:cubicBezTo>
                <a:cubicBezTo>
                  <a:pt x="1352931" y="35650"/>
                  <a:pt x="1344349" y="44568"/>
                  <a:pt x="1338291" y="56684"/>
                </a:cubicBezTo>
                <a:lnTo>
                  <a:pt x="1378172" y="52645"/>
                </a:lnTo>
                <a:cubicBezTo>
                  <a:pt x="1393317" y="50963"/>
                  <a:pt x="1405433" y="43727"/>
                  <a:pt x="1414520" y="30938"/>
                </a:cubicBezTo>
                <a:lnTo>
                  <a:pt x="1420073" y="25385"/>
                </a:lnTo>
                <a:cubicBezTo>
                  <a:pt x="1431179" y="14279"/>
                  <a:pt x="1443463" y="13606"/>
                  <a:pt x="1456925" y="23365"/>
                </a:cubicBezTo>
                <a:lnTo>
                  <a:pt x="1493273" y="51131"/>
                </a:lnTo>
                <a:cubicBezTo>
                  <a:pt x="1493273" y="54496"/>
                  <a:pt x="1491926" y="57694"/>
                  <a:pt x="1489234" y="60723"/>
                </a:cubicBezTo>
                <a:cubicBezTo>
                  <a:pt x="1485868" y="64088"/>
                  <a:pt x="1480820" y="66107"/>
                  <a:pt x="1474089" y="66780"/>
                </a:cubicBezTo>
                <a:lnTo>
                  <a:pt x="1404423" y="73343"/>
                </a:lnTo>
                <a:cubicBezTo>
                  <a:pt x="1393654" y="74689"/>
                  <a:pt x="1392308" y="78560"/>
                  <a:pt x="1400385" y="84954"/>
                </a:cubicBezTo>
                <a:cubicBezTo>
                  <a:pt x="1407116" y="91685"/>
                  <a:pt x="1410481" y="98416"/>
                  <a:pt x="1410481" y="105147"/>
                </a:cubicBezTo>
                <a:cubicBezTo>
                  <a:pt x="1407116" y="118273"/>
                  <a:pt x="1414015" y="130725"/>
                  <a:pt x="1431179" y="142504"/>
                </a:cubicBezTo>
                <a:lnTo>
                  <a:pt x="1441276" y="152096"/>
                </a:lnTo>
                <a:cubicBezTo>
                  <a:pt x="1451709" y="161519"/>
                  <a:pt x="1450362" y="170438"/>
                  <a:pt x="1437237" y="178852"/>
                </a:cubicBezTo>
                <a:lnTo>
                  <a:pt x="1437237" y="405518"/>
                </a:lnTo>
                <a:cubicBezTo>
                  <a:pt x="1437237" y="427057"/>
                  <a:pt x="1432189" y="443548"/>
                  <a:pt x="1422092" y="454991"/>
                </a:cubicBezTo>
                <a:cubicBezTo>
                  <a:pt x="1411996" y="466097"/>
                  <a:pt x="1399880" y="471650"/>
                  <a:pt x="1385745" y="471650"/>
                </a:cubicBezTo>
                <a:cubicBezTo>
                  <a:pt x="1365888" y="475016"/>
                  <a:pt x="1354446" y="467780"/>
                  <a:pt x="1351417" y="449943"/>
                </a:cubicBezTo>
                <a:lnTo>
                  <a:pt x="1347378" y="442875"/>
                </a:lnTo>
                <a:cubicBezTo>
                  <a:pt x="1339638" y="436144"/>
                  <a:pt x="1329709" y="431769"/>
                  <a:pt x="1317593" y="429750"/>
                </a:cubicBezTo>
                <a:cubicBezTo>
                  <a:pt x="1312209" y="428067"/>
                  <a:pt x="1310694" y="423187"/>
                  <a:pt x="1313050" y="415110"/>
                </a:cubicBezTo>
                <a:cubicBezTo>
                  <a:pt x="1313723" y="414773"/>
                  <a:pt x="1320791" y="414605"/>
                  <a:pt x="1334253" y="414605"/>
                </a:cubicBezTo>
                <a:lnTo>
                  <a:pt x="1348388" y="414100"/>
                </a:lnTo>
                <a:cubicBezTo>
                  <a:pt x="1362859" y="409725"/>
                  <a:pt x="1370095" y="399965"/>
                  <a:pt x="1370095" y="384820"/>
                </a:cubicBezTo>
                <a:lnTo>
                  <a:pt x="1370095" y="198540"/>
                </a:lnTo>
                <a:cubicBezTo>
                  <a:pt x="1370095" y="183395"/>
                  <a:pt x="1362523" y="176664"/>
                  <a:pt x="1347378" y="178347"/>
                </a:cubicBezTo>
                <a:lnTo>
                  <a:pt x="1213599" y="188443"/>
                </a:lnTo>
                <a:cubicBezTo>
                  <a:pt x="1203840" y="189453"/>
                  <a:pt x="1198960" y="183227"/>
                  <a:pt x="1198960" y="169765"/>
                </a:cubicBezTo>
                <a:lnTo>
                  <a:pt x="1228744" y="166736"/>
                </a:lnTo>
                <a:cubicBezTo>
                  <a:pt x="1233120" y="166399"/>
                  <a:pt x="1233456" y="163370"/>
                  <a:pt x="1229754" y="157649"/>
                </a:cubicBezTo>
                <a:cubicBezTo>
                  <a:pt x="1241533" y="135437"/>
                  <a:pt x="1251630" y="113308"/>
                  <a:pt x="1260044" y="91264"/>
                </a:cubicBezTo>
                <a:lnTo>
                  <a:pt x="1261533" y="86404"/>
                </a:lnTo>
                <a:lnTo>
                  <a:pt x="1251461" y="90507"/>
                </a:lnTo>
                <a:lnTo>
                  <a:pt x="1211580" y="94546"/>
                </a:lnTo>
                <a:cubicBezTo>
                  <a:pt x="1196436" y="95892"/>
                  <a:pt x="1194248" y="102455"/>
                  <a:pt x="1205018" y="114234"/>
                </a:cubicBezTo>
                <a:lnTo>
                  <a:pt x="1208047" y="126855"/>
                </a:lnTo>
                <a:cubicBezTo>
                  <a:pt x="1208047" y="135941"/>
                  <a:pt x="1205186" y="143514"/>
                  <a:pt x="1199464" y="149572"/>
                </a:cubicBezTo>
                <a:cubicBezTo>
                  <a:pt x="1196436" y="152937"/>
                  <a:pt x="1192565" y="155798"/>
                  <a:pt x="1187854" y="158154"/>
                </a:cubicBezTo>
                <a:cubicBezTo>
                  <a:pt x="1183478" y="160510"/>
                  <a:pt x="1179272" y="161856"/>
                  <a:pt x="1175233" y="162192"/>
                </a:cubicBezTo>
                <a:lnTo>
                  <a:pt x="1175009" y="162185"/>
                </a:lnTo>
                <a:lnTo>
                  <a:pt x="1177978" y="164559"/>
                </a:lnTo>
                <a:cubicBezTo>
                  <a:pt x="1181533" y="168450"/>
                  <a:pt x="1184656" y="173046"/>
                  <a:pt x="1187349" y="178347"/>
                </a:cubicBezTo>
                <a:cubicBezTo>
                  <a:pt x="1190378" y="184405"/>
                  <a:pt x="1191892" y="190126"/>
                  <a:pt x="1191892" y="195511"/>
                </a:cubicBezTo>
                <a:cubicBezTo>
                  <a:pt x="1191892" y="203925"/>
                  <a:pt x="1188695" y="211581"/>
                  <a:pt x="1182300" y="218480"/>
                </a:cubicBezTo>
                <a:lnTo>
                  <a:pt x="1173040" y="225947"/>
                </a:lnTo>
                <a:lnTo>
                  <a:pt x="1175517" y="225075"/>
                </a:lnTo>
                <a:cubicBezTo>
                  <a:pt x="1178188" y="224885"/>
                  <a:pt x="1181291" y="225295"/>
                  <a:pt x="1184825" y="226305"/>
                </a:cubicBezTo>
                <a:lnTo>
                  <a:pt x="1215114" y="235392"/>
                </a:lnTo>
                <a:lnTo>
                  <a:pt x="1277208" y="229334"/>
                </a:lnTo>
                <a:lnTo>
                  <a:pt x="1299420" y="203588"/>
                </a:lnTo>
                <a:cubicBezTo>
                  <a:pt x="1300429" y="202578"/>
                  <a:pt x="1302617" y="202242"/>
                  <a:pt x="1305982" y="202578"/>
                </a:cubicBezTo>
                <a:cubicBezTo>
                  <a:pt x="1337618" y="223781"/>
                  <a:pt x="1351249" y="234214"/>
                  <a:pt x="1346873" y="233878"/>
                </a:cubicBezTo>
                <a:cubicBezTo>
                  <a:pt x="1350575" y="239599"/>
                  <a:pt x="1348051" y="250368"/>
                  <a:pt x="1339301" y="266186"/>
                </a:cubicBezTo>
                <a:lnTo>
                  <a:pt x="1339301" y="386335"/>
                </a:lnTo>
                <a:cubicBezTo>
                  <a:pt x="1339301" y="388691"/>
                  <a:pt x="1338123" y="391215"/>
                  <a:pt x="1335767" y="393907"/>
                </a:cubicBezTo>
                <a:cubicBezTo>
                  <a:pt x="1333748" y="396599"/>
                  <a:pt x="1329205" y="399965"/>
                  <a:pt x="1322137" y="404004"/>
                </a:cubicBezTo>
                <a:cubicBezTo>
                  <a:pt x="1311367" y="409725"/>
                  <a:pt x="1301439" y="413090"/>
                  <a:pt x="1292352" y="414100"/>
                </a:cubicBezTo>
                <a:cubicBezTo>
                  <a:pt x="1283602" y="411744"/>
                  <a:pt x="1279227" y="406528"/>
                  <a:pt x="1279227" y="398450"/>
                </a:cubicBezTo>
                <a:cubicBezTo>
                  <a:pt x="1279227" y="392729"/>
                  <a:pt x="1276366" y="390205"/>
                  <a:pt x="1270645" y="390878"/>
                </a:cubicBezTo>
                <a:lnTo>
                  <a:pt x="1234802" y="394412"/>
                </a:lnTo>
                <a:cubicBezTo>
                  <a:pt x="1222686" y="395758"/>
                  <a:pt x="1216629" y="402489"/>
                  <a:pt x="1216629" y="414605"/>
                </a:cubicBezTo>
                <a:cubicBezTo>
                  <a:pt x="1216629" y="416624"/>
                  <a:pt x="1215955" y="418475"/>
                  <a:pt x="1214609" y="420158"/>
                </a:cubicBezTo>
                <a:cubicBezTo>
                  <a:pt x="1213263" y="421504"/>
                  <a:pt x="1211748" y="422850"/>
                  <a:pt x="1210066" y="424196"/>
                </a:cubicBezTo>
                <a:cubicBezTo>
                  <a:pt x="1206364" y="427226"/>
                  <a:pt x="1200979" y="430086"/>
                  <a:pt x="1193911" y="432779"/>
                </a:cubicBezTo>
                <a:cubicBezTo>
                  <a:pt x="1186844" y="435471"/>
                  <a:pt x="1179272" y="437322"/>
                  <a:pt x="1171194" y="438332"/>
                </a:cubicBezTo>
                <a:cubicBezTo>
                  <a:pt x="1162107" y="435976"/>
                  <a:pt x="1157564" y="430591"/>
                  <a:pt x="1157564" y="422177"/>
                </a:cubicBezTo>
                <a:lnTo>
                  <a:pt x="1163117" y="242964"/>
                </a:lnTo>
                <a:cubicBezTo>
                  <a:pt x="1163201" y="239178"/>
                  <a:pt x="1163717" y="235992"/>
                  <a:pt x="1164663" y="233404"/>
                </a:cubicBezTo>
                <a:lnTo>
                  <a:pt x="1168506" y="227860"/>
                </a:lnTo>
                <a:lnTo>
                  <a:pt x="1161098" y="230344"/>
                </a:lnTo>
                <a:cubicBezTo>
                  <a:pt x="1155713" y="230680"/>
                  <a:pt x="1149823" y="229671"/>
                  <a:pt x="1143429" y="227315"/>
                </a:cubicBezTo>
                <a:cubicBezTo>
                  <a:pt x="1138044" y="222603"/>
                  <a:pt x="1131313" y="222266"/>
                  <a:pt x="1123236" y="226305"/>
                </a:cubicBezTo>
                <a:lnTo>
                  <a:pt x="1121217" y="489319"/>
                </a:lnTo>
                <a:cubicBezTo>
                  <a:pt x="1119870" y="491002"/>
                  <a:pt x="1117178" y="492853"/>
                  <a:pt x="1113139" y="494872"/>
                </a:cubicBezTo>
                <a:cubicBezTo>
                  <a:pt x="1109101" y="497228"/>
                  <a:pt x="1103211" y="499752"/>
                  <a:pt x="1095470" y="502444"/>
                </a:cubicBezTo>
                <a:cubicBezTo>
                  <a:pt x="1088066" y="504800"/>
                  <a:pt x="1080831" y="506315"/>
                  <a:pt x="1073763" y="506988"/>
                </a:cubicBezTo>
                <a:cubicBezTo>
                  <a:pt x="1063667" y="504969"/>
                  <a:pt x="1058618" y="499247"/>
                  <a:pt x="1058618" y="489824"/>
                </a:cubicBezTo>
                <a:lnTo>
                  <a:pt x="1062152" y="224791"/>
                </a:lnTo>
                <a:cubicBezTo>
                  <a:pt x="1062152" y="209646"/>
                  <a:pt x="1064844" y="202242"/>
                  <a:pt x="1070229" y="202578"/>
                </a:cubicBezTo>
                <a:cubicBezTo>
                  <a:pt x="1070902" y="202242"/>
                  <a:pt x="1078475" y="202242"/>
                  <a:pt x="1092946" y="202578"/>
                </a:cubicBezTo>
                <a:cubicBezTo>
                  <a:pt x="1117178" y="202242"/>
                  <a:pt x="1125255" y="196184"/>
                  <a:pt x="1117178" y="184405"/>
                </a:cubicBezTo>
                <a:lnTo>
                  <a:pt x="1111625" y="166736"/>
                </a:lnTo>
                <a:cubicBezTo>
                  <a:pt x="1107250" y="152937"/>
                  <a:pt x="1114822" y="146879"/>
                  <a:pt x="1134342" y="148562"/>
                </a:cubicBezTo>
                <a:lnTo>
                  <a:pt x="1146979" y="149377"/>
                </a:lnTo>
                <a:lnTo>
                  <a:pt x="1147468" y="143514"/>
                </a:lnTo>
                <a:cubicBezTo>
                  <a:pt x="1147468" y="130052"/>
                  <a:pt x="1145280" y="120292"/>
                  <a:pt x="1140905" y="114234"/>
                </a:cubicBezTo>
                <a:cubicBezTo>
                  <a:pt x="1137539" y="106157"/>
                  <a:pt x="1131818" y="102455"/>
                  <a:pt x="1123741" y="103128"/>
                </a:cubicBezTo>
                <a:cubicBezTo>
                  <a:pt x="1096144" y="153610"/>
                  <a:pt x="1062825" y="194501"/>
                  <a:pt x="1023785" y="225800"/>
                </a:cubicBezTo>
                <a:cubicBezTo>
                  <a:pt x="1019410" y="229166"/>
                  <a:pt x="1014867" y="227483"/>
                  <a:pt x="1010155" y="220752"/>
                </a:cubicBezTo>
                <a:cubicBezTo>
                  <a:pt x="1041117" y="164548"/>
                  <a:pt x="1063162" y="106157"/>
                  <a:pt x="1076287" y="45578"/>
                </a:cubicBezTo>
                <a:cubicBezTo>
                  <a:pt x="1080326" y="28414"/>
                  <a:pt x="1089581" y="21010"/>
                  <a:pt x="1104053" y="23365"/>
                </a:cubicBezTo>
                <a:lnTo>
                  <a:pt x="1147468" y="32957"/>
                </a:lnTo>
                <a:cubicBezTo>
                  <a:pt x="1161602" y="35986"/>
                  <a:pt x="1161266" y="43559"/>
                  <a:pt x="1146458" y="55674"/>
                </a:cubicBezTo>
                <a:cubicBezTo>
                  <a:pt x="1145111" y="59376"/>
                  <a:pt x="1143429" y="63583"/>
                  <a:pt x="1141409" y="68295"/>
                </a:cubicBezTo>
                <a:cubicBezTo>
                  <a:pt x="1138381" y="74689"/>
                  <a:pt x="1140400" y="77550"/>
                  <a:pt x="1147468" y="76877"/>
                </a:cubicBezTo>
                <a:lnTo>
                  <a:pt x="1163622" y="75362"/>
                </a:lnTo>
                <a:cubicBezTo>
                  <a:pt x="1178767" y="74016"/>
                  <a:pt x="1190882" y="66949"/>
                  <a:pt x="1199969" y="54160"/>
                </a:cubicBezTo>
                <a:cubicBezTo>
                  <a:pt x="1212758" y="41034"/>
                  <a:pt x="1225715" y="39520"/>
                  <a:pt x="1238841" y="49616"/>
                </a:cubicBezTo>
                <a:cubicBezTo>
                  <a:pt x="1242375" y="51972"/>
                  <a:pt x="1246708" y="55296"/>
                  <a:pt x="1251840" y="59587"/>
                </a:cubicBezTo>
                <a:lnTo>
                  <a:pt x="1265926" y="72074"/>
                </a:lnTo>
                <a:lnTo>
                  <a:pt x="1280236" y="25385"/>
                </a:lnTo>
                <a:cubicBezTo>
                  <a:pt x="1283518" y="12764"/>
                  <a:pt x="1289639" y="5633"/>
                  <a:pt x="1298599" y="3993"/>
                </a:cubicBezTo>
                <a:close/>
                <a:moveTo>
                  <a:pt x="2495598" y="1658"/>
                </a:moveTo>
                <a:lnTo>
                  <a:pt x="2558701" y="3677"/>
                </a:lnTo>
                <a:cubicBezTo>
                  <a:pt x="2567115" y="3677"/>
                  <a:pt x="2569639" y="7884"/>
                  <a:pt x="2566274" y="16298"/>
                </a:cubicBezTo>
                <a:cubicBezTo>
                  <a:pt x="2557523" y="21683"/>
                  <a:pt x="2553148" y="29255"/>
                  <a:pt x="2553148" y="39015"/>
                </a:cubicBezTo>
                <a:cubicBezTo>
                  <a:pt x="2553148" y="49448"/>
                  <a:pt x="2558364" y="54160"/>
                  <a:pt x="2568797" y="53150"/>
                </a:cubicBezTo>
                <a:cubicBezTo>
                  <a:pt x="2583269" y="51467"/>
                  <a:pt x="2594880" y="44568"/>
                  <a:pt x="2603631" y="32452"/>
                </a:cubicBezTo>
                <a:lnTo>
                  <a:pt x="2610193" y="25385"/>
                </a:lnTo>
                <a:cubicBezTo>
                  <a:pt x="2620963" y="13942"/>
                  <a:pt x="2633079" y="13269"/>
                  <a:pt x="2646541" y="23365"/>
                </a:cubicBezTo>
                <a:lnTo>
                  <a:pt x="2681374" y="51131"/>
                </a:lnTo>
                <a:cubicBezTo>
                  <a:pt x="2681374" y="54496"/>
                  <a:pt x="2679859" y="57862"/>
                  <a:pt x="2676830" y="61227"/>
                </a:cubicBezTo>
                <a:cubicBezTo>
                  <a:pt x="2674138" y="64256"/>
                  <a:pt x="2669426" y="66107"/>
                  <a:pt x="2662695" y="66780"/>
                </a:cubicBezTo>
                <a:lnTo>
                  <a:pt x="2575865" y="75362"/>
                </a:lnTo>
                <a:cubicBezTo>
                  <a:pt x="2560720" y="77045"/>
                  <a:pt x="2553148" y="85459"/>
                  <a:pt x="2553148" y="100604"/>
                </a:cubicBezTo>
                <a:lnTo>
                  <a:pt x="2553148" y="106662"/>
                </a:lnTo>
                <a:cubicBezTo>
                  <a:pt x="2553148" y="113056"/>
                  <a:pt x="2543725" y="118777"/>
                  <a:pt x="2524878" y="123826"/>
                </a:cubicBezTo>
                <a:cubicBezTo>
                  <a:pt x="2516800" y="126182"/>
                  <a:pt x="2508387" y="127696"/>
                  <a:pt x="2499637" y="128369"/>
                </a:cubicBezTo>
                <a:cubicBezTo>
                  <a:pt x="2490213" y="126350"/>
                  <a:pt x="2485501" y="120965"/>
                  <a:pt x="2485501" y="112215"/>
                </a:cubicBezTo>
                <a:cubicBezTo>
                  <a:pt x="2485501" y="93704"/>
                  <a:pt x="2477929" y="85291"/>
                  <a:pt x="2462784" y="86973"/>
                </a:cubicBezTo>
                <a:lnTo>
                  <a:pt x="2414826" y="91517"/>
                </a:lnTo>
                <a:cubicBezTo>
                  <a:pt x="2399681" y="93200"/>
                  <a:pt x="2392109" y="101613"/>
                  <a:pt x="2392109" y="116758"/>
                </a:cubicBezTo>
                <a:lnTo>
                  <a:pt x="2392109" y="125340"/>
                </a:lnTo>
                <a:cubicBezTo>
                  <a:pt x="2392109" y="131735"/>
                  <a:pt x="2382685" y="137456"/>
                  <a:pt x="2363839" y="142504"/>
                </a:cubicBezTo>
                <a:cubicBezTo>
                  <a:pt x="2356098" y="144860"/>
                  <a:pt x="2347853" y="146375"/>
                  <a:pt x="2339102" y="147048"/>
                </a:cubicBezTo>
                <a:cubicBezTo>
                  <a:pt x="2330015" y="145028"/>
                  <a:pt x="2325472" y="139812"/>
                  <a:pt x="2325472" y="131398"/>
                </a:cubicBezTo>
                <a:lnTo>
                  <a:pt x="2325472" y="123321"/>
                </a:lnTo>
                <a:cubicBezTo>
                  <a:pt x="2325472" y="108176"/>
                  <a:pt x="2317900" y="101277"/>
                  <a:pt x="2302755" y="102623"/>
                </a:cubicBezTo>
                <a:lnTo>
                  <a:pt x="2220468" y="108176"/>
                </a:lnTo>
                <a:cubicBezTo>
                  <a:pt x="2209699" y="108849"/>
                  <a:pt x="2204651" y="102623"/>
                  <a:pt x="2205323" y="89498"/>
                </a:cubicBezTo>
                <a:lnTo>
                  <a:pt x="2302755" y="79401"/>
                </a:lnTo>
                <a:cubicBezTo>
                  <a:pt x="2317900" y="78055"/>
                  <a:pt x="2325472" y="69809"/>
                  <a:pt x="2325472" y="54665"/>
                </a:cubicBezTo>
                <a:lnTo>
                  <a:pt x="2326986" y="40530"/>
                </a:lnTo>
                <a:cubicBezTo>
                  <a:pt x="2328333" y="25048"/>
                  <a:pt x="2331362" y="17476"/>
                  <a:pt x="2336073" y="17812"/>
                </a:cubicBezTo>
                <a:lnTo>
                  <a:pt x="2397662" y="19832"/>
                </a:lnTo>
                <a:cubicBezTo>
                  <a:pt x="2406076" y="19832"/>
                  <a:pt x="2408600" y="24039"/>
                  <a:pt x="2405234" y="32452"/>
                </a:cubicBezTo>
                <a:cubicBezTo>
                  <a:pt x="2396484" y="37837"/>
                  <a:pt x="2392109" y="45410"/>
                  <a:pt x="2392109" y="55170"/>
                </a:cubicBezTo>
                <a:cubicBezTo>
                  <a:pt x="2392109" y="65603"/>
                  <a:pt x="2397325" y="70314"/>
                  <a:pt x="2407759" y="69305"/>
                </a:cubicBezTo>
                <a:lnTo>
                  <a:pt x="2462784" y="63752"/>
                </a:lnTo>
                <a:cubicBezTo>
                  <a:pt x="2477929" y="62069"/>
                  <a:pt x="2485501" y="53655"/>
                  <a:pt x="2485501" y="38510"/>
                </a:cubicBezTo>
                <a:lnTo>
                  <a:pt x="2487016" y="24375"/>
                </a:lnTo>
                <a:cubicBezTo>
                  <a:pt x="2488362" y="8894"/>
                  <a:pt x="2491223" y="1321"/>
                  <a:pt x="2495598" y="1658"/>
                </a:cubicBezTo>
                <a:close/>
                <a:moveTo>
                  <a:pt x="3053208" y="585"/>
                </a:moveTo>
                <a:cubicBezTo>
                  <a:pt x="3056216" y="375"/>
                  <a:pt x="3059487" y="733"/>
                  <a:pt x="3063021" y="1658"/>
                </a:cubicBezTo>
                <a:lnTo>
                  <a:pt x="3118048" y="17812"/>
                </a:lnTo>
                <a:cubicBezTo>
                  <a:pt x="3123768" y="19495"/>
                  <a:pt x="3125115" y="23365"/>
                  <a:pt x="3122086" y="29423"/>
                </a:cubicBezTo>
                <a:cubicBezTo>
                  <a:pt x="3118384" y="33462"/>
                  <a:pt x="3112157" y="35986"/>
                  <a:pt x="3103407" y="36996"/>
                </a:cubicBezTo>
                <a:cubicBezTo>
                  <a:pt x="3078166" y="59881"/>
                  <a:pt x="3060160" y="75362"/>
                  <a:pt x="3049391" y="83440"/>
                </a:cubicBezTo>
                <a:cubicBezTo>
                  <a:pt x="3037948" y="92526"/>
                  <a:pt x="3039799" y="96229"/>
                  <a:pt x="3054944" y="94546"/>
                </a:cubicBezTo>
                <a:lnTo>
                  <a:pt x="3068069" y="93536"/>
                </a:lnTo>
                <a:cubicBezTo>
                  <a:pt x="3083214" y="91853"/>
                  <a:pt x="3095331" y="84786"/>
                  <a:pt x="3104417" y="72333"/>
                </a:cubicBezTo>
                <a:lnTo>
                  <a:pt x="3110475" y="65266"/>
                </a:lnTo>
                <a:cubicBezTo>
                  <a:pt x="3121581" y="54160"/>
                  <a:pt x="3133865" y="53487"/>
                  <a:pt x="3147328" y="63247"/>
                </a:cubicBezTo>
                <a:lnTo>
                  <a:pt x="3185189" y="91517"/>
                </a:lnTo>
                <a:cubicBezTo>
                  <a:pt x="3185189" y="94882"/>
                  <a:pt x="3183674" y="98080"/>
                  <a:pt x="3180645" y="101109"/>
                </a:cubicBezTo>
                <a:cubicBezTo>
                  <a:pt x="3177616" y="104138"/>
                  <a:pt x="3172905" y="105989"/>
                  <a:pt x="3166510" y="106662"/>
                </a:cubicBezTo>
                <a:lnTo>
                  <a:pt x="3057468" y="117768"/>
                </a:lnTo>
                <a:cubicBezTo>
                  <a:pt x="3042323" y="119114"/>
                  <a:pt x="3040136" y="123826"/>
                  <a:pt x="3050905" y="131903"/>
                </a:cubicBezTo>
                <a:cubicBezTo>
                  <a:pt x="3055617" y="137288"/>
                  <a:pt x="3070257" y="143514"/>
                  <a:pt x="3094825" y="150581"/>
                </a:cubicBezTo>
                <a:cubicBezTo>
                  <a:pt x="3124105" y="159332"/>
                  <a:pt x="3152880" y="165221"/>
                  <a:pt x="3181150" y="168250"/>
                </a:cubicBezTo>
                <a:cubicBezTo>
                  <a:pt x="3187208" y="168923"/>
                  <a:pt x="3189060" y="173299"/>
                  <a:pt x="3186703" y="181376"/>
                </a:cubicBezTo>
                <a:cubicBezTo>
                  <a:pt x="3163482" y="198203"/>
                  <a:pt x="3151197" y="211833"/>
                  <a:pt x="3149851" y="222266"/>
                </a:cubicBezTo>
                <a:cubicBezTo>
                  <a:pt x="3143793" y="236402"/>
                  <a:pt x="3134033" y="240777"/>
                  <a:pt x="3120572" y="235392"/>
                </a:cubicBezTo>
                <a:cubicBezTo>
                  <a:pt x="3106436" y="227988"/>
                  <a:pt x="3094488" y="226137"/>
                  <a:pt x="3084729" y="229839"/>
                </a:cubicBezTo>
                <a:lnTo>
                  <a:pt x="3046868" y="232746"/>
                </a:lnTo>
                <a:lnTo>
                  <a:pt x="3091292" y="261643"/>
                </a:lnTo>
                <a:cubicBezTo>
                  <a:pt x="3091292" y="265008"/>
                  <a:pt x="3089777" y="268374"/>
                  <a:pt x="3086748" y="271739"/>
                </a:cubicBezTo>
                <a:cubicBezTo>
                  <a:pt x="3083719" y="274768"/>
                  <a:pt x="3079007" y="276619"/>
                  <a:pt x="3072614" y="277292"/>
                </a:cubicBezTo>
                <a:lnTo>
                  <a:pt x="2834336" y="297990"/>
                </a:lnTo>
                <a:cubicBezTo>
                  <a:pt x="2822893" y="299000"/>
                  <a:pt x="2817340" y="292606"/>
                  <a:pt x="2817676" y="278807"/>
                </a:cubicBezTo>
                <a:lnTo>
                  <a:pt x="3008500" y="260128"/>
                </a:lnTo>
                <a:lnTo>
                  <a:pt x="3029791" y="234058"/>
                </a:lnTo>
                <a:lnTo>
                  <a:pt x="2795464" y="252051"/>
                </a:lnTo>
                <a:cubicBezTo>
                  <a:pt x="2767867" y="272244"/>
                  <a:pt x="2739428" y="289072"/>
                  <a:pt x="2710149" y="302534"/>
                </a:cubicBezTo>
                <a:cubicBezTo>
                  <a:pt x="2707456" y="302870"/>
                  <a:pt x="2705605" y="302366"/>
                  <a:pt x="2704596" y="301019"/>
                </a:cubicBezTo>
                <a:cubicBezTo>
                  <a:pt x="2703249" y="293279"/>
                  <a:pt x="2704932" y="287557"/>
                  <a:pt x="2709644" y="283855"/>
                </a:cubicBezTo>
                <a:lnTo>
                  <a:pt x="2770223" y="218733"/>
                </a:lnTo>
                <a:cubicBezTo>
                  <a:pt x="2789743" y="192145"/>
                  <a:pt x="2801354" y="173299"/>
                  <a:pt x="2805056" y="162192"/>
                </a:cubicBezTo>
                <a:cubicBezTo>
                  <a:pt x="2811114" y="148730"/>
                  <a:pt x="2806570" y="142841"/>
                  <a:pt x="2791426" y="144523"/>
                </a:cubicBezTo>
                <a:lnTo>
                  <a:pt x="2730342" y="148057"/>
                </a:lnTo>
                <a:cubicBezTo>
                  <a:pt x="2720582" y="148730"/>
                  <a:pt x="2715701" y="142336"/>
                  <a:pt x="2715701" y="128874"/>
                </a:cubicBezTo>
                <a:lnTo>
                  <a:pt x="2813914" y="118977"/>
                </a:lnTo>
                <a:lnTo>
                  <a:pt x="2808084" y="114234"/>
                </a:lnTo>
                <a:cubicBezTo>
                  <a:pt x="2806739" y="101782"/>
                  <a:pt x="2802532" y="88824"/>
                  <a:pt x="2795464" y="75362"/>
                </a:cubicBezTo>
                <a:cubicBezTo>
                  <a:pt x="2788397" y="61564"/>
                  <a:pt x="2784863" y="53655"/>
                  <a:pt x="2784863" y="51636"/>
                </a:cubicBezTo>
                <a:cubicBezTo>
                  <a:pt x="2780824" y="36828"/>
                  <a:pt x="2788565" y="30601"/>
                  <a:pt x="2808084" y="32957"/>
                </a:cubicBezTo>
                <a:cubicBezTo>
                  <a:pt x="2835345" y="32957"/>
                  <a:pt x="2854697" y="44568"/>
                  <a:pt x="2866140" y="67790"/>
                </a:cubicBezTo>
                <a:cubicBezTo>
                  <a:pt x="2869168" y="74185"/>
                  <a:pt x="2870683" y="80411"/>
                  <a:pt x="2870683" y="86469"/>
                </a:cubicBezTo>
                <a:cubicBezTo>
                  <a:pt x="2870683" y="96229"/>
                  <a:pt x="2867149" y="104979"/>
                  <a:pt x="2860082" y="112720"/>
                </a:cubicBezTo>
                <a:lnTo>
                  <a:pt x="2857787" y="114555"/>
                </a:lnTo>
                <a:lnTo>
                  <a:pt x="2920705" y="108215"/>
                </a:lnTo>
                <a:lnTo>
                  <a:pt x="2917884" y="106535"/>
                </a:lnTo>
                <a:cubicBezTo>
                  <a:pt x="2915864" y="104937"/>
                  <a:pt x="2913593" y="102791"/>
                  <a:pt x="2911069" y="100099"/>
                </a:cubicBezTo>
                <a:lnTo>
                  <a:pt x="2897439" y="34472"/>
                </a:lnTo>
                <a:cubicBezTo>
                  <a:pt x="2894746" y="19663"/>
                  <a:pt x="2902823" y="14447"/>
                  <a:pt x="2921671" y="18822"/>
                </a:cubicBezTo>
                <a:cubicBezTo>
                  <a:pt x="2947921" y="21178"/>
                  <a:pt x="2965590" y="34472"/>
                  <a:pt x="2974677" y="58703"/>
                </a:cubicBezTo>
                <a:cubicBezTo>
                  <a:pt x="2976360" y="64088"/>
                  <a:pt x="2977201" y="69136"/>
                  <a:pt x="2977201" y="73848"/>
                </a:cubicBezTo>
                <a:cubicBezTo>
                  <a:pt x="2977201" y="83608"/>
                  <a:pt x="2973331" y="92695"/>
                  <a:pt x="2965590" y="101109"/>
                </a:cubicBezTo>
                <a:lnTo>
                  <a:pt x="2961810" y="104072"/>
                </a:lnTo>
                <a:lnTo>
                  <a:pt x="2976192" y="102623"/>
                </a:lnTo>
                <a:cubicBezTo>
                  <a:pt x="2991336" y="100940"/>
                  <a:pt x="3002105" y="92358"/>
                  <a:pt x="3008500" y="76877"/>
                </a:cubicBezTo>
                <a:lnTo>
                  <a:pt x="3033236" y="17812"/>
                </a:lnTo>
                <a:cubicBezTo>
                  <a:pt x="3037527" y="6959"/>
                  <a:pt x="3044185" y="1216"/>
                  <a:pt x="3053208" y="585"/>
                </a:cubicBezTo>
                <a:close/>
                <a:moveTo>
                  <a:pt x="358142" y="49"/>
                </a:moveTo>
                <a:cubicBezTo>
                  <a:pt x="361192" y="-140"/>
                  <a:pt x="364484" y="228"/>
                  <a:pt x="368018" y="1153"/>
                </a:cubicBezTo>
                <a:lnTo>
                  <a:pt x="420015" y="17812"/>
                </a:lnTo>
                <a:cubicBezTo>
                  <a:pt x="425400" y="19495"/>
                  <a:pt x="426578" y="23197"/>
                  <a:pt x="423549" y="28919"/>
                </a:cubicBezTo>
                <a:cubicBezTo>
                  <a:pt x="419846" y="32957"/>
                  <a:pt x="413620" y="35313"/>
                  <a:pt x="404870" y="35986"/>
                </a:cubicBezTo>
                <a:cubicBezTo>
                  <a:pt x="379629" y="63583"/>
                  <a:pt x="359772" y="83103"/>
                  <a:pt x="345301" y="94546"/>
                </a:cubicBezTo>
                <a:cubicBezTo>
                  <a:pt x="333858" y="104642"/>
                  <a:pt x="335709" y="108849"/>
                  <a:pt x="350854" y="107166"/>
                </a:cubicBezTo>
                <a:lnTo>
                  <a:pt x="388716" y="103633"/>
                </a:lnTo>
                <a:lnTo>
                  <a:pt x="409918" y="82935"/>
                </a:lnTo>
                <a:cubicBezTo>
                  <a:pt x="421361" y="72165"/>
                  <a:pt x="432467" y="71324"/>
                  <a:pt x="443237" y="80411"/>
                </a:cubicBezTo>
                <a:lnTo>
                  <a:pt x="485137" y="115244"/>
                </a:lnTo>
                <a:cubicBezTo>
                  <a:pt x="487493" y="117263"/>
                  <a:pt x="487156" y="119955"/>
                  <a:pt x="484128" y="123321"/>
                </a:cubicBezTo>
                <a:cubicBezTo>
                  <a:pt x="480089" y="127696"/>
                  <a:pt x="473021" y="130557"/>
                  <a:pt x="462925" y="131903"/>
                </a:cubicBezTo>
                <a:cubicBezTo>
                  <a:pt x="442059" y="150077"/>
                  <a:pt x="421698" y="164548"/>
                  <a:pt x="401841" y="175318"/>
                </a:cubicBezTo>
                <a:cubicBezTo>
                  <a:pt x="391408" y="181039"/>
                  <a:pt x="389894" y="189453"/>
                  <a:pt x="397298" y="200559"/>
                </a:cubicBezTo>
                <a:cubicBezTo>
                  <a:pt x="393259" y="204934"/>
                  <a:pt x="385855" y="208131"/>
                  <a:pt x="375085" y="210151"/>
                </a:cubicBezTo>
                <a:cubicBezTo>
                  <a:pt x="350517" y="225969"/>
                  <a:pt x="327127" y="239935"/>
                  <a:pt x="304915" y="252051"/>
                </a:cubicBezTo>
                <a:cubicBezTo>
                  <a:pt x="297847" y="255753"/>
                  <a:pt x="292631" y="261138"/>
                  <a:pt x="289265" y="268206"/>
                </a:cubicBezTo>
                <a:cubicBezTo>
                  <a:pt x="281188" y="273590"/>
                  <a:pt x="277149" y="280658"/>
                  <a:pt x="277149" y="289408"/>
                </a:cubicBezTo>
                <a:cubicBezTo>
                  <a:pt x="277149" y="297149"/>
                  <a:pt x="281020" y="300514"/>
                  <a:pt x="288760" y="299505"/>
                </a:cubicBezTo>
                <a:lnTo>
                  <a:pt x="356407" y="292942"/>
                </a:lnTo>
                <a:cubicBezTo>
                  <a:pt x="371552" y="291596"/>
                  <a:pt x="383667" y="284360"/>
                  <a:pt x="392754" y="271235"/>
                </a:cubicBezTo>
                <a:lnTo>
                  <a:pt x="402851" y="260128"/>
                </a:lnTo>
                <a:cubicBezTo>
                  <a:pt x="413620" y="248686"/>
                  <a:pt x="425904" y="247844"/>
                  <a:pt x="439703" y="257604"/>
                </a:cubicBezTo>
                <a:lnTo>
                  <a:pt x="482108" y="289913"/>
                </a:lnTo>
                <a:cubicBezTo>
                  <a:pt x="482108" y="293279"/>
                  <a:pt x="480762" y="296307"/>
                  <a:pt x="478069" y="299000"/>
                </a:cubicBezTo>
                <a:cubicBezTo>
                  <a:pt x="474704" y="302702"/>
                  <a:pt x="469488" y="304890"/>
                  <a:pt x="462420" y="305563"/>
                </a:cubicBezTo>
                <a:lnTo>
                  <a:pt x="299866" y="321717"/>
                </a:lnTo>
                <a:cubicBezTo>
                  <a:pt x="284722" y="323400"/>
                  <a:pt x="277149" y="331814"/>
                  <a:pt x="277149" y="346958"/>
                </a:cubicBezTo>
                <a:lnTo>
                  <a:pt x="277149" y="408547"/>
                </a:lnTo>
                <a:cubicBezTo>
                  <a:pt x="277149" y="420663"/>
                  <a:pt x="276140" y="430759"/>
                  <a:pt x="274120" y="438837"/>
                </a:cubicBezTo>
                <a:cubicBezTo>
                  <a:pt x="271764" y="448260"/>
                  <a:pt x="267053" y="456674"/>
                  <a:pt x="259985" y="464078"/>
                </a:cubicBezTo>
                <a:cubicBezTo>
                  <a:pt x="253254" y="471482"/>
                  <a:pt x="243831" y="477708"/>
                  <a:pt x="231715" y="482756"/>
                </a:cubicBezTo>
                <a:cubicBezTo>
                  <a:pt x="219936" y="487468"/>
                  <a:pt x="211522" y="489487"/>
                  <a:pt x="206474" y="488814"/>
                </a:cubicBezTo>
                <a:cubicBezTo>
                  <a:pt x="188973" y="490833"/>
                  <a:pt x="178035" y="483261"/>
                  <a:pt x="173660" y="466097"/>
                </a:cubicBezTo>
                <a:lnTo>
                  <a:pt x="165078" y="453476"/>
                </a:lnTo>
                <a:cubicBezTo>
                  <a:pt x="154309" y="445399"/>
                  <a:pt x="136976" y="439510"/>
                  <a:pt x="113081" y="435808"/>
                </a:cubicBezTo>
                <a:cubicBezTo>
                  <a:pt x="107696" y="434798"/>
                  <a:pt x="106519" y="430254"/>
                  <a:pt x="109547" y="422177"/>
                </a:cubicBezTo>
                <a:lnTo>
                  <a:pt x="146904" y="421168"/>
                </a:lnTo>
                <a:lnTo>
                  <a:pt x="198396" y="418139"/>
                </a:lnTo>
                <a:cubicBezTo>
                  <a:pt x="201426" y="417802"/>
                  <a:pt x="203781" y="415951"/>
                  <a:pt x="205464" y="412586"/>
                </a:cubicBezTo>
                <a:lnTo>
                  <a:pt x="205464" y="353521"/>
                </a:lnTo>
                <a:cubicBezTo>
                  <a:pt x="205464" y="338713"/>
                  <a:pt x="197892" y="331982"/>
                  <a:pt x="182747" y="333328"/>
                </a:cubicBezTo>
                <a:lnTo>
                  <a:pt x="25242" y="346453"/>
                </a:lnTo>
                <a:cubicBezTo>
                  <a:pt x="14136" y="347463"/>
                  <a:pt x="8751" y="341237"/>
                  <a:pt x="9087" y="327775"/>
                </a:cubicBezTo>
                <a:lnTo>
                  <a:pt x="182747" y="310106"/>
                </a:lnTo>
                <a:cubicBezTo>
                  <a:pt x="197892" y="308760"/>
                  <a:pt x="205464" y="300514"/>
                  <a:pt x="205464" y="285370"/>
                </a:cubicBezTo>
                <a:lnTo>
                  <a:pt x="206474" y="276788"/>
                </a:lnTo>
                <a:cubicBezTo>
                  <a:pt x="208156" y="261306"/>
                  <a:pt x="213036" y="253734"/>
                  <a:pt x="221114" y="254071"/>
                </a:cubicBezTo>
                <a:cubicBezTo>
                  <a:pt x="241643" y="253734"/>
                  <a:pt x="257629" y="246666"/>
                  <a:pt x="269072" y="232868"/>
                </a:cubicBezTo>
                <a:lnTo>
                  <a:pt x="273616" y="227315"/>
                </a:lnTo>
                <a:cubicBezTo>
                  <a:pt x="284722" y="212843"/>
                  <a:pt x="282702" y="206449"/>
                  <a:pt x="267557" y="208131"/>
                </a:cubicBezTo>
                <a:lnTo>
                  <a:pt x="111062" y="220752"/>
                </a:lnTo>
                <a:cubicBezTo>
                  <a:pt x="99619" y="221762"/>
                  <a:pt x="93898" y="215367"/>
                  <a:pt x="93898" y="201569"/>
                </a:cubicBezTo>
                <a:lnTo>
                  <a:pt x="301886" y="180871"/>
                </a:lnTo>
                <a:lnTo>
                  <a:pt x="324098" y="161183"/>
                </a:lnTo>
                <a:cubicBezTo>
                  <a:pt x="335877" y="151086"/>
                  <a:pt x="347152" y="150750"/>
                  <a:pt x="357921" y="160173"/>
                </a:cubicBezTo>
                <a:cubicBezTo>
                  <a:pt x="366335" y="167241"/>
                  <a:pt x="372225" y="165726"/>
                  <a:pt x="375590" y="155630"/>
                </a:cubicBezTo>
                <a:cubicBezTo>
                  <a:pt x="382321" y="136110"/>
                  <a:pt x="378114" y="127191"/>
                  <a:pt x="362969" y="128874"/>
                </a:cubicBezTo>
                <a:lnTo>
                  <a:pt x="96422" y="155630"/>
                </a:lnTo>
                <a:cubicBezTo>
                  <a:pt x="90027" y="155966"/>
                  <a:pt x="86998" y="159332"/>
                  <a:pt x="87335" y="165726"/>
                </a:cubicBezTo>
                <a:cubicBezTo>
                  <a:pt x="87335" y="178515"/>
                  <a:pt x="85316" y="190126"/>
                  <a:pt x="81277" y="200559"/>
                </a:cubicBezTo>
                <a:cubicBezTo>
                  <a:pt x="75556" y="215367"/>
                  <a:pt x="67142" y="226810"/>
                  <a:pt x="56036" y="234887"/>
                </a:cubicBezTo>
                <a:cubicBezTo>
                  <a:pt x="49305" y="240272"/>
                  <a:pt x="42069" y="243301"/>
                  <a:pt x="34329" y="243974"/>
                </a:cubicBezTo>
                <a:cubicBezTo>
                  <a:pt x="31300" y="244311"/>
                  <a:pt x="28270" y="244311"/>
                  <a:pt x="25242" y="243974"/>
                </a:cubicBezTo>
                <a:cubicBezTo>
                  <a:pt x="19184" y="242628"/>
                  <a:pt x="14304" y="240609"/>
                  <a:pt x="10602" y="237916"/>
                </a:cubicBezTo>
                <a:cubicBezTo>
                  <a:pt x="6900" y="234551"/>
                  <a:pt x="4207" y="230680"/>
                  <a:pt x="2524" y="226305"/>
                </a:cubicBezTo>
                <a:cubicBezTo>
                  <a:pt x="842" y="221930"/>
                  <a:pt x="0" y="217723"/>
                  <a:pt x="0" y="213684"/>
                </a:cubicBezTo>
                <a:cubicBezTo>
                  <a:pt x="0" y="200223"/>
                  <a:pt x="8077" y="188612"/>
                  <a:pt x="24232" y="178852"/>
                </a:cubicBezTo>
                <a:cubicBezTo>
                  <a:pt x="33992" y="171784"/>
                  <a:pt x="41733" y="161183"/>
                  <a:pt x="47454" y="147048"/>
                </a:cubicBezTo>
                <a:cubicBezTo>
                  <a:pt x="52166" y="135941"/>
                  <a:pt x="54522" y="124667"/>
                  <a:pt x="54522" y="113224"/>
                </a:cubicBezTo>
                <a:lnTo>
                  <a:pt x="55026" y="107166"/>
                </a:lnTo>
                <a:cubicBezTo>
                  <a:pt x="57046" y="100099"/>
                  <a:pt x="62094" y="96902"/>
                  <a:pt x="70171" y="97575"/>
                </a:cubicBezTo>
                <a:lnTo>
                  <a:pt x="76734" y="113729"/>
                </a:lnTo>
                <a:cubicBezTo>
                  <a:pt x="81445" y="127191"/>
                  <a:pt x="91374" y="133249"/>
                  <a:pt x="106519" y="131903"/>
                </a:cubicBezTo>
                <a:lnTo>
                  <a:pt x="128503" y="129664"/>
                </a:lnTo>
                <a:lnTo>
                  <a:pt x="124566" y="127359"/>
                </a:lnTo>
                <a:cubicBezTo>
                  <a:pt x="122463" y="125845"/>
                  <a:pt x="119980" y="123826"/>
                  <a:pt x="117120" y="121302"/>
                </a:cubicBezTo>
                <a:cubicBezTo>
                  <a:pt x="113754" y="94041"/>
                  <a:pt x="101638" y="66949"/>
                  <a:pt x="80772" y="40025"/>
                </a:cubicBezTo>
                <a:cubicBezTo>
                  <a:pt x="78080" y="35313"/>
                  <a:pt x="78753" y="31611"/>
                  <a:pt x="82791" y="28919"/>
                </a:cubicBezTo>
                <a:cubicBezTo>
                  <a:pt x="132938" y="32957"/>
                  <a:pt x="163900" y="47429"/>
                  <a:pt x="175679" y="72333"/>
                </a:cubicBezTo>
                <a:cubicBezTo>
                  <a:pt x="179045" y="79401"/>
                  <a:pt x="180728" y="86132"/>
                  <a:pt x="180728" y="92526"/>
                </a:cubicBezTo>
                <a:cubicBezTo>
                  <a:pt x="180728" y="102623"/>
                  <a:pt x="177194" y="111542"/>
                  <a:pt x="170126" y="119282"/>
                </a:cubicBezTo>
                <a:lnTo>
                  <a:pt x="161441" y="126309"/>
                </a:lnTo>
                <a:lnTo>
                  <a:pt x="245886" y="117708"/>
                </a:lnTo>
                <a:lnTo>
                  <a:pt x="241433" y="117642"/>
                </a:lnTo>
                <a:cubicBezTo>
                  <a:pt x="238656" y="117221"/>
                  <a:pt x="235922" y="116422"/>
                  <a:pt x="233229" y="115244"/>
                </a:cubicBezTo>
                <a:cubicBezTo>
                  <a:pt x="226835" y="112888"/>
                  <a:pt x="221619" y="109186"/>
                  <a:pt x="217580" y="104138"/>
                </a:cubicBezTo>
                <a:lnTo>
                  <a:pt x="193348" y="21346"/>
                </a:lnTo>
                <a:cubicBezTo>
                  <a:pt x="192002" y="16971"/>
                  <a:pt x="193685" y="13269"/>
                  <a:pt x="198396" y="10240"/>
                </a:cubicBezTo>
                <a:cubicBezTo>
                  <a:pt x="245177" y="17981"/>
                  <a:pt x="273279" y="34472"/>
                  <a:pt x="282702" y="59713"/>
                </a:cubicBezTo>
                <a:cubicBezTo>
                  <a:pt x="284722" y="65434"/>
                  <a:pt x="285731" y="70819"/>
                  <a:pt x="285731" y="75867"/>
                </a:cubicBezTo>
                <a:cubicBezTo>
                  <a:pt x="285731" y="86300"/>
                  <a:pt x="281861" y="95724"/>
                  <a:pt x="274120" y="104138"/>
                </a:cubicBezTo>
                <a:cubicBezTo>
                  <a:pt x="270418" y="108344"/>
                  <a:pt x="266548" y="111584"/>
                  <a:pt x="262509" y="113855"/>
                </a:cubicBezTo>
                <a:lnTo>
                  <a:pt x="252134" y="117072"/>
                </a:lnTo>
                <a:lnTo>
                  <a:pt x="270082" y="115244"/>
                </a:lnTo>
                <a:cubicBezTo>
                  <a:pt x="285226" y="113897"/>
                  <a:pt x="296164" y="106493"/>
                  <a:pt x="302895" y="93031"/>
                </a:cubicBezTo>
                <a:lnTo>
                  <a:pt x="337223" y="16803"/>
                </a:lnTo>
                <a:cubicBezTo>
                  <a:pt x="342019" y="6201"/>
                  <a:pt x="348992" y="617"/>
                  <a:pt x="358142" y="4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E1A7A93D-7EB2-8D4D-4C66-F43EC612B6AA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7A05D898-23F7-501A-8D6E-3BE2E1A1060C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3" name="图片 52" descr="文本, 信件, 白板&#10;&#10;描述已自动生成">
            <a:extLst>
              <a:ext uri="{FF2B5EF4-FFF2-40B4-BE49-F238E27FC236}">
                <a16:creationId xmlns:a16="http://schemas.microsoft.com/office/drawing/2014/main" id="{7BD778CB-B0D7-F571-20B7-C736F568AFB0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2601" y="1392878"/>
            <a:ext cx="2105342" cy="1580470"/>
          </a:xfrm>
          <a:prstGeom prst="rect">
            <a:avLst/>
          </a:prstGeom>
        </p:spPr>
      </p:pic>
      <p:pic>
        <p:nvPicPr>
          <p:cNvPr id="54" name="图片 53" descr="文本, 信件, 白板&#10;&#10;描述已自动生成">
            <a:extLst>
              <a:ext uri="{FF2B5EF4-FFF2-40B4-BE49-F238E27FC236}">
                <a16:creationId xmlns:a16="http://schemas.microsoft.com/office/drawing/2014/main" id="{173306C2-CCB3-A376-401F-7D2152E632F6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1751" y="3126020"/>
            <a:ext cx="2105342" cy="1580470"/>
          </a:xfrm>
          <a:prstGeom prst="rect">
            <a:avLst/>
          </a:prstGeom>
        </p:spPr>
      </p:pic>
      <p:pic>
        <p:nvPicPr>
          <p:cNvPr id="55" name="图片 54" descr="文本, 信件, 白板&#10;&#10;描述已自动生成">
            <a:extLst>
              <a:ext uri="{FF2B5EF4-FFF2-40B4-BE49-F238E27FC236}">
                <a16:creationId xmlns:a16="http://schemas.microsoft.com/office/drawing/2014/main" id="{BF8D9C89-70E6-CDE3-4B0F-9FADFB6AD7A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0469" y="4881049"/>
            <a:ext cx="2105342" cy="1580470"/>
          </a:xfrm>
          <a:prstGeom prst="rect">
            <a:avLst/>
          </a:prstGeom>
        </p:spPr>
      </p:pic>
      <p:sp>
        <p:nvSpPr>
          <p:cNvPr id="60" name="文本框 59">
            <a:extLst>
              <a:ext uri="{FF2B5EF4-FFF2-40B4-BE49-F238E27FC236}">
                <a16:creationId xmlns:a16="http://schemas.microsoft.com/office/drawing/2014/main" id="{CA8F4DD9-51DD-7FFE-344F-BCBEDC2A4EA2}"/>
              </a:ext>
            </a:extLst>
          </p:cNvPr>
          <p:cNvSpPr txBox="1"/>
          <p:nvPr/>
        </p:nvSpPr>
        <p:spPr>
          <a:xfrm>
            <a:off x="6491120" y="2047316"/>
            <a:ext cx="3536950" cy="33855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D441724B-D2EF-81C5-57A3-A7CF8437FCDE}"/>
              </a:ext>
            </a:extLst>
          </p:cNvPr>
          <p:cNvSpPr txBox="1"/>
          <p:nvPr/>
        </p:nvSpPr>
        <p:spPr>
          <a:xfrm>
            <a:off x="6491120" y="2829729"/>
            <a:ext cx="3536950" cy="33855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842DD12-8BF0-4122-A529-FC9CC2C82650}"/>
              </a:ext>
            </a:extLst>
          </p:cNvPr>
          <p:cNvSpPr txBox="1"/>
          <p:nvPr/>
        </p:nvSpPr>
        <p:spPr>
          <a:xfrm>
            <a:off x="6491120" y="3612142"/>
            <a:ext cx="3536950" cy="33855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51AA8D01-EFB7-F51F-3D48-33ED82E6FF40}"/>
              </a:ext>
            </a:extLst>
          </p:cNvPr>
          <p:cNvSpPr txBox="1"/>
          <p:nvPr/>
        </p:nvSpPr>
        <p:spPr>
          <a:xfrm>
            <a:off x="6491120" y="4394555"/>
            <a:ext cx="3536950" cy="33855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452AD665-121C-C358-9D79-D37F8ADA0EC9}"/>
              </a:ext>
            </a:extLst>
          </p:cNvPr>
          <p:cNvSpPr txBox="1"/>
          <p:nvPr/>
        </p:nvSpPr>
        <p:spPr>
          <a:xfrm>
            <a:off x="6491120" y="5176968"/>
            <a:ext cx="3536950" cy="33855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BA3DAE17-50D6-D47D-3B12-E10EC652F456}"/>
              </a:ext>
            </a:extLst>
          </p:cNvPr>
          <p:cNvSpPr txBox="1"/>
          <p:nvPr/>
        </p:nvSpPr>
        <p:spPr>
          <a:xfrm>
            <a:off x="6491120" y="5959381"/>
            <a:ext cx="3536950" cy="33855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</a:p>
        </p:txBody>
      </p:sp>
      <p:pic>
        <p:nvPicPr>
          <p:cNvPr id="66" name="图片 65" descr="图片包含 标志, 游戏机, 房间&#10;&#10;描述已自动生成">
            <a:extLst>
              <a:ext uri="{FF2B5EF4-FFF2-40B4-BE49-F238E27FC236}">
                <a16:creationId xmlns:a16="http://schemas.microsoft.com/office/drawing/2014/main" id="{089513DD-4D1F-45E8-65A4-5C01D1E7B252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160424"/>
            <a:ext cx="955584" cy="95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731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4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任意多边形 87"/>
          <p:cNvSpPr/>
          <p:nvPr/>
        </p:nvSpPr>
        <p:spPr>
          <a:xfrm>
            <a:off x="0" y="2337682"/>
            <a:ext cx="12192000" cy="3129436"/>
          </a:xfrm>
          <a:custGeom>
            <a:avLst/>
            <a:gdLst>
              <a:gd name="connsiteX0" fmla="*/ 12084351 w 12192000"/>
              <a:gd name="connsiteY0" fmla="*/ 622 h 3129436"/>
              <a:gd name="connsiteX1" fmla="*/ 12144940 w 12192000"/>
              <a:gd name="connsiteY1" fmla="*/ 2618 h 3129436"/>
              <a:gd name="connsiteX2" fmla="*/ 12192000 w 12192000"/>
              <a:gd name="connsiteY2" fmla="*/ 14582 h 3129436"/>
              <a:gd name="connsiteX3" fmla="*/ 12192000 w 12192000"/>
              <a:gd name="connsiteY3" fmla="*/ 3129436 h 3129436"/>
              <a:gd name="connsiteX4" fmla="*/ 0 w 12192000"/>
              <a:gd name="connsiteY4" fmla="*/ 3129436 h 3129436"/>
              <a:gd name="connsiteX5" fmla="*/ 0 w 12192000"/>
              <a:gd name="connsiteY5" fmla="*/ 929067 h 3129436"/>
              <a:gd name="connsiteX6" fmla="*/ 69354 w 12192000"/>
              <a:gd name="connsiteY6" fmla="*/ 938091 h 3129436"/>
              <a:gd name="connsiteX7" fmla="*/ 1466850 w 12192000"/>
              <a:gd name="connsiteY7" fmla="*/ 1414936 h 3129436"/>
              <a:gd name="connsiteX8" fmla="*/ 4248150 w 12192000"/>
              <a:gd name="connsiteY8" fmla="*/ 405286 h 3129436"/>
              <a:gd name="connsiteX9" fmla="*/ 6877050 w 12192000"/>
              <a:gd name="connsiteY9" fmla="*/ 1376836 h 3129436"/>
              <a:gd name="connsiteX10" fmla="*/ 9315450 w 12192000"/>
              <a:gd name="connsiteY10" fmla="*/ 1853086 h 3129436"/>
              <a:gd name="connsiteX11" fmla="*/ 12084351 w 12192000"/>
              <a:gd name="connsiteY11" fmla="*/ 622 h 3129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3129436">
                <a:moveTo>
                  <a:pt x="12084351" y="622"/>
                </a:moveTo>
                <a:cubicBezTo>
                  <a:pt x="12105438" y="-631"/>
                  <a:pt x="12125652" y="-6"/>
                  <a:pt x="12144940" y="2618"/>
                </a:cubicBezTo>
                <a:lnTo>
                  <a:pt x="12192000" y="14582"/>
                </a:lnTo>
                <a:lnTo>
                  <a:pt x="12192000" y="3129436"/>
                </a:lnTo>
                <a:lnTo>
                  <a:pt x="0" y="3129436"/>
                </a:lnTo>
                <a:lnTo>
                  <a:pt x="0" y="929067"/>
                </a:lnTo>
                <a:lnTo>
                  <a:pt x="69354" y="938091"/>
                </a:lnTo>
                <a:cubicBezTo>
                  <a:pt x="386953" y="1013100"/>
                  <a:pt x="914400" y="1493518"/>
                  <a:pt x="1466850" y="1414936"/>
                </a:cubicBezTo>
                <a:cubicBezTo>
                  <a:pt x="2203450" y="1310161"/>
                  <a:pt x="3346450" y="411636"/>
                  <a:pt x="4248150" y="405286"/>
                </a:cubicBezTo>
                <a:cubicBezTo>
                  <a:pt x="5149851" y="398936"/>
                  <a:pt x="6032500" y="1135536"/>
                  <a:pt x="6877050" y="1376836"/>
                </a:cubicBezTo>
                <a:cubicBezTo>
                  <a:pt x="7721600" y="1618136"/>
                  <a:pt x="8420100" y="2075336"/>
                  <a:pt x="9315450" y="1853086"/>
                </a:cubicBezTo>
                <a:cubicBezTo>
                  <a:pt x="10126861" y="1651672"/>
                  <a:pt x="11472828" y="36943"/>
                  <a:pt x="12084351" y="6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659772" y="1433033"/>
            <a:ext cx="2534557" cy="2271562"/>
          </a:xfrm>
          <a:prstGeom prst="roundRect">
            <a:avLst>
              <a:gd name="adj" fmla="val 8376"/>
            </a:avLst>
          </a:prstGeom>
          <a:solidFill>
            <a:schemeClr val="bg1"/>
          </a:solidFill>
          <a:ln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3434420" y="1433033"/>
            <a:ext cx="2534557" cy="2271562"/>
          </a:xfrm>
          <a:prstGeom prst="roundRect">
            <a:avLst>
              <a:gd name="adj" fmla="val 8376"/>
            </a:avLst>
          </a:prstGeom>
          <a:solidFill>
            <a:schemeClr val="bg1"/>
          </a:solidFill>
          <a:ln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6209068" y="1433033"/>
            <a:ext cx="2534557" cy="2271562"/>
          </a:xfrm>
          <a:prstGeom prst="roundRect">
            <a:avLst>
              <a:gd name="adj" fmla="val 8376"/>
            </a:avLst>
          </a:prstGeom>
          <a:solidFill>
            <a:schemeClr val="bg1"/>
          </a:solidFill>
          <a:ln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8983715" y="1433033"/>
            <a:ext cx="2534557" cy="2271562"/>
          </a:xfrm>
          <a:prstGeom prst="roundRect">
            <a:avLst>
              <a:gd name="adj" fmla="val 8376"/>
            </a:avLst>
          </a:prstGeom>
          <a:solidFill>
            <a:schemeClr val="bg1"/>
          </a:solidFill>
          <a:ln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1147109" y="3270371"/>
            <a:ext cx="1723549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zh-CN"/>
            </a:defPPr>
            <a:lvl1pPr>
              <a:defRPr sz="2400">
                <a:solidFill>
                  <a:schemeClr val="accent2"/>
                </a:solidFill>
                <a:latin typeface="+mj-ea"/>
                <a:ea typeface="+mj-ea"/>
                <a:cs typeface="OPPOSans B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0000">
                      <a:schemeClr val="accent1"/>
                    </a:gs>
                    <a:gs pos="100000">
                      <a:schemeClr val="accent3"/>
                    </a:gs>
                  </a:gsLst>
                  <a:lin ang="16200000" scaled="1"/>
                </a:gra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新年音乐会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3839924" y="3270371"/>
            <a:ext cx="1723549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chemeClr val="accent1"/>
                    </a:gs>
                    <a:gs pos="100000">
                      <a:schemeClr val="accent3"/>
                    </a:gs>
                  </a:gsLst>
                  <a:lin ang="16200000" scaled="1"/>
                </a:gradFill>
                <a:effectLst/>
                <a:uLnTx/>
                <a:uFillTx/>
                <a:latin typeface="猫啃网烟波宋-E" panose="020B0500000000000000" pitchFamily="34" charset="-122"/>
                <a:ea typeface="猫啃网烟波宋-E" panose="020B0500000000000000" pitchFamily="34" charset="-122"/>
                <a:cs typeface="OPPOSans B" panose="00020600040101010101" pitchFamily="18" charset="-122"/>
              </a:defRPr>
            </a:lvl1pPr>
          </a:lstStyle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迎新晚会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6614571" y="3270371"/>
            <a:ext cx="1723549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chemeClr val="accent1"/>
                    </a:gs>
                    <a:gs pos="100000">
                      <a:schemeClr val="accent3"/>
                    </a:gs>
                  </a:gsLst>
                  <a:lin ang="16200000" scaled="1"/>
                </a:gradFill>
                <a:effectLst/>
                <a:uLnTx/>
                <a:uFillTx/>
                <a:latin typeface="猫啃网烟波宋-E" panose="020B0500000000000000" pitchFamily="34" charset="-122"/>
                <a:ea typeface="猫啃网烟波宋-E" panose="020B0500000000000000" pitchFamily="34" charset="-122"/>
                <a:cs typeface="OPPOSans B" panose="00020600040101010101" pitchFamily="18" charset="-122"/>
              </a:defRPr>
            </a:lvl1pPr>
          </a:lstStyle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军训汇演</a:t>
            </a:r>
          </a:p>
        </p:txBody>
      </p:sp>
      <p:sp>
        <p:nvSpPr>
          <p:cNvPr id="79" name="文本框 78"/>
          <p:cNvSpPr txBox="1"/>
          <p:nvPr/>
        </p:nvSpPr>
        <p:spPr>
          <a:xfrm>
            <a:off x="9389219" y="3270371"/>
            <a:ext cx="1723549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chemeClr val="accent1"/>
                    </a:gs>
                    <a:gs pos="100000">
                      <a:schemeClr val="accent3"/>
                    </a:gs>
                  </a:gsLst>
                  <a:lin ang="16200000" scaled="1"/>
                </a:gradFill>
                <a:effectLst/>
                <a:uLnTx/>
                <a:uFillTx/>
                <a:latin typeface="猫啃网烟波宋-E" panose="020B0500000000000000" pitchFamily="34" charset="-122"/>
                <a:ea typeface="猫啃网烟波宋-E" panose="020B0500000000000000" pitchFamily="34" charset="-122"/>
                <a:cs typeface="OPPOSans B" panose="00020600040101010101" pitchFamily="18" charset="-122"/>
              </a:defRPr>
            </a:lvl1pPr>
          </a:lstStyle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田径运动会</a:t>
            </a:r>
          </a:p>
        </p:txBody>
      </p:sp>
      <p:pic>
        <p:nvPicPr>
          <p:cNvPr id="13" name="图片 12" descr="图片包含 桌子, 大, 前, 监控&#10;&#10;描述已自动生成">
            <a:extLst>
              <a:ext uri="{FF2B5EF4-FFF2-40B4-BE49-F238E27FC236}">
                <a16:creationId xmlns:a16="http://schemas.microsoft.com/office/drawing/2014/main" id="{1FEC1B71-2BC2-E097-3227-79E6ECE747F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0401" y="1442321"/>
            <a:ext cx="2534557" cy="1484492"/>
          </a:xfrm>
          <a:custGeom>
            <a:avLst/>
            <a:gdLst>
              <a:gd name="connsiteX0" fmla="*/ 212294 w 2534557"/>
              <a:gd name="connsiteY0" fmla="*/ 0 h 1484492"/>
              <a:gd name="connsiteX1" fmla="*/ 2322263 w 2534557"/>
              <a:gd name="connsiteY1" fmla="*/ 0 h 1484492"/>
              <a:gd name="connsiteX2" fmla="*/ 2534557 w 2534557"/>
              <a:gd name="connsiteY2" fmla="*/ 212294 h 1484492"/>
              <a:gd name="connsiteX3" fmla="*/ 2534557 w 2534557"/>
              <a:gd name="connsiteY3" fmla="*/ 1162355 h 1484492"/>
              <a:gd name="connsiteX4" fmla="*/ 2284096 w 2534557"/>
              <a:gd name="connsiteY4" fmla="*/ 1139429 h 1484492"/>
              <a:gd name="connsiteX5" fmla="*/ 1788243 w 2534557"/>
              <a:gd name="connsiteY5" fmla="*/ 1133667 h 1484492"/>
              <a:gd name="connsiteX6" fmla="*/ 117286 w 2534557"/>
              <a:gd name="connsiteY6" fmla="*/ 1439827 h 1484492"/>
              <a:gd name="connsiteX7" fmla="*/ 0 w 2534557"/>
              <a:gd name="connsiteY7" fmla="*/ 1484492 h 1484492"/>
              <a:gd name="connsiteX8" fmla="*/ 0 w 2534557"/>
              <a:gd name="connsiteY8" fmla="*/ 212294 h 1484492"/>
              <a:gd name="connsiteX9" fmla="*/ 212294 w 2534557"/>
              <a:gd name="connsiteY9" fmla="*/ 0 h 1484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34557" h="1484492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162355"/>
                </a:lnTo>
                <a:lnTo>
                  <a:pt x="2284096" y="1139429"/>
                </a:lnTo>
                <a:cubicBezTo>
                  <a:pt x="2110562" y="1127487"/>
                  <a:pt x="1944725" y="1124596"/>
                  <a:pt x="1788243" y="1133667"/>
                </a:cubicBezTo>
                <a:cubicBezTo>
                  <a:pt x="1162315" y="1169953"/>
                  <a:pt x="595350" y="1270645"/>
                  <a:pt x="117286" y="1439827"/>
                </a:cubicBezTo>
                <a:lnTo>
                  <a:pt x="0" y="1484492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</p:spPr>
      </p:pic>
      <p:pic>
        <p:nvPicPr>
          <p:cNvPr id="17" name="图片 16" descr="球场上有比赛&#10;&#10;中度可信度描述已自动生成">
            <a:extLst>
              <a:ext uri="{FF2B5EF4-FFF2-40B4-BE49-F238E27FC236}">
                <a16:creationId xmlns:a16="http://schemas.microsoft.com/office/drawing/2014/main" id="{BCCA237D-6478-22BC-BD40-EF3933BD44C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984344" y="1442321"/>
            <a:ext cx="2534557" cy="1502738"/>
          </a:xfrm>
          <a:custGeom>
            <a:avLst/>
            <a:gdLst>
              <a:gd name="connsiteX0" fmla="*/ 212294 w 2534557"/>
              <a:gd name="connsiteY0" fmla="*/ 0 h 1502738"/>
              <a:gd name="connsiteX1" fmla="*/ 2322263 w 2534557"/>
              <a:gd name="connsiteY1" fmla="*/ 0 h 1502738"/>
              <a:gd name="connsiteX2" fmla="*/ 2534557 w 2534557"/>
              <a:gd name="connsiteY2" fmla="*/ 212294 h 1502738"/>
              <a:gd name="connsiteX3" fmla="*/ 2534557 w 2534557"/>
              <a:gd name="connsiteY3" fmla="*/ 1003023 h 1502738"/>
              <a:gd name="connsiteX4" fmla="*/ 2386756 w 2534557"/>
              <a:gd name="connsiteY4" fmla="*/ 1027467 h 1502738"/>
              <a:gd name="connsiteX5" fmla="*/ 161757 w 2534557"/>
              <a:gd name="connsiteY5" fmla="*/ 1473505 h 1502738"/>
              <a:gd name="connsiteX6" fmla="*/ 0 w 2534557"/>
              <a:gd name="connsiteY6" fmla="*/ 1502738 h 1502738"/>
              <a:gd name="connsiteX7" fmla="*/ 0 w 2534557"/>
              <a:gd name="connsiteY7" fmla="*/ 212294 h 1502738"/>
              <a:gd name="connsiteX8" fmla="*/ 212294 w 2534557"/>
              <a:gd name="connsiteY8" fmla="*/ 0 h 1502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4557" h="1502738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003023"/>
                </a:lnTo>
                <a:lnTo>
                  <a:pt x="2386756" y="1027467"/>
                </a:lnTo>
                <a:cubicBezTo>
                  <a:pt x="1770106" y="1136558"/>
                  <a:pt x="971010" y="1321700"/>
                  <a:pt x="161757" y="1473505"/>
                </a:cubicBezTo>
                <a:lnTo>
                  <a:pt x="0" y="1502738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</p:spPr>
      </p:pic>
      <p:pic>
        <p:nvPicPr>
          <p:cNvPr id="15" name="图片 14" descr="图片包含 建筑, 桌子, 男人, 前&#10;&#10;描述已自动生成">
            <a:extLst>
              <a:ext uri="{FF2B5EF4-FFF2-40B4-BE49-F238E27FC236}">
                <a16:creationId xmlns:a16="http://schemas.microsoft.com/office/drawing/2014/main" id="{E57D7772-9362-FDA0-BE79-E5405728C771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435049" y="1442321"/>
            <a:ext cx="2534557" cy="1639876"/>
          </a:xfrm>
          <a:custGeom>
            <a:avLst/>
            <a:gdLst>
              <a:gd name="connsiteX0" fmla="*/ 212294 w 2534557"/>
              <a:gd name="connsiteY0" fmla="*/ 0 h 1639876"/>
              <a:gd name="connsiteX1" fmla="*/ 2322263 w 2534557"/>
              <a:gd name="connsiteY1" fmla="*/ 0 h 1639876"/>
              <a:gd name="connsiteX2" fmla="*/ 2534557 w 2534557"/>
              <a:gd name="connsiteY2" fmla="*/ 212294 h 1639876"/>
              <a:gd name="connsiteX3" fmla="*/ 2534557 w 2534557"/>
              <a:gd name="connsiteY3" fmla="*/ 1639876 h 1639876"/>
              <a:gd name="connsiteX4" fmla="*/ 2482396 w 2534557"/>
              <a:gd name="connsiteY4" fmla="*/ 1633219 h 1639876"/>
              <a:gd name="connsiteX5" fmla="*/ 51480 w 2534557"/>
              <a:gd name="connsiteY5" fmla="*/ 1199492 h 1639876"/>
              <a:gd name="connsiteX6" fmla="*/ 0 w 2534557"/>
              <a:gd name="connsiteY6" fmla="*/ 1192832 h 1639876"/>
              <a:gd name="connsiteX7" fmla="*/ 0 w 2534557"/>
              <a:gd name="connsiteY7" fmla="*/ 212294 h 1639876"/>
              <a:gd name="connsiteX8" fmla="*/ 212294 w 2534557"/>
              <a:gd name="connsiteY8" fmla="*/ 0 h 1639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4557" h="1639876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639876"/>
                </a:lnTo>
                <a:lnTo>
                  <a:pt x="2482396" y="1633219"/>
                </a:lnTo>
                <a:cubicBezTo>
                  <a:pt x="1646237" y="1514724"/>
                  <a:pt x="800553" y="1308009"/>
                  <a:pt x="51480" y="1199492"/>
                </a:cubicBezTo>
                <a:lnTo>
                  <a:pt x="0" y="1192832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</p:spPr>
      </p:pic>
      <p:pic>
        <p:nvPicPr>
          <p:cNvPr id="16" name="图片 15" descr="球场上许多建筑&#10;&#10;描述已自动生成">
            <a:extLst>
              <a:ext uri="{FF2B5EF4-FFF2-40B4-BE49-F238E27FC236}">
                <a16:creationId xmlns:a16="http://schemas.microsoft.com/office/drawing/2014/main" id="{9EE7D132-09EE-8C18-F8D2-A897F61E1599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209697" y="1442321"/>
            <a:ext cx="2534557" cy="1722614"/>
          </a:xfrm>
          <a:custGeom>
            <a:avLst/>
            <a:gdLst>
              <a:gd name="connsiteX0" fmla="*/ 212294 w 2534557"/>
              <a:gd name="connsiteY0" fmla="*/ 0 h 1722614"/>
              <a:gd name="connsiteX1" fmla="*/ 2322263 w 2534557"/>
              <a:gd name="connsiteY1" fmla="*/ 0 h 1722614"/>
              <a:gd name="connsiteX2" fmla="*/ 2534557 w 2534557"/>
              <a:gd name="connsiteY2" fmla="*/ 212294 h 1722614"/>
              <a:gd name="connsiteX3" fmla="*/ 2534557 w 2534557"/>
              <a:gd name="connsiteY3" fmla="*/ 1545224 h 1722614"/>
              <a:gd name="connsiteX4" fmla="*/ 2244290 w 2534557"/>
              <a:gd name="connsiteY4" fmla="*/ 1592908 h 1722614"/>
              <a:gd name="connsiteX5" fmla="*/ 941576 w 2534557"/>
              <a:gd name="connsiteY5" fmla="*/ 1721495 h 1722614"/>
              <a:gd name="connsiteX6" fmla="*/ 20654 w 2534557"/>
              <a:gd name="connsiteY6" fmla="*/ 1673155 h 1722614"/>
              <a:gd name="connsiteX7" fmla="*/ 0 w 2534557"/>
              <a:gd name="connsiteY7" fmla="*/ 1670519 h 1722614"/>
              <a:gd name="connsiteX8" fmla="*/ 0 w 2534557"/>
              <a:gd name="connsiteY8" fmla="*/ 212294 h 1722614"/>
              <a:gd name="connsiteX9" fmla="*/ 212294 w 2534557"/>
              <a:gd name="connsiteY9" fmla="*/ 0 h 172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34557" h="1722614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545224"/>
                </a:lnTo>
                <a:lnTo>
                  <a:pt x="2244290" y="1592908"/>
                </a:lnTo>
                <a:cubicBezTo>
                  <a:pt x="1786580" y="1663665"/>
                  <a:pt x="1341626" y="1713331"/>
                  <a:pt x="941576" y="1721495"/>
                </a:cubicBezTo>
                <a:cubicBezTo>
                  <a:pt x="641539" y="1727618"/>
                  <a:pt x="332699" y="1708228"/>
                  <a:pt x="20654" y="1673155"/>
                </a:cubicBezTo>
                <a:lnTo>
                  <a:pt x="0" y="1670519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</p:spPr>
      </p:pic>
      <p:sp>
        <p:nvSpPr>
          <p:cNvPr id="60" name="任意多边形 59"/>
          <p:cNvSpPr/>
          <p:nvPr/>
        </p:nvSpPr>
        <p:spPr>
          <a:xfrm>
            <a:off x="659144" y="1471109"/>
            <a:ext cx="2534557" cy="1484492"/>
          </a:xfrm>
          <a:custGeom>
            <a:avLst/>
            <a:gdLst>
              <a:gd name="connsiteX0" fmla="*/ 212294 w 2534557"/>
              <a:gd name="connsiteY0" fmla="*/ 0 h 1484492"/>
              <a:gd name="connsiteX1" fmla="*/ 2322263 w 2534557"/>
              <a:gd name="connsiteY1" fmla="*/ 0 h 1484492"/>
              <a:gd name="connsiteX2" fmla="*/ 2534557 w 2534557"/>
              <a:gd name="connsiteY2" fmla="*/ 212294 h 1484492"/>
              <a:gd name="connsiteX3" fmla="*/ 2534557 w 2534557"/>
              <a:gd name="connsiteY3" fmla="*/ 1162355 h 1484492"/>
              <a:gd name="connsiteX4" fmla="*/ 2284096 w 2534557"/>
              <a:gd name="connsiteY4" fmla="*/ 1139429 h 1484492"/>
              <a:gd name="connsiteX5" fmla="*/ 1788243 w 2534557"/>
              <a:gd name="connsiteY5" fmla="*/ 1133667 h 1484492"/>
              <a:gd name="connsiteX6" fmla="*/ 117286 w 2534557"/>
              <a:gd name="connsiteY6" fmla="*/ 1439827 h 1484492"/>
              <a:gd name="connsiteX7" fmla="*/ 0 w 2534557"/>
              <a:gd name="connsiteY7" fmla="*/ 1484492 h 1484492"/>
              <a:gd name="connsiteX8" fmla="*/ 0 w 2534557"/>
              <a:gd name="connsiteY8" fmla="*/ 212294 h 1484492"/>
              <a:gd name="connsiteX9" fmla="*/ 212294 w 2534557"/>
              <a:gd name="connsiteY9" fmla="*/ 0 h 1484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34557" h="1484492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162355"/>
                </a:lnTo>
                <a:lnTo>
                  <a:pt x="2284096" y="1139429"/>
                </a:lnTo>
                <a:cubicBezTo>
                  <a:pt x="2110562" y="1127487"/>
                  <a:pt x="1944725" y="1124596"/>
                  <a:pt x="1788243" y="1133667"/>
                </a:cubicBezTo>
                <a:cubicBezTo>
                  <a:pt x="1162315" y="1169953"/>
                  <a:pt x="595350" y="1270645"/>
                  <a:pt x="117286" y="1439827"/>
                </a:cubicBezTo>
                <a:lnTo>
                  <a:pt x="0" y="1484492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9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任意多边形 60"/>
          <p:cNvSpPr/>
          <p:nvPr/>
        </p:nvSpPr>
        <p:spPr>
          <a:xfrm>
            <a:off x="3435048" y="1452112"/>
            <a:ext cx="2534557" cy="1639876"/>
          </a:xfrm>
          <a:custGeom>
            <a:avLst/>
            <a:gdLst>
              <a:gd name="connsiteX0" fmla="*/ 212294 w 2534557"/>
              <a:gd name="connsiteY0" fmla="*/ 0 h 1639876"/>
              <a:gd name="connsiteX1" fmla="*/ 2322263 w 2534557"/>
              <a:gd name="connsiteY1" fmla="*/ 0 h 1639876"/>
              <a:gd name="connsiteX2" fmla="*/ 2534557 w 2534557"/>
              <a:gd name="connsiteY2" fmla="*/ 212294 h 1639876"/>
              <a:gd name="connsiteX3" fmla="*/ 2534557 w 2534557"/>
              <a:gd name="connsiteY3" fmla="*/ 1639876 h 1639876"/>
              <a:gd name="connsiteX4" fmla="*/ 2482396 w 2534557"/>
              <a:gd name="connsiteY4" fmla="*/ 1633219 h 1639876"/>
              <a:gd name="connsiteX5" fmla="*/ 51480 w 2534557"/>
              <a:gd name="connsiteY5" fmla="*/ 1199492 h 1639876"/>
              <a:gd name="connsiteX6" fmla="*/ 0 w 2534557"/>
              <a:gd name="connsiteY6" fmla="*/ 1192832 h 1639876"/>
              <a:gd name="connsiteX7" fmla="*/ 0 w 2534557"/>
              <a:gd name="connsiteY7" fmla="*/ 212294 h 1639876"/>
              <a:gd name="connsiteX8" fmla="*/ 212294 w 2534557"/>
              <a:gd name="connsiteY8" fmla="*/ 0 h 1639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4557" h="1639876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639876"/>
                </a:lnTo>
                <a:lnTo>
                  <a:pt x="2482396" y="1633219"/>
                </a:lnTo>
                <a:cubicBezTo>
                  <a:pt x="1646237" y="1514724"/>
                  <a:pt x="800553" y="1308009"/>
                  <a:pt x="51480" y="1199492"/>
                </a:cubicBezTo>
                <a:lnTo>
                  <a:pt x="0" y="1192832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9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任意多边形 61"/>
          <p:cNvSpPr/>
          <p:nvPr/>
        </p:nvSpPr>
        <p:spPr>
          <a:xfrm>
            <a:off x="6209696" y="1452112"/>
            <a:ext cx="2534557" cy="1722614"/>
          </a:xfrm>
          <a:custGeom>
            <a:avLst/>
            <a:gdLst>
              <a:gd name="connsiteX0" fmla="*/ 212294 w 2534557"/>
              <a:gd name="connsiteY0" fmla="*/ 0 h 1722614"/>
              <a:gd name="connsiteX1" fmla="*/ 2322263 w 2534557"/>
              <a:gd name="connsiteY1" fmla="*/ 0 h 1722614"/>
              <a:gd name="connsiteX2" fmla="*/ 2534557 w 2534557"/>
              <a:gd name="connsiteY2" fmla="*/ 212294 h 1722614"/>
              <a:gd name="connsiteX3" fmla="*/ 2534557 w 2534557"/>
              <a:gd name="connsiteY3" fmla="*/ 1545224 h 1722614"/>
              <a:gd name="connsiteX4" fmla="*/ 2244290 w 2534557"/>
              <a:gd name="connsiteY4" fmla="*/ 1592908 h 1722614"/>
              <a:gd name="connsiteX5" fmla="*/ 941576 w 2534557"/>
              <a:gd name="connsiteY5" fmla="*/ 1721495 h 1722614"/>
              <a:gd name="connsiteX6" fmla="*/ 20654 w 2534557"/>
              <a:gd name="connsiteY6" fmla="*/ 1673155 h 1722614"/>
              <a:gd name="connsiteX7" fmla="*/ 0 w 2534557"/>
              <a:gd name="connsiteY7" fmla="*/ 1670519 h 1722614"/>
              <a:gd name="connsiteX8" fmla="*/ 0 w 2534557"/>
              <a:gd name="connsiteY8" fmla="*/ 212294 h 1722614"/>
              <a:gd name="connsiteX9" fmla="*/ 212294 w 2534557"/>
              <a:gd name="connsiteY9" fmla="*/ 0 h 172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34557" h="1722614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545224"/>
                </a:lnTo>
                <a:lnTo>
                  <a:pt x="2244290" y="1592908"/>
                </a:lnTo>
                <a:cubicBezTo>
                  <a:pt x="1786580" y="1663665"/>
                  <a:pt x="1341626" y="1713331"/>
                  <a:pt x="941576" y="1721495"/>
                </a:cubicBezTo>
                <a:cubicBezTo>
                  <a:pt x="641539" y="1727618"/>
                  <a:pt x="332699" y="1708228"/>
                  <a:pt x="20654" y="1673155"/>
                </a:cubicBezTo>
                <a:lnTo>
                  <a:pt x="0" y="1670519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9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任意多边形 62"/>
          <p:cNvSpPr/>
          <p:nvPr/>
        </p:nvSpPr>
        <p:spPr>
          <a:xfrm>
            <a:off x="8984343" y="1452112"/>
            <a:ext cx="2534557" cy="1502738"/>
          </a:xfrm>
          <a:custGeom>
            <a:avLst/>
            <a:gdLst>
              <a:gd name="connsiteX0" fmla="*/ 212294 w 2534557"/>
              <a:gd name="connsiteY0" fmla="*/ 0 h 1502738"/>
              <a:gd name="connsiteX1" fmla="*/ 2322263 w 2534557"/>
              <a:gd name="connsiteY1" fmla="*/ 0 h 1502738"/>
              <a:gd name="connsiteX2" fmla="*/ 2534557 w 2534557"/>
              <a:gd name="connsiteY2" fmla="*/ 212294 h 1502738"/>
              <a:gd name="connsiteX3" fmla="*/ 2534557 w 2534557"/>
              <a:gd name="connsiteY3" fmla="*/ 1003023 h 1502738"/>
              <a:gd name="connsiteX4" fmla="*/ 2386756 w 2534557"/>
              <a:gd name="connsiteY4" fmla="*/ 1027467 h 1502738"/>
              <a:gd name="connsiteX5" fmla="*/ 161757 w 2534557"/>
              <a:gd name="connsiteY5" fmla="*/ 1473505 h 1502738"/>
              <a:gd name="connsiteX6" fmla="*/ 0 w 2534557"/>
              <a:gd name="connsiteY6" fmla="*/ 1502738 h 1502738"/>
              <a:gd name="connsiteX7" fmla="*/ 0 w 2534557"/>
              <a:gd name="connsiteY7" fmla="*/ 212294 h 1502738"/>
              <a:gd name="connsiteX8" fmla="*/ 212294 w 2534557"/>
              <a:gd name="connsiteY8" fmla="*/ 0 h 1502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4557" h="1502738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003023"/>
                </a:lnTo>
                <a:lnTo>
                  <a:pt x="2386756" y="1027467"/>
                </a:lnTo>
                <a:cubicBezTo>
                  <a:pt x="1770106" y="1136558"/>
                  <a:pt x="971010" y="1321700"/>
                  <a:pt x="161757" y="1473505"/>
                </a:cubicBezTo>
                <a:lnTo>
                  <a:pt x="0" y="1502738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9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圆角矩形 33">
            <a:extLst>
              <a:ext uri="{FF2B5EF4-FFF2-40B4-BE49-F238E27FC236}">
                <a16:creationId xmlns:a16="http://schemas.microsoft.com/office/drawing/2014/main" id="{0F194770-200C-D4AF-DF61-1EB80A9D7979}"/>
              </a:ext>
            </a:extLst>
          </p:cNvPr>
          <p:cNvSpPr/>
          <p:nvPr/>
        </p:nvSpPr>
        <p:spPr>
          <a:xfrm>
            <a:off x="659772" y="3910419"/>
            <a:ext cx="2534557" cy="2271562"/>
          </a:xfrm>
          <a:prstGeom prst="roundRect">
            <a:avLst>
              <a:gd name="adj" fmla="val 8376"/>
            </a:avLst>
          </a:prstGeom>
          <a:solidFill>
            <a:schemeClr val="bg1"/>
          </a:solidFill>
          <a:ln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圆角矩形 34">
            <a:extLst>
              <a:ext uri="{FF2B5EF4-FFF2-40B4-BE49-F238E27FC236}">
                <a16:creationId xmlns:a16="http://schemas.microsoft.com/office/drawing/2014/main" id="{9F402E8B-0D48-11FD-6606-97183E0FC3BB}"/>
              </a:ext>
            </a:extLst>
          </p:cNvPr>
          <p:cNvSpPr/>
          <p:nvPr/>
        </p:nvSpPr>
        <p:spPr>
          <a:xfrm>
            <a:off x="3434420" y="3910419"/>
            <a:ext cx="2534557" cy="2271562"/>
          </a:xfrm>
          <a:prstGeom prst="roundRect">
            <a:avLst>
              <a:gd name="adj" fmla="val 8376"/>
            </a:avLst>
          </a:prstGeom>
          <a:solidFill>
            <a:schemeClr val="bg1"/>
          </a:solidFill>
          <a:ln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圆角矩形 35">
            <a:extLst>
              <a:ext uri="{FF2B5EF4-FFF2-40B4-BE49-F238E27FC236}">
                <a16:creationId xmlns:a16="http://schemas.microsoft.com/office/drawing/2014/main" id="{F705DE7D-36CF-F7B2-7756-C5F36F4BA86C}"/>
              </a:ext>
            </a:extLst>
          </p:cNvPr>
          <p:cNvSpPr/>
          <p:nvPr/>
        </p:nvSpPr>
        <p:spPr>
          <a:xfrm>
            <a:off x="6209068" y="3910419"/>
            <a:ext cx="2534557" cy="2271562"/>
          </a:xfrm>
          <a:prstGeom prst="roundRect">
            <a:avLst>
              <a:gd name="adj" fmla="val 8376"/>
            </a:avLst>
          </a:prstGeom>
          <a:solidFill>
            <a:schemeClr val="bg1"/>
          </a:solidFill>
          <a:ln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圆角矩形 36">
            <a:extLst>
              <a:ext uri="{FF2B5EF4-FFF2-40B4-BE49-F238E27FC236}">
                <a16:creationId xmlns:a16="http://schemas.microsoft.com/office/drawing/2014/main" id="{C1BA2D54-AF40-0D31-FFEB-60BF462ABB3A}"/>
              </a:ext>
            </a:extLst>
          </p:cNvPr>
          <p:cNvSpPr/>
          <p:nvPr/>
        </p:nvSpPr>
        <p:spPr>
          <a:xfrm>
            <a:off x="8983715" y="3910419"/>
            <a:ext cx="2534557" cy="2271562"/>
          </a:xfrm>
          <a:prstGeom prst="roundRect">
            <a:avLst>
              <a:gd name="adj" fmla="val 8376"/>
            </a:avLst>
          </a:prstGeom>
          <a:solidFill>
            <a:schemeClr val="bg1"/>
          </a:solidFill>
          <a:ln>
            <a:noFill/>
          </a:ln>
          <a:effectLst>
            <a:outerShdw blurRad="254000" dist="63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BE93ADD-BA7E-C67F-7F2A-99FFCB42B571}"/>
              </a:ext>
            </a:extLst>
          </p:cNvPr>
          <p:cNvSpPr txBox="1"/>
          <p:nvPr/>
        </p:nvSpPr>
        <p:spPr>
          <a:xfrm>
            <a:off x="1065276" y="5747757"/>
            <a:ext cx="1723549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zh-CN"/>
            </a:defPPr>
            <a:lvl1pPr>
              <a:defRPr sz="2400">
                <a:solidFill>
                  <a:schemeClr val="accent2"/>
                </a:solidFill>
                <a:latin typeface="+mj-ea"/>
                <a:ea typeface="+mj-ea"/>
                <a:cs typeface="OPPOSans B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0000">
                      <a:schemeClr val="accent1"/>
                    </a:gs>
                    <a:gs pos="100000">
                      <a:schemeClr val="accent3"/>
                    </a:gs>
                  </a:gsLst>
                  <a:lin ang="16200000" scaled="1"/>
                </a:gra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吴京与广大人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50D4332-DFCA-0E8E-99F9-99885D1266DC}"/>
              </a:ext>
            </a:extLst>
          </p:cNvPr>
          <p:cNvSpPr txBox="1"/>
          <p:nvPr/>
        </p:nvSpPr>
        <p:spPr>
          <a:xfrm>
            <a:off x="3839924" y="5747757"/>
            <a:ext cx="1723549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chemeClr val="accent1"/>
                    </a:gs>
                    <a:gs pos="100000">
                      <a:schemeClr val="accent3"/>
                    </a:gs>
                  </a:gsLst>
                  <a:lin ang="16200000" scaled="1"/>
                </a:gradFill>
                <a:effectLst/>
                <a:uLnTx/>
                <a:uFillTx/>
                <a:latin typeface="猫啃网烟波宋-E" panose="020B0500000000000000" pitchFamily="34" charset="-122"/>
                <a:ea typeface="猫啃网烟波宋-E" panose="020B0500000000000000" pitchFamily="34" charset="-122"/>
                <a:cs typeface="OPPOSans B" panose="00020600040101010101" pitchFamily="18" charset="-122"/>
              </a:defRPr>
            </a:lvl1pPr>
          </a:lstStyle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芭蕾舞剧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吉赛尔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9EF61C5-1F14-298A-91DE-2733A8472B65}"/>
              </a:ext>
            </a:extLst>
          </p:cNvPr>
          <p:cNvSpPr txBox="1"/>
          <p:nvPr/>
        </p:nvSpPr>
        <p:spPr>
          <a:xfrm>
            <a:off x="6614571" y="5747757"/>
            <a:ext cx="1723549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chemeClr val="accent1"/>
                    </a:gs>
                    <a:gs pos="100000">
                      <a:schemeClr val="accent3"/>
                    </a:gs>
                  </a:gsLst>
                  <a:lin ang="16200000" scaled="1"/>
                </a:gradFill>
                <a:effectLst/>
                <a:uLnTx/>
                <a:uFillTx/>
                <a:latin typeface="猫啃网烟波宋-E" panose="020B0500000000000000" pitchFamily="34" charset="-122"/>
                <a:ea typeface="猫啃网烟波宋-E" panose="020B0500000000000000" pitchFamily="34" charset="-122"/>
                <a:cs typeface="OPPOSans B" panose="00020600040101010101" pitchFamily="18" charset="-122"/>
              </a:defRPr>
            </a:lvl1pPr>
          </a:lstStyle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喜迎十九大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EAD0FF1-699E-444F-21A8-38FA9595FC04}"/>
              </a:ext>
            </a:extLst>
          </p:cNvPr>
          <p:cNvSpPr txBox="1"/>
          <p:nvPr/>
        </p:nvSpPr>
        <p:spPr>
          <a:xfrm>
            <a:off x="9389219" y="5747757"/>
            <a:ext cx="1723549" cy="4616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chemeClr val="accent1"/>
                    </a:gs>
                    <a:gs pos="100000">
                      <a:schemeClr val="accent3"/>
                    </a:gs>
                  </a:gsLst>
                  <a:lin ang="16200000" scaled="1"/>
                </a:gradFill>
                <a:effectLst/>
                <a:uLnTx/>
                <a:uFillTx/>
                <a:latin typeface="猫啃网烟波宋-E" panose="020B0500000000000000" pitchFamily="34" charset="-122"/>
                <a:ea typeface="猫啃网烟波宋-E" panose="020B0500000000000000" pitchFamily="34" charset="-122"/>
                <a:cs typeface="OPPOSans B" panose="00020600040101010101" pitchFamily="18" charset="-122"/>
              </a:defRPr>
            </a:lvl1pPr>
          </a:lstStyle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舞蹈大赛</a:t>
            </a:r>
          </a:p>
        </p:txBody>
      </p:sp>
      <p:pic>
        <p:nvPicPr>
          <p:cNvPr id="66" name="图片 65" descr="大厅里的人群&#10;&#10;描述已自动生成">
            <a:extLst>
              <a:ext uri="{FF2B5EF4-FFF2-40B4-BE49-F238E27FC236}">
                <a16:creationId xmlns:a16="http://schemas.microsoft.com/office/drawing/2014/main" id="{55112EF7-A152-8C90-E0FA-7FFABFE0BE72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0401" y="3919707"/>
            <a:ext cx="2534557" cy="1484492"/>
          </a:xfrm>
          <a:custGeom>
            <a:avLst/>
            <a:gdLst>
              <a:gd name="connsiteX0" fmla="*/ 212294 w 2534557"/>
              <a:gd name="connsiteY0" fmla="*/ 0 h 1484492"/>
              <a:gd name="connsiteX1" fmla="*/ 2322263 w 2534557"/>
              <a:gd name="connsiteY1" fmla="*/ 0 h 1484492"/>
              <a:gd name="connsiteX2" fmla="*/ 2534557 w 2534557"/>
              <a:gd name="connsiteY2" fmla="*/ 212294 h 1484492"/>
              <a:gd name="connsiteX3" fmla="*/ 2534557 w 2534557"/>
              <a:gd name="connsiteY3" fmla="*/ 1162355 h 1484492"/>
              <a:gd name="connsiteX4" fmla="*/ 2284096 w 2534557"/>
              <a:gd name="connsiteY4" fmla="*/ 1139429 h 1484492"/>
              <a:gd name="connsiteX5" fmla="*/ 1788243 w 2534557"/>
              <a:gd name="connsiteY5" fmla="*/ 1133667 h 1484492"/>
              <a:gd name="connsiteX6" fmla="*/ 117286 w 2534557"/>
              <a:gd name="connsiteY6" fmla="*/ 1439827 h 1484492"/>
              <a:gd name="connsiteX7" fmla="*/ 0 w 2534557"/>
              <a:gd name="connsiteY7" fmla="*/ 1484492 h 1484492"/>
              <a:gd name="connsiteX8" fmla="*/ 0 w 2534557"/>
              <a:gd name="connsiteY8" fmla="*/ 212294 h 1484492"/>
              <a:gd name="connsiteX9" fmla="*/ 212294 w 2534557"/>
              <a:gd name="connsiteY9" fmla="*/ 0 h 1484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34557" h="1484492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162355"/>
                </a:lnTo>
                <a:lnTo>
                  <a:pt x="2284096" y="1139429"/>
                </a:lnTo>
                <a:cubicBezTo>
                  <a:pt x="2110562" y="1127487"/>
                  <a:pt x="1944725" y="1124596"/>
                  <a:pt x="1788243" y="1133667"/>
                </a:cubicBezTo>
                <a:cubicBezTo>
                  <a:pt x="1162315" y="1169953"/>
                  <a:pt x="595350" y="1270645"/>
                  <a:pt x="117286" y="1439827"/>
                </a:cubicBezTo>
                <a:lnTo>
                  <a:pt x="0" y="1484492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</p:spPr>
      </p:pic>
      <p:pic>
        <p:nvPicPr>
          <p:cNvPr id="69" name="图片 68" descr="图片包含 跳舞, 运动, 男人, 前&#10;&#10;描述已自动生成">
            <a:extLst>
              <a:ext uri="{FF2B5EF4-FFF2-40B4-BE49-F238E27FC236}">
                <a16:creationId xmlns:a16="http://schemas.microsoft.com/office/drawing/2014/main" id="{5DE1354F-F745-9E16-6128-052BEF898352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984344" y="3919707"/>
            <a:ext cx="2534557" cy="1502738"/>
          </a:xfrm>
          <a:custGeom>
            <a:avLst/>
            <a:gdLst>
              <a:gd name="connsiteX0" fmla="*/ 212294 w 2534557"/>
              <a:gd name="connsiteY0" fmla="*/ 0 h 1502738"/>
              <a:gd name="connsiteX1" fmla="*/ 2322263 w 2534557"/>
              <a:gd name="connsiteY1" fmla="*/ 0 h 1502738"/>
              <a:gd name="connsiteX2" fmla="*/ 2534557 w 2534557"/>
              <a:gd name="connsiteY2" fmla="*/ 212294 h 1502738"/>
              <a:gd name="connsiteX3" fmla="*/ 2534557 w 2534557"/>
              <a:gd name="connsiteY3" fmla="*/ 1003023 h 1502738"/>
              <a:gd name="connsiteX4" fmla="*/ 2386756 w 2534557"/>
              <a:gd name="connsiteY4" fmla="*/ 1027467 h 1502738"/>
              <a:gd name="connsiteX5" fmla="*/ 161757 w 2534557"/>
              <a:gd name="connsiteY5" fmla="*/ 1473505 h 1502738"/>
              <a:gd name="connsiteX6" fmla="*/ 0 w 2534557"/>
              <a:gd name="connsiteY6" fmla="*/ 1502738 h 1502738"/>
              <a:gd name="connsiteX7" fmla="*/ 0 w 2534557"/>
              <a:gd name="connsiteY7" fmla="*/ 212294 h 1502738"/>
              <a:gd name="connsiteX8" fmla="*/ 212294 w 2534557"/>
              <a:gd name="connsiteY8" fmla="*/ 0 h 1502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4557" h="1502738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003023"/>
                </a:lnTo>
                <a:lnTo>
                  <a:pt x="2386756" y="1027467"/>
                </a:lnTo>
                <a:cubicBezTo>
                  <a:pt x="1770106" y="1136558"/>
                  <a:pt x="971010" y="1321700"/>
                  <a:pt x="161757" y="1473505"/>
                </a:cubicBezTo>
                <a:lnTo>
                  <a:pt x="0" y="1502738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</p:spPr>
      </p:pic>
      <p:pic>
        <p:nvPicPr>
          <p:cNvPr id="67" name="图片 66" descr="小孩们在跳舞&#10;&#10;低可信度描述已自动生成">
            <a:extLst>
              <a:ext uri="{FF2B5EF4-FFF2-40B4-BE49-F238E27FC236}">
                <a16:creationId xmlns:a16="http://schemas.microsoft.com/office/drawing/2014/main" id="{B5D1FFF5-59B0-4E90-1D52-FA83F340EF53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435049" y="3919707"/>
            <a:ext cx="2534557" cy="1639876"/>
          </a:xfrm>
          <a:custGeom>
            <a:avLst/>
            <a:gdLst>
              <a:gd name="connsiteX0" fmla="*/ 212294 w 2534557"/>
              <a:gd name="connsiteY0" fmla="*/ 0 h 1639876"/>
              <a:gd name="connsiteX1" fmla="*/ 2322263 w 2534557"/>
              <a:gd name="connsiteY1" fmla="*/ 0 h 1639876"/>
              <a:gd name="connsiteX2" fmla="*/ 2534557 w 2534557"/>
              <a:gd name="connsiteY2" fmla="*/ 212294 h 1639876"/>
              <a:gd name="connsiteX3" fmla="*/ 2534557 w 2534557"/>
              <a:gd name="connsiteY3" fmla="*/ 1639876 h 1639876"/>
              <a:gd name="connsiteX4" fmla="*/ 2482396 w 2534557"/>
              <a:gd name="connsiteY4" fmla="*/ 1633219 h 1639876"/>
              <a:gd name="connsiteX5" fmla="*/ 51480 w 2534557"/>
              <a:gd name="connsiteY5" fmla="*/ 1199492 h 1639876"/>
              <a:gd name="connsiteX6" fmla="*/ 0 w 2534557"/>
              <a:gd name="connsiteY6" fmla="*/ 1192832 h 1639876"/>
              <a:gd name="connsiteX7" fmla="*/ 0 w 2534557"/>
              <a:gd name="connsiteY7" fmla="*/ 212294 h 1639876"/>
              <a:gd name="connsiteX8" fmla="*/ 212294 w 2534557"/>
              <a:gd name="connsiteY8" fmla="*/ 0 h 1639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4557" h="1639876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639876"/>
                </a:lnTo>
                <a:lnTo>
                  <a:pt x="2482396" y="1633219"/>
                </a:lnTo>
                <a:cubicBezTo>
                  <a:pt x="1646237" y="1514724"/>
                  <a:pt x="800553" y="1308009"/>
                  <a:pt x="51480" y="1199492"/>
                </a:cubicBezTo>
                <a:lnTo>
                  <a:pt x="0" y="1192832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</p:spPr>
      </p:pic>
      <p:pic>
        <p:nvPicPr>
          <p:cNvPr id="68" name="图片 67" descr="一群人在台上表演&#10;&#10;低可信度描述已自动生成">
            <a:extLst>
              <a:ext uri="{FF2B5EF4-FFF2-40B4-BE49-F238E27FC236}">
                <a16:creationId xmlns:a16="http://schemas.microsoft.com/office/drawing/2014/main" id="{CCE1B241-76B6-54A1-866C-E776ED6570BE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209697" y="3919707"/>
            <a:ext cx="2534557" cy="1722614"/>
          </a:xfrm>
          <a:custGeom>
            <a:avLst/>
            <a:gdLst>
              <a:gd name="connsiteX0" fmla="*/ 212294 w 2534557"/>
              <a:gd name="connsiteY0" fmla="*/ 0 h 1722614"/>
              <a:gd name="connsiteX1" fmla="*/ 2322263 w 2534557"/>
              <a:gd name="connsiteY1" fmla="*/ 0 h 1722614"/>
              <a:gd name="connsiteX2" fmla="*/ 2534557 w 2534557"/>
              <a:gd name="connsiteY2" fmla="*/ 212294 h 1722614"/>
              <a:gd name="connsiteX3" fmla="*/ 2534557 w 2534557"/>
              <a:gd name="connsiteY3" fmla="*/ 1545224 h 1722614"/>
              <a:gd name="connsiteX4" fmla="*/ 2244290 w 2534557"/>
              <a:gd name="connsiteY4" fmla="*/ 1592908 h 1722614"/>
              <a:gd name="connsiteX5" fmla="*/ 941576 w 2534557"/>
              <a:gd name="connsiteY5" fmla="*/ 1721495 h 1722614"/>
              <a:gd name="connsiteX6" fmla="*/ 20654 w 2534557"/>
              <a:gd name="connsiteY6" fmla="*/ 1673155 h 1722614"/>
              <a:gd name="connsiteX7" fmla="*/ 0 w 2534557"/>
              <a:gd name="connsiteY7" fmla="*/ 1670519 h 1722614"/>
              <a:gd name="connsiteX8" fmla="*/ 0 w 2534557"/>
              <a:gd name="connsiteY8" fmla="*/ 212294 h 1722614"/>
              <a:gd name="connsiteX9" fmla="*/ 212294 w 2534557"/>
              <a:gd name="connsiteY9" fmla="*/ 0 h 172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34557" h="1722614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545224"/>
                </a:lnTo>
                <a:lnTo>
                  <a:pt x="2244290" y="1592908"/>
                </a:lnTo>
                <a:cubicBezTo>
                  <a:pt x="1786580" y="1663665"/>
                  <a:pt x="1341626" y="1713331"/>
                  <a:pt x="941576" y="1721495"/>
                </a:cubicBezTo>
                <a:cubicBezTo>
                  <a:pt x="641539" y="1727618"/>
                  <a:pt x="332699" y="1708228"/>
                  <a:pt x="20654" y="1673155"/>
                </a:cubicBezTo>
                <a:lnTo>
                  <a:pt x="0" y="1670519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</p:spPr>
      </p:pic>
      <p:sp>
        <p:nvSpPr>
          <p:cNvPr id="31" name="任意多边形 59">
            <a:extLst>
              <a:ext uri="{FF2B5EF4-FFF2-40B4-BE49-F238E27FC236}">
                <a16:creationId xmlns:a16="http://schemas.microsoft.com/office/drawing/2014/main" id="{563A1976-AACB-CF15-CA8D-B0B93BB30FFF}"/>
              </a:ext>
            </a:extLst>
          </p:cNvPr>
          <p:cNvSpPr/>
          <p:nvPr/>
        </p:nvSpPr>
        <p:spPr>
          <a:xfrm>
            <a:off x="659144" y="3922884"/>
            <a:ext cx="2534557" cy="1484492"/>
          </a:xfrm>
          <a:custGeom>
            <a:avLst/>
            <a:gdLst>
              <a:gd name="connsiteX0" fmla="*/ 212294 w 2534557"/>
              <a:gd name="connsiteY0" fmla="*/ 0 h 1484492"/>
              <a:gd name="connsiteX1" fmla="*/ 2322263 w 2534557"/>
              <a:gd name="connsiteY1" fmla="*/ 0 h 1484492"/>
              <a:gd name="connsiteX2" fmla="*/ 2534557 w 2534557"/>
              <a:gd name="connsiteY2" fmla="*/ 212294 h 1484492"/>
              <a:gd name="connsiteX3" fmla="*/ 2534557 w 2534557"/>
              <a:gd name="connsiteY3" fmla="*/ 1162355 h 1484492"/>
              <a:gd name="connsiteX4" fmla="*/ 2284096 w 2534557"/>
              <a:gd name="connsiteY4" fmla="*/ 1139429 h 1484492"/>
              <a:gd name="connsiteX5" fmla="*/ 1788243 w 2534557"/>
              <a:gd name="connsiteY5" fmla="*/ 1133667 h 1484492"/>
              <a:gd name="connsiteX6" fmla="*/ 117286 w 2534557"/>
              <a:gd name="connsiteY6" fmla="*/ 1439827 h 1484492"/>
              <a:gd name="connsiteX7" fmla="*/ 0 w 2534557"/>
              <a:gd name="connsiteY7" fmla="*/ 1484492 h 1484492"/>
              <a:gd name="connsiteX8" fmla="*/ 0 w 2534557"/>
              <a:gd name="connsiteY8" fmla="*/ 212294 h 1484492"/>
              <a:gd name="connsiteX9" fmla="*/ 212294 w 2534557"/>
              <a:gd name="connsiteY9" fmla="*/ 0 h 1484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34557" h="1484492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162355"/>
                </a:lnTo>
                <a:lnTo>
                  <a:pt x="2284096" y="1139429"/>
                </a:lnTo>
                <a:cubicBezTo>
                  <a:pt x="2110562" y="1127487"/>
                  <a:pt x="1944725" y="1124596"/>
                  <a:pt x="1788243" y="1133667"/>
                </a:cubicBezTo>
                <a:cubicBezTo>
                  <a:pt x="1162315" y="1169953"/>
                  <a:pt x="595350" y="1270645"/>
                  <a:pt x="117286" y="1439827"/>
                </a:cubicBezTo>
                <a:lnTo>
                  <a:pt x="0" y="1484492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9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任意多边形 60">
            <a:extLst>
              <a:ext uri="{FF2B5EF4-FFF2-40B4-BE49-F238E27FC236}">
                <a16:creationId xmlns:a16="http://schemas.microsoft.com/office/drawing/2014/main" id="{22CE7D67-4AFA-3B2E-9C98-02BE39F067CF}"/>
              </a:ext>
            </a:extLst>
          </p:cNvPr>
          <p:cNvSpPr/>
          <p:nvPr/>
        </p:nvSpPr>
        <p:spPr>
          <a:xfrm>
            <a:off x="3435048" y="3903887"/>
            <a:ext cx="2534557" cy="1639876"/>
          </a:xfrm>
          <a:custGeom>
            <a:avLst/>
            <a:gdLst>
              <a:gd name="connsiteX0" fmla="*/ 212294 w 2534557"/>
              <a:gd name="connsiteY0" fmla="*/ 0 h 1639876"/>
              <a:gd name="connsiteX1" fmla="*/ 2322263 w 2534557"/>
              <a:gd name="connsiteY1" fmla="*/ 0 h 1639876"/>
              <a:gd name="connsiteX2" fmla="*/ 2534557 w 2534557"/>
              <a:gd name="connsiteY2" fmla="*/ 212294 h 1639876"/>
              <a:gd name="connsiteX3" fmla="*/ 2534557 w 2534557"/>
              <a:gd name="connsiteY3" fmla="*/ 1639876 h 1639876"/>
              <a:gd name="connsiteX4" fmla="*/ 2482396 w 2534557"/>
              <a:gd name="connsiteY4" fmla="*/ 1633219 h 1639876"/>
              <a:gd name="connsiteX5" fmla="*/ 51480 w 2534557"/>
              <a:gd name="connsiteY5" fmla="*/ 1199492 h 1639876"/>
              <a:gd name="connsiteX6" fmla="*/ 0 w 2534557"/>
              <a:gd name="connsiteY6" fmla="*/ 1192832 h 1639876"/>
              <a:gd name="connsiteX7" fmla="*/ 0 w 2534557"/>
              <a:gd name="connsiteY7" fmla="*/ 212294 h 1639876"/>
              <a:gd name="connsiteX8" fmla="*/ 212294 w 2534557"/>
              <a:gd name="connsiteY8" fmla="*/ 0 h 1639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4557" h="1639876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639876"/>
                </a:lnTo>
                <a:lnTo>
                  <a:pt x="2482396" y="1633219"/>
                </a:lnTo>
                <a:cubicBezTo>
                  <a:pt x="1646237" y="1514724"/>
                  <a:pt x="800553" y="1308009"/>
                  <a:pt x="51480" y="1199492"/>
                </a:cubicBezTo>
                <a:lnTo>
                  <a:pt x="0" y="1192832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9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任意多边形 61">
            <a:extLst>
              <a:ext uri="{FF2B5EF4-FFF2-40B4-BE49-F238E27FC236}">
                <a16:creationId xmlns:a16="http://schemas.microsoft.com/office/drawing/2014/main" id="{A38E86D0-E921-92DD-BC0A-769E7C34B113}"/>
              </a:ext>
            </a:extLst>
          </p:cNvPr>
          <p:cNvSpPr/>
          <p:nvPr/>
        </p:nvSpPr>
        <p:spPr>
          <a:xfrm>
            <a:off x="6209696" y="3903887"/>
            <a:ext cx="2534557" cy="1722614"/>
          </a:xfrm>
          <a:custGeom>
            <a:avLst/>
            <a:gdLst>
              <a:gd name="connsiteX0" fmla="*/ 212294 w 2534557"/>
              <a:gd name="connsiteY0" fmla="*/ 0 h 1722614"/>
              <a:gd name="connsiteX1" fmla="*/ 2322263 w 2534557"/>
              <a:gd name="connsiteY1" fmla="*/ 0 h 1722614"/>
              <a:gd name="connsiteX2" fmla="*/ 2534557 w 2534557"/>
              <a:gd name="connsiteY2" fmla="*/ 212294 h 1722614"/>
              <a:gd name="connsiteX3" fmla="*/ 2534557 w 2534557"/>
              <a:gd name="connsiteY3" fmla="*/ 1545224 h 1722614"/>
              <a:gd name="connsiteX4" fmla="*/ 2244290 w 2534557"/>
              <a:gd name="connsiteY4" fmla="*/ 1592908 h 1722614"/>
              <a:gd name="connsiteX5" fmla="*/ 941576 w 2534557"/>
              <a:gd name="connsiteY5" fmla="*/ 1721495 h 1722614"/>
              <a:gd name="connsiteX6" fmla="*/ 20654 w 2534557"/>
              <a:gd name="connsiteY6" fmla="*/ 1673155 h 1722614"/>
              <a:gd name="connsiteX7" fmla="*/ 0 w 2534557"/>
              <a:gd name="connsiteY7" fmla="*/ 1670519 h 1722614"/>
              <a:gd name="connsiteX8" fmla="*/ 0 w 2534557"/>
              <a:gd name="connsiteY8" fmla="*/ 212294 h 1722614"/>
              <a:gd name="connsiteX9" fmla="*/ 212294 w 2534557"/>
              <a:gd name="connsiteY9" fmla="*/ 0 h 172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34557" h="1722614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545224"/>
                </a:lnTo>
                <a:lnTo>
                  <a:pt x="2244290" y="1592908"/>
                </a:lnTo>
                <a:cubicBezTo>
                  <a:pt x="1786580" y="1663665"/>
                  <a:pt x="1341626" y="1713331"/>
                  <a:pt x="941576" y="1721495"/>
                </a:cubicBezTo>
                <a:cubicBezTo>
                  <a:pt x="641539" y="1727618"/>
                  <a:pt x="332699" y="1708228"/>
                  <a:pt x="20654" y="1673155"/>
                </a:cubicBezTo>
                <a:lnTo>
                  <a:pt x="0" y="1670519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9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任意多边形 62">
            <a:extLst>
              <a:ext uri="{FF2B5EF4-FFF2-40B4-BE49-F238E27FC236}">
                <a16:creationId xmlns:a16="http://schemas.microsoft.com/office/drawing/2014/main" id="{A97BA5FA-1CEA-B830-88DC-A13A7B3D3D58}"/>
              </a:ext>
            </a:extLst>
          </p:cNvPr>
          <p:cNvSpPr/>
          <p:nvPr/>
        </p:nvSpPr>
        <p:spPr>
          <a:xfrm>
            <a:off x="8984343" y="3903887"/>
            <a:ext cx="2534557" cy="1502738"/>
          </a:xfrm>
          <a:custGeom>
            <a:avLst/>
            <a:gdLst>
              <a:gd name="connsiteX0" fmla="*/ 212294 w 2534557"/>
              <a:gd name="connsiteY0" fmla="*/ 0 h 1502738"/>
              <a:gd name="connsiteX1" fmla="*/ 2322263 w 2534557"/>
              <a:gd name="connsiteY1" fmla="*/ 0 h 1502738"/>
              <a:gd name="connsiteX2" fmla="*/ 2534557 w 2534557"/>
              <a:gd name="connsiteY2" fmla="*/ 212294 h 1502738"/>
              <a:gd name="connsiteX3" fmla="*/ 2534557 w 2534557"/>
              <a:gd name="connsiteY3" fmla="*/ 1003023 h 1502738"/>
              <a:gd name="connsiteX4" fmla="*/ 2386756 w 2534557"/>
              <a:gd name="connsiteY4" fmla="*/ 1027467 h 1502738"/>
              <a:gd name="connsiteX5" fmla="*/ 161757 w 2534557"/>
              <a:gd name="connsiteY5" fmla="*/ 1473505 h 1502738"/>
              <a:gd name="connsiteX6" fmla="*/ 0 w 2534557"/>
              <a:gd name="connsiteY6" fmla="*/ 1502738 h 1502738"/>
              <a:gd name="connsiteX7" fmla="*/ 0 w 2534557"/>
              <a:gd name="connsiteY7" fmla="*/ 212294 h 1502738"/>
              <a:gd name="connsiteX8" fmla="*/ 212294 w 2534557"/>
              <a:gd name="connsiteY8" fmla="*/ 0 h 1502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4557" h="1502738">
                <a:moveTo>
                  <a:pt x="212294" y="0"/>
                </a:moveTo>
                <a:lnTo>
                  <a:pt x="2322263" y="0"/>
                </a:lnTo>
                <a:cubicBezTo>
                  <a:pt x="2439510" y="0"/>
                  <a:pt x="2534557" y="95047"/>
                  <a:pt x="2534557" y="212294"/>
                </a:cubicBezTo>
                <a:lnTo>
                  <a:pt x="2534557" y="1003023"/>
                </a:lnTo>
                <a:lnTo>
                  <a:pt x="2386756" y="1027467"/>
                </a:lnTo>
                <a:cubicBezTo>
                  <a:pt x="1770106" y="1136558"/>
                  <a:pt x="971010" y="1321700"/>
                  <a:pt x="161757" y="1473505"/>
                </a:cubicBezTo>
                <a:lnTo>
                  <a:pt x="0" y="1502738"/>
                </a:lnTo>
                <a:lnTo>
                  <a:pt x="0" y="212294"/>
                </a:lnTo>
                <a:cubicBezTo>
                  <a:pt x="0" y="95047"/>
                  <a:pt x="95047" y="0"/>
                  <a:pt x="21229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9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9D8C26F-F08A-F296-F331-371CB996272A}"/>
              </a:ext>
            </a:extLst>
          </p:cNvPr>
          <p:cNvSpPr txBox="1">
            <a:spLocks/>
          </p:cNvSpPr>
          <p:nvPr/>
        </p:nvSpPr>
        <p:spPr>
          <a:xfrm>
            <a:off x="1292905" y="370846"/>
            <a:ext cx="4194838" cy="515166"/>
          </a:xfrm>
          <a:custGeom>
            <a:avLst/>
            <a:gdLst/>
            <a:ahLst/>
            <a:cxnLst/>
            <a:rect l="l" t="t" r="r" b="b"/>
            <a:pathLst>
              <a:path w="4194838" h="515166">
                <a:moveTo>
                  <a:pt x="1256509" y="325016"/>
                </a:moveTo>
                <a:lnTo>
                  <a:pt x="1239345" y="326530"/>
                </a:lnTo>
                <a:cubicBezTo>
                  <a:pt x="1224201" y="328213"/>
                  <a:pt x="1216628" y="336627"/>
                  <a:pt x="1216628" y="351772"/>
                </a:cubicBezTo>
                <a:cubicBezTo>
                  <a:pt x="1216628" y="367926"/>
                  <a:pt x="1224201" y="375162"/>
                  <a:pt x="1239345" y="373479"/>
                </a:cubicBezTo>
                <a:lnTo>
                  <a:pt x="1256509" y="371965"/>
                </a:lnTo>
                <a:cubicBezTo>
                  <a:pt x="1271654" y="370282"/>
                  <a:pt x="1279226" y="361868"/>
                  <a:pt x="1279226" y="346723"/>
                </a:cubicBezTo>
                <a:cubicBezTo>
                  <a:pt x="1279226" y="330569"/>
                  <a:pt x="1271654" y="323333"/>
                  <a:pt x="1256509" y="325016"/>
                </a:cubicBezTo>
                <a:close/>
                <a:moveTo>
                  <a:pt x="2152069" y="277562"/>
                </a:moveTo>
                <a:cubicBezTo>
                  <a:pt x="2167213" y="276216"/>
                  <a:pt x="2174786" y="283115"/>
                  <a:pt x="2174786" y="298260"/>
                </a:cubicBezTo>
                <a:cubicBezTo>
                  <a:pt x="2171757" y="309366"/>
                  <a:pt x="2165194" y="315424"/>
                  <a:pt x="2155098" y="316434"/>
                </a:cubicBezTo>
                <a:lnTo>
                  <a:pt x="2048580" y="322997"/>
                </a:lnTo>
                <a:cubicBezTo>
                  <a:pt x="2033435" y="324343"/>
                  <a:pt x="2026704" y="317275"/>
                  <a:pt x="2028387" y="301794"/>
                </a:cubicBezTo>
                <a:cubicBezTo>
                  <a:pt x="2029733" y="291024"/>
                  <a:pt x="2035791" y="285303"/>
                  <a:pt x="2046560" y="284630"/>
                </a:cubicBezTo>
                <a:close/>
                <a:moveTo>
                  <a:pt x="1258529" y="257369"/>
                </a:moveTo>
                <a:lnTo>
                  <a:pt x="1239345" y="259389"/>
                </a:lnTo>
                <a:cubicBezTo>
                  <a:pt x="1224201" y="261071"/>
                  <a:pt x="1216628" y="269485"/>
                  <a:pt x="1216628" y="284630"/>
                </a:cubicBezTo>
                <a:cubicBezTo>
                  <a:pt x="1216628" y="298765"/>
                  <a:pt x="1223696" y="304991"/>
                  <a:pt x="1237831" y="303308"/>
                </a:cubicBezTo>
                <a:lnTo>
                  <a:pt x="1256509" y="301794"/>
                </a:lnTo>
                <a:cubicBezTo>
                  <a:pt x="1271654" y="300111"/>
                  <a:pt x="1279226" y="291697"/>
                  <a:pt x="1279226" y="276553"/>
                </a:cubicBezTo>
                <a:cubicBezTo>
                  <a:pt x="1279226" y="262418"/>
                  <a:pt x="1272327" y="256023"/>
                  <a:pt x="1258529" y="257369"/>
                </a:cubicBezTo>
                <a:close/>
                <a:moveTo>
                  <a:pt x="2933785" y="225565"/>
                </a:moveTo>
                <a:cubicBezTo>
                  <a:pt x="2929074" y="285471"/>
                  <a:pt x="2911741" y="331915"/>
                  <a:pt x="2881789" y="364897"/>
                </a:cubicBezTo>
                <a:cubicBezTo>
                  <a:pt x="2861932" y="386773"/>
                  <a:pt x="2835681" y="403769"/>
                  <a:pt x="2803036" y="415884"/>
                </a:cubicBezTo>
                <a:cubicBezTo>
                  <a:pt x="2800680" y="416894"/>
                  <a:pt x="2798829" y="416642"/>
                  <a:pt x="2797483" y="415127"/>
                </a:cubicBezTo>
                <a:lnTo>
                  <a:pt x="2797483" y="420428"/>
                </a:lnTo>
                <a:cubicBezTo>
                  <a:pt x="2797483" y="435573"/>
                  <a:pt x="2805055" y="442472"/>
                  <a:pt x="2820200" y="441126"/>
                </a:cubicBezTo>
                <a:lnTo>
                  <a:pt x="3070088" y="415884"/>
                </a:lnTo>
                <a:cubicBezTo>
                  <a:pt x="3085233" y="414538"/>
                  <a:pt x="3092805" y="406293"/>
                  <a:pt x="3092805" y="391148"/>
                </a:cubicBezTo>
                <a:lnTo>
                  <a:pt x="3092805" y="344467"/>
                </a:lnTo>
                <a:lnTo>
                  <a:pt x="3089525" y="356820"/>
                </a:lnTo>
                <a:cubicBezTo>
                  <a:pt x="3086664" y="361532"/>
                  <a:pt x="3082373" y="365570"/>
                  <a:pt x="3076651" y="368936"/>
                </a:cubicBezTo>
                <a:cubicBezTo>
                  <a:pt x="3065882" y="374994"/>
                  <a:pt x="3048044" y="379369"/>
                  <a:pt x="3023139" y="382061"/>
                </a:cubicBezTo>
                <a:lnTo>
                  <a:pt x="2997394" y="384585"/>
                </a:lnTo>
                <a:cubicBezTo>
                  <a:pt x="2978210" y="386268"/>
                  <a:pt x="2965590" y="384080"/>
                  <a:pt x="2959531" y="378022"/>
                </a:cubicBezTo>
                <a:cubicBezTo>
                  <a:pt x="2953473" y="371965"/>
                  <a:pt x="2950445" y="359849"/>
                  <a:pt x="2950445" y="341675"/>
                </a:cubicBezTo>
                <a:lnTo>
                  <a:pt x="2950445" y="240710"/>
                </a:lnTo>
                <a:cubicBezTo>
                  <a:pt x="2950445" y="229604"/>
                  <a:pt x="2944891" y="224556"/>
                  <a:pt x="2933785" y="225565"/>
                </a:cubicBezTo>
                <a:close/>
                <a:moveTo>
                  <a:pt x="3092805" y="202975"/>
                </a:moveTo>
                <a:lnTo>
                  <a:pt x="3091795" y="205372"/>
                </a:lnTo>
                <a:cubicBezTo>
                  <a:pt x="3088430" y="208738"/>
                  <a:pt x="3083382" y="210757"/>
                  <a:pt x="3076651" y="211430"/>
                </a:cubicBezTo>
                <a:lnTo>
                  <a:pt x="3034750" y="215469"/>
                </a:lnTo>
                <a:cubicBezTo>
                  <a:pt x="3019606" y="217152"/>
                  <a:pt x="3012033" y="225565"/>
                  <a:pt x="3012033" y="240710"/>
                </a:cubicBezTo>
                <a:lnTo>
                  <a:pt x="3014557" y="302299"/>
                </a:lnTo>
                <a:cubicBezTo>
                  <a:pt x="3014894" y="317443"/>
                  <a:pt x="3025495" y="322997"/>
                  <a:pt x="3046361" y="318958"/>
                </a:cubicBezTo>
                <a:cubicBezTo>
                  <a:pt x="3050400" y="310544"/>
                  <a:pt x="3055617" y="296409"/>
                  <a:pt x="3062011" y="276553"/>
                </a:cubicBezTo>
                <a:cubicBezTo>
                  <a:pt x="3065713" y="266456"/>
                  <a:pt x="3070929" y="262586"/>
                  <a:pt x="3077661" y="264942"/>
                </a:cubicBezTo>
                <a:lnTo>
                  <a:pt x="3079175" y="294222"/>
                </a:lnTo>
                <a:cubicBezTo>
                  <a:pt x="3079512" y="309030"/>
                  <a:pt x="3084055" y="322323"/>
                  <a:pt x="3092805" y="334103"/>
                </a:cubicBezTo>
                <a:close/>
                <a:moveTo>
                  <a:pt x="4125047" y="193888"/>
                </a:moveTo>
                <a:cubicBezTo>
                  <a:pt x="4126140" y="193635"/>
                  <a:pt x="4127361" y="193930"/>
                  <a:pt x="4128706" y="194771"/>
                </a:cubicBezTo>
                <a:cubicBezTo>
                  <a:pt x="4154957" y="211935"/>
                  <a:pt x="4176833" y="227248"/>
                  <a:pt x="4194334" y="240710"/>
                </a:cubicBezTo>
                <a:cubicBezTo>
                  <a:pt x="4194334" y="244076"/>
                  <a:pt x="4192988" y="246936"/>
                  <a:pt x="4190295" y="249292"/>
                </a:cubicBezTo>
                <a:cubicBezTo>
                  <a:pt x="4186929" y="252994"/>
                  <a:pt x="4181713" y="255350"/>
                  <a:pt x="4174645" y="256360"/>
                </a:cubicBezTo>
                <a:lnTo>
                  <a:pt x="4029256" y="270495"/>
                </a:lnTo>
                <a:cubicBezTo>
                  <a:pt x="4014111" y="272177"/>
                  <a:pt x="4010914" y="278404"/>
                  <a:pt x="4019665" y="289173"/>
                </a:cubicBezTo>
                <a:cubicBezTo>
                  <a:pt x="4030097" y="303645"/>
                  <a:pt x="4051300" y="319463"/>
                  <a:pt x="4083272" y="336627"/>
                </a:cubicBezTo>
                <a:cubicBezTo>
                  <a:pt x="4118273" y="355137"/>
                  <a:pt x="4153947" y="368263"/>
                  <a:pt x="4190295" y="376003"/>
                </a:cubicBezTo>
                <a:cubicBezTo>
                  <a:pt x="4195343" y="377013"/>
                  <a:pt x="4196185" y="381388"/>
                  <a:pt x="4192819" y="389129"/>
                </a:cubicBezTo>
                <a:cubicBezTo>
                  <a:pt x="4182723" y="392831"/>
                  <a:pt x="4173804" y="399394"/>
                  <a:pt x="4166063" y="408817"/>
                </a:cubicBezTo>
                <a:lnTo>
                  <a:pt x="4154957" y="423457"/>
                </a:lnTo>
                <a:cubicBezTo>
                  <a:pt x="4146880" y="439275"/>
                  <a:pt x="4135942" y="444155"/>
                  <a:pt x="4122143" y="438097"/>
                </a:cubicBezTo>
                <a:cubicBezTo>
                  <a:pt x="4064930" y="416221"/>
                  <a:pt x="4023871" y="374489"/>
                  <a:pt x="3998966" y="312900"/>
                </a:cubicBezTo>
                <a:cubicBezTo>
                  <a:pt x="3991898" y="296746"/>
                  <a:pt x="3988365" y="296241"/>
                  <a:pt x="3988365" y="311386"/>
                </a:cubicBezTo>
                <a:lnTo>
                  <a:pt x="3988365" y="467377"/>
                </a:lnTo>
                <a:cubicBezTo>
                  <a:pt x="3988365" y="469396"/>
                  <a:pt x="3987523" y="471415"/>
                  <a:pt x="3985841" y="473434"/>
                </a:cubicBezTo>
                <a:cubicBezTo>
                  <a:pt x="3983148" y="476800"/>
                  <a:pt x="3976586" y="480839"/>
                  <a:pt x="3966153" y="485550"/>
                </a:cubicBezTo>
                <a:cubicBezTo>
                  <a:pt x="3956056" y="490262"/>
                  <a:pt x="3945455" y="493123"/>
                  <a:pt x="3934348" y="494132"/>
                </a:cubicBezTo>
                <a:cubicBezTo>
                  <a:pt x="3923915" y="492113"/>
                  <a:pt x="3918699" y="486223"/>
                  <a:pt x="3918699" y="476463"/>
                </a:cubicBezTo>
                <a:lnTo>
                  <a:pt x="3918699" y="367421"/>
                </a:lnTo>
                <a:cubicBezTo>
                  <a:pt x="3918699" y="352277"/>
                  <a:pt x="3913819" y="350425"/>
                  <a:pt x="3904059" y="361868"/>
                </a:cubicBezTo>
                <a:cubicBezTo>
                  <a:pt x="3866702" y="408985"/>
                  <a:pt x="3806628" y="452232"/>
                  <a:pt x="3723837" y="491608"/>
                </a:cubicBezTo>
                <a:cubicBezTo>
                  <a:pt x="3721144" y="492281"/>
                  <a:pt x="3719293" y="491776"/>
                  <a:pt x="3718283" y="490094"/>
                </a:cubicBezTo>
                <a:cubicBezTo>
                  <a:pt x="3716601" y="481680"/>
                  <a:pt x="3718620" y="475454"/>
                  <a:pt x="3724342" y="471415"/>
                </a:cubicBezTo>
                <a:cubicBezTo>
                  <a:pt x="3754631" y="450212"/>
                  <a:pt x="3783574" y="422784"/>
                  <a:pt x="3811171" y="389129"/>
                </a:cubicBezTo>
                <a:cubicBezTo>
                  <a:pt x="3839105" y="354801"/>
                  <a:pt x="3858120" y="327035"/>
                  <a:pt x="3868216" y="305833"/>
                </a:cubicBezTo>
                <a:cubicBezTo>
                  <a:pt x="3875285" y="292371"/>
                  <a:pt x="3871246" y="286481"/>
                  <a:pt x="3856101" y="288164"/>
                </a:cubicBezTo>
                <a:lnTo>
                  <a:pt x="3741505" y="296241"/>
                </a:lnTo>
                <a:cubicBezTo>
                  <a:pt x="3730063" y="297587"/>
                  <a:pt x="3724509" y="291361"/>
                  <a:pt x="3724846" y="277562"/>
                </a:cubicBezTo>
                <a:lnTo>
                  <a:pt x="3895982" y="260398"/>
                </a:lnTo>
                <a:cubicBezTo>
                  <a:pt x="3911127" y="258715"/>
                  <a:pt x="3918699" y="250302"/>
                  <a:pt x="3918699" y="235157"/>
                </a:cubicBezTo>
                <a:lnTo>
                  <a:pt x="3920213" y="225565"/>
                </a:lnTo>
                <a:cubicBezTo>
                  <a:pt x="3921560" y="210421"/>
                  <a:pt x="3924421" y="202848"/>
                  <a:pt x="3928795" y="202848"/>
                </a:cubicBezTo>
                <a:lnTo>
                  <a:pt x="3993918" y="204868"/>
                </a:lnTo>
                <a:cubicBezTo>
                  <a:pt x="4001322" y="205204"/>
                  <a:pt x="4003510" y="209243"/>
                  <a:pt x="4000480" y="216983"/>
                </a:cubicBezTo>
                <a:cubicBezTo>
                  <a:pt x="3992403" y="222032"/>
                  <a:pt x="3988365" y="229099"/>
                  <a:pt x="3988365" y="238186"/>
                </a:cubicBezTo>
                <a:cubicBezTo>
                  <a:pt x="3988365" y="246600"/>
                  <a:pt x="3992572" y="250470"/>
                  <a:pt x="4000985" y="249797"/>
                </a:cubicBezTo>
                <a:lnTo>
                  <a:pt x="4088320" y="241215"/>
                </a:lnTo>
                <a:lnTo>
                  <a:pt x="4122143" y="196285"/>
                </a:lnTo>
                <a:cubicBezTo>
                  <a:pt x="4122985" y="194939"/>
                  <a:pt x="4123952" y="194140"/>
                  <a:pt x="4125047" y="193888"/>
                </a:cubicBezTo>
                <a:close/>
                <a:moveTo>
                  <a:pt x="3774824" y="125610"/>
                </a:moveTo>
                <a:cubicBezTo>
                  <a:pt x="3824633" y="132004"/>
                  <a:pt x="3855259" y="148159"/>
                  <a:pt x="3866702" y="174073"/>
                </a:cubicBezTo>
                <a:cubicBezTo>
                  <a:pt x="3869731" y="181141"/>
                  <a:pt x="3871246" y="188040"/>
                  <a:pt x="3871246" y="194771"/>
                </a:cubicBezTo>
                <a:cubicBezTo>
                  <a:pt x="3871246" y="204194"/>
                  <a:pt x="3868048" y="213113"/>
                  <a:pt x="3861654" y="221527"/>
                </a:cubicBezTo>
                <a:cubicBezTo>
                  <a:pt x="3854250" y="230614"/>
                  <a:pt x="3845836" y="235662"/>
                  <a:pt x="3836413" y="236672"/>
                </a:cubicBezTo>
                <a:cubicBezTo>
                  <a:pt x="3825979" y="237681"/>
                  <a:pt x="3815547" y="233643"/>
                  <a:pt x="3805113" y="224556"/>
                </a:cubicBezTo>
                <a:cubicBezTo>
                  <a:pt x="3802421" y="195612"/>
                  <a:pt x="3791651" y="165660"/>
                  <a:pt x="3772804" y="134697"/>
                </a:cubicBezTo>
                <a:cubicBezTo>
                  <a:pt x="3770785" y="130995"/>
                  <a:pt x="3771458" y="127966"/>
                  <a:pt x="3774824" y="125610"/>
                </a:cubicBezTo>
                <a:close/>
                <a:moveTo>
                  <a:pt x="3917027" y="105827"/>
                </a:moveTo>
                <a:cubicBezTo>
                  <a:pt x="3920413" y="105638"/>
                  <a:pt x="3924504" y="106006"/>
                  <a:pt x="3929300" y="106932"/>
                </a:cubicBezTo>
                <a:cubicBezTo>
                  <a:pt x="3957571" y="109287"/>
                  <a:pt x="3976418" y="122581"/>
                  <a:pt x="3985841" y="146813"/>
                </a:cubicBezTo>
                <a:cubicBezTo>
                  <a:pt x="3988197" y="152198"/>
                  <a:pt x="3989374" y="157582"/>
                  <a:pt x="3989374" y="162967"/>
                </a:cubicBezTo>
                <a:cubicBezTo>
                  <a:pt x="3989374" y="173064"/>
                  <a:pt x="3985504" y="182319"/>
                  <a:pt x="3977763" y="190732"/>
                </a:cubicBezTo>
                <a:cubicBezTo>
                  <a:pt x="3970359" y="198473"/>
                  <a:pt x="3962282" y="202680"/>
                  <a:pt x="3953532" y="203353"/>
                </a:cubicBezTo>
                <a:cubicBezTo>
                  <a:pt x="3947810" y="204026"/>
                  <a:pt x="3941584" y="203185"/>
                  <a:pt x="3934853" y="200829"/>
                </a:cubicBezTo>
                <a:cubicBezTo>
                  <a:pt x="3932161" y="199819"/>
                  <a:pt x="3929637" y="198389"/>
                  <a:pt x="3927282" y="196538"/>
                </a:cubicBezTo>
                <a:cubicBezTo>
                  <a:pt x="3924925" y="194687"/>
                  <a:pt x="3923242" y="192752"/>
                  <a:pt x="3922233" y="190732"/>
                </a:cubicBezTo>
                <a:lnTo>
                  <a:pt x="3905573" y="122581"/>
                </a:lnTo>
                <a:cubicBezTo>
                  <a:pt x="3903049" y="111980"/>
                  <a:pt x="3906867" y="106395"/>
                  <a:pt x="3917027" y="105827"/>
                </a:cubicBezTo>
                <a:close/>
                <a:moveTo>
                  <a:pt x="3019101" y="85855"/>
                </a:moveTo>
                <a:cubicBezTo>
                  <a:pt x="3025327" y="85434"/>
                  <a:pt x="3031890" y="87580"/>
                  <a:pt x="3038789" y="92292"/>
                </a:cubicBezTo>
                <a:lnTo>
                  <a:pt x="3075641" y="118542"/>
                </a:lnTo>
                <a:cubicBezTo>
                  <a:pt x="3075641" y="121908"/>
                  <a:pt x="3074295" y="124937"/>
                  <a:pt x="3071603" y="127629"/>
                </a:cubicBezTo>
                <a:cubicBezTo>
                  <a:pt x="3068237" y="131331"/>
                  <a:pt x="3063021" y="133519"/>
                  <a:pt x="3055953" y="134192"/>
                </a:cubicBezTo>
                <a:lnTo>
                  <a:pt x="2846451" y="152366"/>
                </a:lnTo>
                <a:cubicBezTo>
                  <a:pt x="2833325" y="153712"/>
                  <a:pt x="2826931" y="147654"/>
                  <a:pt x="2827268" y="134192"/>
                </a:cubicBezTo>
                <a:lnTo>
                  <a:pt x="2960036" y="121067"/>
                </a:lnTo>
                <a:cubicBezTo>
                  <a:pt x="2975181" y="119720"/>
                  <a:pt x="2987297" y="112653"/>
                  <a:pt x="2996384" y="99864"/>
                </a:cubicBezTo>
                <a:lnTo>
                  <a:pt x="3001433" y="94816"/>
                </a:lnTo>
                <a:cubicBezTo>
                  <a:pt x="3006985" y="89263"/>
                  <a:pt x="3012875" y="86276"/>
                  <a:pt x="3019101" y="85855"/>
                </a:cubicBezTo>
                <a:close/>
                <a:moveTo>
                  <a:pt x="1322137" y="84719"/>
                </a:moveTo>
                <a:cubicBezTo>
                  <a:pt x="1299924" y="118038"/>
                  <a:pt x="1280068" y="141091"/>
                  <a:pt x="1262567" y="153880"/>
                </a:cubicBezTo>
                <a:cubicBezTo>
                  <a:pt x="1250451" y="163304"/>
                  <a:pt x="1251966" y="167342"/>
                  <a:pt x="1267111" y="165996"/>
                </a:cubicBezTo>
                <a:lnTo>
                  <a:pt x="1367571" y="155900"/>
                </a:lnTo>
                <a:cubicBezTo>
                  <a:pt x="1371946" y="150178"/>
                  <a:pt x="1370936" y="147149"/>
                  <a:pt x="1364542" y="146813"/>
                </a:cubicBezTo>
                <a:lnTo>
                  <a:pt x="1353940" y="139240"/>
                </a:lnTo>
                <a:cubicBezTo>
                  <a:pt x="1349229" y="136211"/>
                  <a:pt x="1347041" y="131668"/>
                  <a:pt x="1347378" y="125610"/>
                </a:cubicBezTo>
                <a:cubicBezTo>
                  <a:pt x="1347378" y="110802"/>
                  <a:pt x="1345190" y="100705"/>
                  <a:pt x="1340815" y="95321"/>
                </a:cubicBezTo>
                <a:cubicBezTo>
                  <a:pt x="1337113" y="87243"/>
                  <a:pt x="1330887" y="83710"/>
                  <a:pt x="1322137" y="84719"/>
                </a:cubicBezTo>
                <a:close/>
                <a:moveTo>
                  <a:pt x="4096934" y="80681"/>
                </a:moveTo>
                <a:cubicBezTo>
                  <a:pt x="4099941" y="80681"/>
                  <a:pt x="4103128" y="81354"/>
                  <a:pt x="4106494" y="82700"/>
                </a:cubicBezTo>
                <a:lnTo>
                  <a:pt x="4156472" y="104912"/>
                </a:lnTo>
                <a:cubicBezTo>
                  <a:pt x="4161183" y="106932"/>
                  <a:pt x="4162193" y="110465"/>
                  <a:pt x="4159500" y="115514"/>
                </a:cubicBezTo>
                <a:cubicBezTo>
                  <a:pt x="4155462" y="119889"/>
                  <a:pt x="4148899" y="122413"/>
                  <a:pt x="4139813" y="123086"/>
                </a:cubicBezTo>
                <a:cubicBezTo>
                  <a:pt x="4104474" y="163472"/>
                  <a:pt x="4065435" y="195444"/>
                  <a:pt x="4022693" y="219003"/>
                </a:cubicBezTo>
                <a:cubicBezTo>
                  <a:pt x="4018991" y="221022"/>
                  <a:pt x="4015626" y="220685"/>
                  <a:pt x="4012596" y="217993"/>
                </a:cubicBezTo>
                <a:cubicBezTo>
                  <a:pt x="4011587" y="216983"/>
                  <a:pt x="4011418" y="214964"/>
                  <a:pt x="4012092" y="211935"/>
                </a:cubicBezTo>
                <a:cubicBezTo>
                  <a:pt x="4036660" y="174242"/>
                  <a:pt x="4057526" y="136548"/>
                  <a:pt x="4074690" y="98854"/>
                </a:cubicBezTo>
                <a:cubicBezTo>
                  <a:pt x="4080495" y="86739"/>
                  <a:pt x="4087910" y="80681"/>
                  <a:pt x="4096934" y="80681"/>
                </a:cubicBezTo>
                <a:close/>
                <a:moveTo>
                  <a:pt x="3070088" y="57963"/>
                </a:moveTo>
                <a:lnTo>
                  <a:pt x="2820200" y="83205"/>
                </a:lnTo>
                <a:cubicBezTo>
                  <a:pt x="2805055" y="84551"/>
                  <a:pt x="2797483" y="92796"/>
                  <a:pt x="2797483" y="107941"/>
                </a:cubicBezTo>
                <a:lnTo>
                  <a:pt x="2797483" y="404238"/>
                </a:lnTo>
                <a:lnTo>
                  <a:pt x="2830549" y="370703"/>
                </a:lnTo>
                <a:cubicBezTo>
                  <a:pt x="2839972" y="358250"/>
                  <a:pt x="2846956" y="345377"/>
                  <a:pt x="2851499" y="332083"/>
                </a:cubicBezTo>
                <a:cubicBezTo>
                  <a:pt x="2860923" y="305159"/>
                  <a:pt x="2865466" y="280760"/>
                  <a:pt x="2865129" y="258884"/>
                </a:cubicBezTo>
                <a:cubicBezTo>
                  <a:pt x="2866139" y="241383"/>
                  <a:pt x="2859072" y="233306"/>
                  <a:pt x="2843927" y="234652"/>
                </a:cubicBezTo>
                <a:lnTo>
                  <a:pt x="2821715" y="235157"/>
                </a:lnTo>
                <a:cubicBezTo>
                  <a:pt x="2810608" y="235494"/>
                  <a:pt x="2805223" y="228931"/>
                  <a:pt x="2805560" y="215469"/>
                </a:cubicBezTo>
                <a:lnTo>
                  <a:pt x="2979220" y="197800"/>
                </a:lnTo>
                <a:cubicBezTo>
                  <a:pt x="2994364" y="196454"/>
                  <a:pt x="3006480" y="189386"/>
                  <a:pt x="3015567" y="176597"/>
                </a:cubicBezTo>
                <a:lnTo>
                  <a:pt x="3021120" y="170539"/>
                </a:lnTo>
                <a:cubicBezTo>
                  <a:pt x="3032226" y="159097"/>
                  <a:pt x="3044510" y="158255"/>
                  <a:pt x="3057972" y="168015"/>
                </a:cubicBezTo>
                <a:lnTo>
                  <a:pt x="3092805" y="193560"/>
                </a:lnTo>
                <a:lnTo>
                  <a:pt x="3092805" y="78661"/>
                </a:lnTo>
                <a:cubicBezTo>
                  <a:pt x="3092805" y="63516"/>
                  <a:pt x="3085233" y="56617"/>
                  <a:pt x="3070088" y="57963"/>
                </a:cubicBezTo>
                <a:close/>
                <a:moveTo>
                  <a:pt x="2285590" y="24645"/>
                </a:moveTo>
                <a:lnTo>
                  <a:pt x="2346169" y="27169"/>
                </a:lnTo>
                <a:cubicBezTo>
                  <a:pt x="2354920" y="27169"/>
                  <a:pt x="2357444" y="31544"/>
                  <a:pt x="2353742" y="40295"/>
                </a:cubicBezTo>
                <a:cubicBezTo>
                  <a:pt x="2344655" y="46016"/>
                  <a:pt x="2340111" y="53925"/>
                  <a:pt x="2340111" y="64021"/>
                </a:cubicBezTo>
                <a:lnTo>
                  <a:pt x="2340111" y="109456"/>
                </a:lnTo>
                <a:cubicBezTo>
                  <a:pt x="2340111" y="124600"/>
                  <a:pt x="2344486" y="125610"/>
                  <a:pt x="2353237" y="112485"/>
                </a:cubicBezTo>
                <a:lnTo>
                  <a:pt x="2358285" y="104912"/>
                </a:lnTo>
                <a:cubicBezTo>
                  <a:pt x="2359295" y="103229"/>
                  <a:pt x="2361651" y="102725"/>
                  <a:pt x="2365353" y="103398"/>
                </a:cubicBezTo>
                <a:cubicBezTo>
                  <a:pt x="2384873" y="118206"/>
                  <a:pt x="2400859" y="131836"/>
                  <a:pt x="2413311" y="144289"/>
                </a:cubicBezTo>
                <a:cubicBezTo>
                  <a:pt x="2413311" y="147318"/>
                  <a:pt x="2411797" y="150515"/>
                  <a:pt x="2408768" y="153880"/>
                </a:cubicBezTo>
                <a:cubicBezTo>
                  <a:pt x="2405739" y="156909"/>
                  <a:pt x="2401027" y="158760"/>
                  <a:pt x="2394632" y="159433"/>
                </a:cubicBezTo>
                <a:lnTo>
                  <a:pt x="2358285" y="162967"/>
                </a:lnTo>
                <a:cubicBezTo>
                  <a:pt x="2346169" y="164313"/>
                  <a:pt x="2340111" y="171044"/>
                  <a:pt x="2340111" y="183160"/>
                </a:cubicBezTo>
                <a:cubicBezTo>
                  <a:pt x="2376122" y="192247"/>
                  <a:pt x="2397493" y="207896"/>
                  <a:pt x="2404224" y="230109"/>
                </a:cubicBezTo>
                <a:lnTo>
                  <a:pt x="2406165" y="242238"/>
                </a:lnTo>
                <a:lnTo>
                  <a:pt x="2414068" y="228468"/>
                </a:lnTo>
                <a:cubicBezTo>
                  <a:pt x="2425343" y="204152"/>
                  <a:pt x="2434345" y="179121"/>
                  <a:pt x="2441076" y="153375"/>
                </a:cubicBezTo>
                <a:cubicBezTo>
                  <a:pt x="2446125" y="136211"/>
                  <a:pt x="2455716" y="129649"/>
                  <a:pt x="2469851" y="133687"/>
                </a:cubicBezTo>
                <a:lnTo>
                  <a:pt x="2519324" y="150346"/>
                </a:lnTo>
                <a:cubicBezTo>
                  <a:pt x="2524709" y="152366"/>
                  <a:pt x="2525887" y="156236"/>
                  <a:pt x="2522858" y="161957"/>
                </a:cubicBezTo>
                <a:cubicBezTo>
                  <a:pt x="2511752" y="167006"/>
                  <a:pt x="2502833" y="175588"/>
                  <a:pt x="2496102" y="187703"/>
                </a:cubicBezTo>
                <a:cubicBezTo>
                  <a:pt x="2490044" y="199651"/>
                  <a:pt x="2483219" y="211073"/>
                  <a:pt x="2475625" y="221969"/>
                </a:cubicBezTo>
                <a:lnTo>
                  <a:pt x="2460166" y="241142"/>
                </a:lnTo>
                <a:lnTo>
                  <a:pt x="2464803" y="239196"/>
                </a:lnTo>
                <a:cubicBezTo>
                  <a:pt x="2475573" y="274197"/>
                  <a:pt x="2488025" y="298597"/>
                  <a:pt x="2502160" y="312395"/>
                </a:cubicBezTo>
                <a:cubicBezTo>
                  <a:pt x="2511920" y="323165"/>
                  <a:pt x="2520334" y="321819"/>
                  <a:pt x="2527401" y="308357"/>
                </a:cubicBezTo>
                <a:lnTo>
                  <a:pt x="2554157" y="226070"/>
                </a:lnTo>
                <a:cubicBezTo>
                  <a:pt x="2558869" y="211262"/>
                  <a:pt x="2568292" y="205541"/>
                  <a:pt x="2582427" y="208906"/>
                </a:cubicBezTo>
                <a:cubicBezTo>
                  <a:pt x="2600264" y="213281"/>
                  <a:pt x="2606154" y="209074"/>
                  <a:pt x="2600096" y="196285"/>
                </a:cubicBezTo>
                <a:lnTo>
                  <a:pt x="2557186" y="130658"/>
                </a:lnTo>
                <a:cubicBezTo>
                  <a:pt x="2555503" y="127629"/>
                  <a:pt x="2557018" y="124432"/>
                  <a:pt x="2561730" y="121067"/>
                </a:cubicBezTo>
                <a:cubicBezTo>
                  <a:pt x="2619616" y="131163"/>
                  <a:pt x="2656805" y="151693"/>
                  <a:pt x="2673296" y="182655"/>
                </a:cubicBezTo>
                <a:cubicBezTo>
                  <a:pt x="2679017" y="192752"/>
                  <a:pt x="2681878" y="202343"/>
                  <a:pt x="2681878" y="211430"/>
                </a:cubicBezTo>
                <a:cubicBezTo>
                  <a:pt x="2681878" y="220181"/>
                  <a:pt x="2679522" y="228594"/>
                  <a:pt x="2674810" y="236672"/>
                </a:cubicBezTo>
                <a:cubicBezTo>
                  <a:pt x="2668079" y="247441"/>
                  <a:pt x="2659161" y="253331"/>
                  <a:pt x="2648055" y="254340"/>
                </a:cubicBezTo>
                <a:cubicBezTo>
                  <a:pt x="2644016" y="254677"/>
                  <a:pt x="2639473" y="254509"/>
                  <a:pt x="2634425" y="253836"/>
                </a:cubicBezTo>
                <a:cubicBezTo>
                  <a:pt x="2623318" y="247105"/>
                  <a:pt x="2616082" y="249629"/>
                  <a:pt x="2612717" y="261408"/>
                </a:cubicBezTo>
                <a:lnTo>
                  <a:pt x="2607164" y="278572"/>
                </a:lnTo>
                <a:cubicBezTo>
                  <a:pt x="2604135" y="288332"/>
                  <a:pt x="2598245" y="301457"/>
                  <a:pt x="2589495" y="317948"/>
                </a:cubicBezTo>
                <a:cubicBezTo>
                  <a:pt x="2580745" y="333766"/>
                  <a:pt x="2575528" y="342180"/>
                  <a:pt x="2573845" y="343190"/>
                </a:cubicBezTo>
                <a:cubicBezTo>
                  <a:pt x="2564422" y="355305"/>
                  <a:pt x="2565432" y="364561"/>
                  <a:pt x="2576874" y="370955"/>
                </a:cubicBezTo>
                <a:cubicBezTo>
                  <a:pt x="2600096" y="384753"/>
                  <a:pt x="2637453" y="395691"/>
                  <a:pt x="2688946" y="403769"/>
                </a:cubicBezTo>
                <a:cubicBezTo>
                  <a:pt x="2689955" y="403769"/>
                  <a:pt x="2691301" y="404947"/>
                  <a:pt x="2692984" y="407302"/>
                </a:cubicBezTo>
                <a:cubicBezTo>
                  <a:pt x="2692984" y="407976"/>
                  <a:pt x="2691301" y="411509"/>
                  <a:pt x="2687936" y="417904"/>
                </a:cubicBezTo>
                <a:cubicBezTo>
                  <a:pt x="2666060" y="423962"/>
                  <a:pt x="2653271" y="433385"/>
                  <a:pt x="2649569" y="446174"/>
                </a:cubicBezTo>
                <a:cubicBezTo>
                  <a:pt x="2640819" y="462665"/>
                  <a:pt x="2628871" y="468218"/>
                  <a:pt x="2613727" y="462833"/>
                </a:cubicBezTo>
                <a:cubicBezTo>
                  <a:pt x="2581081" y="452400"/>
                  <a:pt x="2555840" y="437928"/>
                  <a:pt x="2538003" y="419418"/>
                </a:cubicBezTo>
                <a:cubicBezTo>
                  <a:pt x="2526560" y="407976"/>
                  <a:pt x="2515622" y="406798"/>
                  <a:pt x="2505189" y="415884"/>
                </a:cubicBezTo>
                <a:cubicBezTo>
                  <a:pt x="2476582" y="442472"/>
                  <a:pt x="2427951" y="470910"/>
                  <a:pt x="2359295" y="501200"/>
                </a:cubicBezTo>
                <a:cubicBezTo>
                  <a:pt x="2356602" y="501873"/>
                  <a:pt x="2354751" y="501368"/>
                  <a:pt x="2353742" y="499685"/>
                </a:cubicBezTo>
                <a:cubicBezTo>
                  <a:pt x="2350713" y="491272"/>
                  <a:pt x="2353069" y="484372"/>
                  <a:pt x="2360809" y="478988"/>
                </a:cubicBezTo>
                <a:cubicBezTo>
                  <a:pt x="2415667" y="444323"/>
                  <a:pt x="2454538" y="411846"/>
                  <a:pt x="2477424" y="381556"/>
                </a:cubicBezTo>
                <a:cubicBezTo>
                  <a:pt x="2486847" y="370114"/>
                  <a:pt x="2488193" y="358839"/>
                  <a:pt x="2481462" y="347733"/>
                </a:cubicBezTo>
                <a:cubicBezTo>
                  <a:pt x="2468673" y="327877"/>
                  <a:pt x="2458913" y="296073"/>
                  <a:pt x="2452182" y="252321"/>
                </a:cubicBezTo>
                <a:lnTo>
                  <a:pt x="2452705" y="250395"/>
                </a:lnTo>
                <a:lnTo>
                  <a:pt x="2450542" y="253078"/>
                </a:lnTo>
                <a:cubicBezTo>
                  <a:pt x="2432284" y="272767"/>
                  <a:pt x="2410955" y="290351"/>
                  <a:pt x="2386555" y="305833"/>
                </a:cubicBezTo>
                <a:cubicBezTo>
                  <a:pt x="2382180" y="308525"/>
                  <a:pt x="2378142" y="308525"/>
                  <a:pt x="2374440" y="305833"/>
                </a:cubicBezTo>
                <a:cubicBezTo>
                  <a:pt x="2373093" y="305159"/>
                  <a:pt x="2372757" y="302972"/>
                  <a:pt x="2373430" y="299270"/>
                </a:cubicBezTo>
                <a:lnTo>
                  <a:pt x="2388855" y="272395"/>
                </a:lnTo>
                <a:lnTo>
                  <a:pt x="2384284" y="275669"/>
                </a:lnTo>
                <a:cubicBezTo>
                  <a:pt x="2381086" y="277268"/>
                  <a:pt x="2377805" y="278235"/>
                  <a:pt x="2374440" y="278572"/>
                </a:cubicBezTo>
                <a:cubicBezTo>
                  <a:pt x="2368045" y="279245"/>
                  <a:pt x="2361146" y="277226"/>
                  <a:pt x="2353742" y="272514"/>
                </a:cubicBezTo>
                <a:cubicBezTo>
                  <a:pt x="2350040" y="270831"/>
                  <a:pt x="2348189" y="268980"/>
                  <a:pt x="2348189" y="266961"/>
                </a:cubicBezTo>
                <a:lnTo>
                  <a:pt x="2346169" y="254340"/>
                </a:lnTo>
                <a:cubicBezTo>
                  <a:pt x="2342131" y="239532"/>
                  <a:pt x="2340111" y="239700"/>
                  <a:pt x="2340111" y="254845"/>
                </a:cubicBezTo>
                <a:lnTo>
                  <a:pt x="2340111" y="480502"/>
                </a:lnTo>
                <a:cubicBezTo>
                  <a:pt x="2340111" y="482858"/>
                  <a:pt x="2338934" y="485382"/>
                  <a:pt x="2336578" y="488074"/>
                </a:cubicBezTo>
                <a:cubicBezTo>
                  <a:pt x="2334222" y="490767"/>
                  <a:pt x="2329510" y="493964"/>
                  <a:pt x="2322443" y="497666"/>
                </a:cubicBezTo>
                <a:cubicBezTo>
                  <a:pt x="2311673" y="503387"/>
                  <a:pt x="2301072" y="506753"/>
                  <a:pt x="2290639" y="507763"/>
                </a:cubicBezTo>
                <a:cubicBezTo>
                  <a:pt x="2280205" y="505743"/>
                  <a:pt x="2274989" y="499854"/>
                  <a:pt x="2274989" y="490094"/>
                </a:cubicBezTo>
                <a:lnTo>
                  <a:pt x="2274989" y="335112"/>
                </a:lnTo>
                <a:cubicBezTo>
                  <a:pt x="2274989" y="320304"/>
                  <a:pt x="2270614" y="319463"/>
                  <a:pt x="2261864" y="332588"/>
                </a:cubicBezTo>
                <a:lnTo>
                  <a:pt x="2207342" y="392158"/>
                </a:lnTo>
                <a:cubicBezTo>
                  <a:pt x="2203304" y="396196"/>
                  <a:pt x="2198928" y="394682"/>
                  <a:pt x="2194217" y="387614"/>
                </a:cubicBezTo>
                <a:cubicBezTo>
                  <a:pt x="2227199" y="332420"/>
                  <a:pt x="2249075" y="269822"/>
                  <a:pt x="2259844" y="199819"/>
                </a:cubicBezTo>
                <a:cubicBezTo>
                  <a:pt x="2263210" y="181646"/>
                  <a:pt x="2257320" y="173232"/>
                  <a:pt x="2242175" y="174578"/>
                </a:cubicBezTo>
                <a:lnTo>
                  <a:pt x="2221982" y="174578"/>
                </a:lnTo>
                <a:cubicBezTo>
                  <a:pt x="2210540" y="175251"/>
                  <a:pt x="2204987" y="168688"/>
                  <a:pt x="2205323" y="154890"/>
                </a:cubicBezTo>
                <a:lnTo>
                  <a:pt x="2252272" y="149842"/>
                </a:lnTo>
                <a:cubicBezTo>
                  <a:pt x="2267417" y="148495"/>
                  <a:pt x="2274989" y="140250"/>
                  <a:pt x="2274989" y="125105"/>
                </a:cubicBezTo>
                <a:lnTo>
                  <a:pt x="2278018" y="46857"/>
                </a:lnTo>
                <a:cubicBezTo>
                  <a:pt x="2278355" y="31713"/>
                  <a:pt x="2280879" y="24308"/>
                  <a:pt x="2285590" y="24645"/>
                </a:cubicBezTo>
                <a:close/>
                <a:moveTo>
                  <a:pt x="590140" y="24645"/>
                </a:moveTo>
                <a:lnTo>
                  <a:pt x="650719" y="27169"/>
                </a:lnTo>
                <a:cubicBezTo>
                  <a:pt x="659470" y="27169"/>
                  <a:pt x="661994" y="31544"/>
                  <a:pt x="658292" y="40295"/>
                </a:cubicBezTo>
                <a:cubicBezTo>
                  <a:pt x="649205" y="46016"/>
                  <a:pt x="644661" y="53925"/>
                  <a:pt x="644661" y="64021"/>
                </a:cubicBezTo>
                <a:lnTo>
                  <a:pt x="644661" y="109456"/>
                </a:lnTo>
                <a:cubicBezTo>
                  <a:pt x="644661" y="124600"/>
                  <a:pt x="649036" y="125610"/>
                  <a:pt x="657787" y="112485"/>
                </a:cubicBezTo>
                <a:lnTo>
                  <a:pt x="662835" y="104912"/>
                </a:lnTo>
                <a:cubicBezTo>
                  <a:pt x="663845" y="103229"/>
                  <a:pt x="666200" y="102725"/>
                  <a:pt x="669903" y="103398"/>
                </a:cubicBezTo>
                <a:cubicBezTo>
                  <a:pt x="689422" y="118206"/>
                  <a:pt x="705409" y="131836"/>
                  <a:pt x="717861" y="144289"/>
                </a:cubicBezTo>
                <a:cubicBezTo>
                  <a:pt x="717861" y="147318"/>
                  <a:pt x="716347" y="150515"/>
                  <a:pt x="713317" y="153880"/>
                </a:cubicBezTo>
                <a:cubicBezTo>
                  <a:pt x="710289" y="156909"/>
                  <a:pt x="705577" y="158760"/>
                  <a:pt x="699182" y="159433"/>
                </a:cubicBezTo>
                <a:lnTo>
                  <a:pt x="662835" y="162967"/>
                </a:lnTo>
                <a:cubicBezTo>
                  <a:pt x="650719" y="164313"/>
                  <a:pt x="644661" y="171044"/>
                  <a:pt x="644661" y="183160"/>
                </a:cubicBezTo>
                <a:cubicBezTo>
                  <a:pt x="680672" y="192247"/>
                  <a:pt x="702043" y="207896"/>
                  <a:pt x="708774" y="230109"/>
                </a:cubicBezTo>
                <a:lnTo>
                  <a:pt x="710715" y="242238"/>
                </a:lnTo>
                <a:lnTo>
                  <a:pt x="718618" y="228468"/>
                </a:lnTo>
                <a:cubicBezTo>
                  <a:pt x="729893" y="204152"/>
                  <a:pt x="738895" y="179121"/>
                  <a:pt x="745626" y="153375"/>
                </a:cubicBezTo>
                <a:cubicBezTo>
                  <a:pt x="750675" y="136211"/>
                  <a:pt x="760266" y="129649"/>
                  <a:pt x="774401" y="133687"/>
                </a:cubicBezTo>
                <a:lnTo>
                  <a:pt x="823874" y="150346"/>
                </a:lnTo>
                <a:cubicBezTo>
                  <a:pt x="829259" y="152366"/>
                  <a:pt x="830437" y="156236"/>
                  <a:pt x="827408" y="161957"/>
                </a:cubicBezTo>
                <a:cubicBezTo>
                  <a:pt x="816302" y="167006"/>
                  <a:pt x="807383" y="175588"/>
                  <a:pt x="800652" y="187703"/>
                </a:cubicBezTo>
                <a:cubicBezTo>
                  <a:pt x="794594" y="199651"/>
                  <a:pt x="787769" y="211073"/>
                  <a:pt x="780175" y="221969"/>
                </a:cubicBezTo>
                <a:lnTo>
                  <a:pt x="764716" y="241142"/>
                </a:lnTo>
                <a:lnTo>
                  <a:pt x="769353" y="239196"/>
                </a:lnTo>
                <a:cubicBezTo>
                  <a:pt x="780123" y="274197"/>
                  <a:pt x="792575" y="298597"/>
                  <a:pt x="806710" y="312395"/>
                </a:cubicBezTo>
                <a:cubicBezTo>
                  <a:pt x="816470" y="323165"/>
                  <a:pt x="824884" y="321819"/>
                  <a:pt x="831951" y="308357"/>
                </a:cubicBezTo>
                <a:lnTo>
                  <a:pt x="858707" y="226070"/>
                </a:lnTo>
                <a:cubicBezTo>
                  <a:pt x="863419" y="211262"/>
                  <a:pt x="872842" y="205541"/>
                  <a:pt x="886977" y="208906"/>
                </a:cubicBezTo>
                <a:cubicBezTo>
                  <a:pt x="904815" y="213281"/>
                  <a:pt x="910704" y="209074"/>
                  <a:pt x="904646" y="196285"/>
                </a:cubicBezTo>
                <a:lnTo>
                  <a:pt x="861736" y="130658"/>
                </a:lnTo>
                <a:cubicBezTo>
                  <a:pt x="860053" y="127629"/>
                  <a:pt x="861568" y="124432"/>
                  <a:pt x="866280" y="121067"/>
                </a:cubicBezTo>
                <a:cubicBezTo>
                  <a:pt x="924166" y="131163"/>
                  <a:pt x="961355" y="151693"/>
                  <a:pt x="977846" y="182655"/>
                </a:cubicBezTo>
                <a:cubicBezTo>
                  <a:pt x="983567" y="192752"/>
                  <a:pt x="986428" y="202343"/>
                  <a:pt x="986428" y="211430"/>
                </a:cubicBezTo>
                <a:cubicBezTo>
                  <a:pt x="986428" y="220181"/>
                  <a:pt x="984072" y="228594"/>
                  <a:pt x="979360" y="236672"/>
                </a:cubicBezTo>
                <a:cubicBezTo>
                  <a:pt x="972629" y="247441"/>
                  <a:pt x="963711" y="253331"/>
                  <a:pt x="952605" y="254340"/>
                </a:cubicBezTo>
                <a:cubicBezTo>
                  <a:pt x="948566" y="254677"/>
                  <a:pt x="944023" y="254509"/>
                  <a:pt x="938974" y="253836"/>
                </a:cubicBezTo>
                <a:cubicBezTo>
                  <a:pt x="927868" y="247105"/>
                  <a:pt x="920632" y="249629"/>
                  <a:pt x="917267" y="261408"/>
                </a:cubicBezTo>
                <a:lnTo>
                  <a:pt x="911714" y="278572"/>
                </a:lnTo>
                <a:cubicBezTo>
                  <a:pt x="908685" y="288332"/>
                  <a:pt x="902795" y="301457"/>
                  <a:pt x="894045" y="317948"/>
                </a:cubicBezTo>
                <a:cubicBezTo>
                  <a:pt x="885294" y="333766"/>
                  <a:pt x="880078" y="342180"/>
                  <a:pt x="878395" y="343190"/>
                </a:cubicBezTo>
                <a:cubicBezTo>
                  <a:pt x="868972" y="355305"/>
                  <a:pt x="869982" y="364561"/>
                  <a:pt x="881424" y="370955"/>
                </a:cubicBezTo>
                <a:cubicBezTo>
                  <a:pt x="904646" y="384753"/>
                  <a:pt x="942003" y="395691"/>
                  <a:pt x="993495" y="403769"/>
                </a:cubicBezTo>
                <a:cubicBezTo>
                  <a:pt x="994505" y="403769"/>
                  <a:pt x="995851" y="404947"/>
                  <a:pt x="997534" y="407302"/>
                </a:cubicBezTo>
                <a:cubicBezTo>
                  <a:pt x="997534" y="407976"/>
                  <a:pt x="995851" y="411509"/>
                  <a:pt x="992486" y="417904"/>
                </a:cubicBezTo>
                <a:cubicBezTo>
                  <a:pt x="970610" y="423962"/>
                  <a:pt x="957821" y="433385"/>
                  <a:pt x="954119" y="446174"/>
                </a:cubicBezTo>
                <a:cubicBezTo>
                  <a:pt x="945369" y="462665"/>
                  <a:pt x="933421" y="468218"/>
                  <a:pt x="918276" y="462833"/>
                </a:cubicBezTo>
                <a:cubicBezTo>
                  <a:pt x="885631" y="452400"/>
                  <a:pt x="860390" y="437928"/>
                  <a:pt x="842553" y="419418"/>
                </a:cubicBezTo>
                <a:cubicBezTo>
                  <a:pt x="831110" y="407976"/>
                  <a:pt x="820172" y="406798"/>
                  <a:pt x="809739" y="415884"/>
                </a:cubicBezTo>
                <a:cubicBezTo>
                  <a:pt x="781132" y="442472"/>
                  <a:pt x="732501" y="470910"/>
                  <a:pt x="663845" y="501200"/>
                </a:cubicBezTo>
                <a:cubicBezTo>
                  <a:pt x="661152" y="501873"/>
                  <a:pt x="659301" y="501368"/>
                  <a:pt x="658292" y="499685"/>
                </a:cubicBezTo>
                <a:cubicBezTo>
                  <a:pt x="655262" y="491272"/>
                  <a:pt x="657618" y="484372"/>
                  <a:pt x="665359" y="478988"/>
                </a:cubicBezTo>
                <a:cubicBezTo>
                  <a:pt x="720217" y="444323"/>
                  <a:pt x="759088" y="411846"/>
                  <a:pt x="781974" y="381556"/>
                </a:cubicBezTo>
                <a:cubicBezTo>
                  <a:pt x="791397" y="370114"/>
                  <a:pt x="792743" y="358839"/>
                  <a:pt x="786012" y="347733"/>
                </a:cubicBezTo>
                <a:cubicBezTo>
                  <a:pt x="773223" y="327877"/>
                  <a:pt x="763464" y="296073"/>
                  <a:pt x="756733" y="252321"/>
                </a:cubicBezTo>
                <a:lnTo>
                  <a:pt x="757255" y="250395"/>
                </a:lnTo>
                <a:lnTo>
                  <a:pt x="755092" y="253078"/>
                </a:lnTo>
                <a:cubicBezTo>
                  <a:pt x="736834" y="272767"/>
                  <a:pt x="715505" y="290351"/>
                  <a:pt x="691105" y="305833"/>
                </a:cubicBezTo>
                <a:cubicBezTo>
                  <a:pt x="686730" y="308525"/>
                  <a:pt x="682692" y="308525"/>
                  <a:pt x="678989" y="305833"/>
                </a:cubicBezTo>
                <a:cubicBezTo>
                  <a:pt x="677643" y="305159"/>
                  <a:pt x="677307" y="302972"/>
                  <a:pt x="677980" y="299270"/>
                </a:cubicBezTo>
                <a:lnTo>
                  <a:pt x="693405" y="272395"/>
                </a:lnTo>
                <a:lnTo>
                  <a:pt x="688833" y="275669"/>
                </a:lnTo>
                <a:cubicBezTo>
                  <a:pt x="685636" y="277268"/>
                  <a:pt x="682355" y="278235"/>
                  <a:pt x="678989" y="278572"/>
                </a:cubicBezTo>
                <a:cubicBezTo>
                  <a:pt x="672595" y="279245"/>
                  <a:pt x="665696" y="277226"/>
                  <a:pt x="658292" y="272514"/>
                </a:cubicBezTo>
                <a:cubicBezTo>
                  <a:pt x="654590" y="270831"/>
                  <a:pt x="652739" y="268980"/>
                  <a:pt x="652739" y="266961"/>
                </a:cubicBezTo>
                <a:lnTo>
                  <a:pt x="650719" y="254340"/>
                </a:lnTo>
                <a:cubicBezTo>
                  <a:pt x="646681" y="239532"/>
                  <a:pt x="644661" y="239700"/>
                  <a:pt x="644661" y="254845"/>
                </a:cubicBezTo>
                <a:lnTo>
                  <a:pt x="644661" y="480502"/>
                </a:lnTo>
                <a:cubicBezTo>
                  <a:pt x="644661" y="482858"/>
                  <a:pt x="643483" y="485382"/>
                  <a:pt x="641127" y="488074"/>
                </a:cubicBezTo>
                <a:cubicBezTo>
                  <a:pt x="638772" y="490767"/>
                  <a:pt x="634060" y="493964"/>
                  <a:pt x="626992" y="497666"/>
                </a:cubicBezTo>
                <a:cubicBezTo>
                  <a:pt x="616223" y="503387"/>
                  <a:pt x="605622" y="506753"/>
                  <a:pt x="595189" y="507763"/>
                </a:cubicBezTo>
                <a:cubicBezTo>
                  <a:pt x="584755" y="505743"/>
                  <a:pt x="579539" y="499854"/>
                  <a:pt x="579539" y="490094"/>
                </a:cubicBezTo>
                <a:lnTo>
                  <a:pt x="579539" y="335112"/>
                </a:lnTo>
                <a:cubicBezTo>
                  <a:pt x="579539" y="320304"/>
                  <a:pt x="575164" y="319463"/>
                  <a:pt x="566414" y="332588"/>
                </a:cubicBezTo>
                <a:lnTo>
                  <a:pt x="511892" y="392158"/>
                </a:lnTo>
                <a:cubicBezTo>
                  <a:pt x="507854" y="396196"/>
                  <a:pt x="503479" y="394682"/>
                  <a:pt x="498767" y="387614"/>
                </a:cubicBezTo>
                <a:cubicBezTo>
                  <a:pt x="531749" y="332420"/>
                  <a:pt x="553625" y="269822"/>
                  <a:pt x="564394" y="199819"/>
                </a:cubicBezTo>
                <a:cubicBezTo>
                  <a:pt x="567760" y="181646"/>
                  <a:pt x="561870" y="173232"/>
                  <a:pt x="546725" y="174578"/>
                </a:cubicBezTo>
                <a:lnTo>
                  <a:pt x="526532" y="174578"/>
                </a:lnTo>
                <a:cubicBezTo>
                  <a:pt x="515090" y="175251"/>
                  <a:pt x="509537" y="168688"/>
                  <a:pt x="509873" y="154890"/>
                </a:cubicBezTo>
                <a:lnTo>
                  <a:pt x="556822" y="149842"/>
                </a:lnTo>
                <a:cubicBezTo>
                  <a:pt x="571967" y="148495"/>
                  <a:pt x="579539" y="140250"/>
                  <a:pt x="579539" y="125105"/>
                </a:cubicBezTo>
                <a:lnTo>
                  <a:pt x="582568" y="46857"/>
                </a:lnTo>
                <a:cubicBezTo>
                  <a:pt x="582904" y="31713"/>
                  <a:pt x="585429" y="24308"/>
                  <a:pt x="590140" y="24645"/>
                </a:cubicBezTo>
                <a:close/>
                <a:moveTo>
                  <a:pt x="1737608" y="14549"/>
                </a:moveTo>
                <a:lnTo>
                  <a:pt x="1803740" y="26664"/>
                </a:lnTo>
                <a:cubicBezTo>
                  <a:pt x="1809797" y="28011"/>
                  <a:pt x="1811480" y="31713"/>
                  <a:pt x="1808788" y="37771"/>
                </a:cubicBezTo>
                <a:cubicBezTo>
                  <a:pt x="1797345" y="44165"/>
                  <a:pt x="1794484" y="51232"/>
                  <a:pt x="1800206" y="58973"/>
                </a:cubicBezTo>
                <a:cubicBezTo>
                  <a:pt x="1830832" y="102052"/>
                  <a:pt x="1889055" y="132509"/>
                  <a:pt x="1974875" y="150346"/>
                </a:cubicBezTo>
                <a:cubicBezTo>
                  <a:pt x="1994732" y="155058"/>
                  <a:pt x="1999612" y="163808"/>
                  <a:pt x="1989515" y="176597"/>
                </a:cubicBezTo>
                <a:cubicBezTo>
                  <a:pt x="1984803" y="177270"/>
                  <a:pt x="1978409" y="182992"/>
                  <a:pt x="1970332" y="193761"/>
                </a:cubicBezTo>
                <a:lnTo>
                  <a:pt x="1959226" y="210926"/>
                </a:lnTo>
                <a:cubicBezTo>
                  <a:pt x="1951821" y="225397"/>
                  <a:pt x="1940379" y="229267"/>
                  <a:pt x="1924898" y="222536"/>
                </a:cubicBezTo>
                <a:cubicBezTo>
                  <a:pt x="1906724" y="215385"/>
                  <a:pt x="1890128" y="207181"/>
                  <a:pt x="1875109" y="197926"/>
                </a:cubicBezTo>
                <a:lnTo>
                  <a:pt x="1874926" y="197785"/>
                </a:lnTo>
                <a:lnTo>
                  <a:pt x="1873910" y="200324"/>
                </a:lnTo>
                <a:cubicBezTo>
                  <a:pt x="1864487" y="206046"/>
                  <a:pt x="1859775" y="214123"/>
                  <a:pt x="1859775" y="224556"/>
                </a:cubicBezTo>
                <a:lnTo>
                  <a:pt x="1859775" y="460309"/>
                </a:lnTo>
                <a:cubicBezTo>
                  <a:pt x="1859775" y="462328"/>
                  <a:pt x="1858934" y="464516"/>
                  <a:pt x="1857251" y="466872"/>
                </a:cubicBezTo>
                <a:cubicBezTo>
                  <a:pt x="1854559" y="469901"/>
                  <a:pt x="1848837" y="473266"/>
                  <a:pt x="1840087" y="476968"/>
                </a:cubicBezTo>
                <a:cubicBezTo>
                  <a:pt x="1828644" y="482690"/>
                  <a:pt x="1817202" y="486055"/>
                  <a:pt x="1805759" y="487065"/>
                </a:cubicBezTo>
                <a:cubicBezTo>
                  <a:pt x="1795326" y="485045"/>
                  <a:pt x="1790109" y="479156"/>
                  <a:pt x="1790109" y="469396"/>
                </a:cubicBezTo>
                <a:lnTo>
                  <a:pt x="1793643" y="207896"/>
                </a:lnTo>
                <a:cubicBezTo>
                  <a:pt x="1793643" y="192752"/>
                  <a:pt x="1795831" y="185348"/>
                  <a:pt x="1800206" y="185684"/>
                </a:cubicBezTo>
                <a:cubicBezTo>
                  <a:pt x="1800711" y="185684"/>
                  <a:pt x="1814751" y="185495"/>
                  <a:pt x="1842327" y="185116"/>
                </a:cubicBezTo>
                <a:lnTo>
                  <a:pt x="1858121" y="184899"/>
                </a:lnTo>
                <a:lnTo>
                  <a:pt x="1834786" y="167006"/>
                </a:lnTo>
                <a:cubicBezTo>
                  <a:pt x="1811060" y="144289"/>
                  <a:pt x="1793643" y="117365"/>
                  <a:pt x="1782537" y="86234"/>
                </a:cubicBezTo>
                <a:cubicBezTo>
                  <a:pt x="1776816" y="71089"/>
                  <a:pt x="1770253" y="69911"/>
                  <a:pt x="1762849" y="82700"/>
                </a:cubicBezTo>
                <a:cubicBezTo>
                  <a:pt x="1746694" y="113326"/>
                  <a:pt x="1716741" y="149169"/>
                  <a:pt x="1672990" y="190228"/>
                </a:cubicBezTo>
                <a:lnTo>
                  <a:pt x="1660055" y="201319"/>
                </a:lnTo>
                <a:lnTo>
                  <a:pt x="1662672" y="201302"/>
                </a:lnTo>
                <a:cubicBezTo>
                  <a:pt x="1671822" y="201239"/>
                  <a:pt x="1693940" y="201081"/>
                  <a:pt x="1729025" y="200829"/>
                </a:cubicBezTo>
                <a:cubicBezTo>
                  <a:pt x="1732054" y="203185"/>
                  <a:pt x="1732054" y="206382"/>
                  <a:pt x="1729025" y="210421"/>
                </a:cubicBezTo>
                <a:cubicBezTo>
                  <a:pt x="1720612" y="219844"/>
                  <a:pt x="1716405" y="232128"/>
                  <a:pt x="1716405" y="247273"/>
                </a:cubicBezTo>
                <a:lnTo>
                  <a:pt x="1716405" y="267466"/>
                </a:lnTo>
                <a:cubicBezTo>
                  <a:pt x="1716068" y="286649"/>
                  <a:pt x="1714554" y="304318"/>
                  <a:pt x="1711861" y="320472"/>
                </a:cubicBezTo>
                <a:cubicBezTo>
                  <a:pt x="1709505" y="335954"/>
                  <a:pt x="1704457" y="353454"/>
                  <a:pt x="1696717" y="372974"/>
                </a:cubicBezTo>
                <a:cubicBezTo>
                  <a:pt x="1687293" y="395523"/>
                  <a:pt x="1674673" y="415548"/>
                  <a:pt x="1658855" y="433048"/>
                </a:cubicBezTo>
                <a:cubicBezTo>
                  <a:pt x="1646402" y="446847"/>
                  <a:pt x="1630416" y="460646"/>
                  <a:pt x="1610896" y="474444"/>
                </a:cubicBezTo>
                <a:cubicBezTo>
                  <a:pt x="1588011" y="489925"/>
                  <a:pt x="1561255" y="503387"/>
                  <a:pt x="1530629" y="514830"/>
                </a:cubicBezTo>
                <a:cubicBezTo>
                  <a:pt x="1527937" y="515503"/>
                  <a:pt x="1526086" y="515167"/>
                  <a:pt x="1525076" y="513820"/>
                </a:cubicBezTo>
                <a:cubicBezTo>
                  <a:pt x="1524067" y="505407"/>
                  <a:pt x="1526591" y="499181"/>
                  <a:pt x="1532648" y="495142"/>
                </a:cubicBezTo>
                <a:lnTo>
                  <a:pt x="1579093" y="459299"/>
                </a:lnTo>
                <a:cubicBezTo>
                  <a:pt x="1594910" y="443818"/>
                  <a:pt x="1607026" y="428926"/>
                  <a:pt x="1615440" y="414622"/>
                </a:cubicBezTo>
                <a:cubicBezTo>
                  <a:pt x="1623853" y="400319"/>
                  <a:pt x="1630585" y="384585"/>
                  <a:pt x="1635633" y="367421"/>
                </a:cubicBezTo>
                <a:cubicBezTo>
                  <a:pt x="1640681" y="349584"/>
                  <a:pt x="1643878" y="333935"/>
                  <a:pt x="1645224" y="320472"/>
                </a:cubicBezTo>
                <a:cubicBezTo>
                  <a:pt x="1646907" y="306337"/>
                  <a:pt x="1647749" y="290688"/>
                  <a:pt x="1647749" y="273524"/>
                </a:cubicBezTo>
                <a:lnTo>
                  <a:pt x="1650273" y="224051"/>
                </a:lnTo>
                <a:cubicBezTo>
                  <a:pt x="1650441" y="220265"/>
                  <a:pt x="1650725" y="216952"/>
                  <a:pt x="1651125" y="214112"/>
                </a:cubicBezTo>
                <a:lnTo>
                  <a:pt x="1652500" y="207798"/>
                </a:lnTo>
                <a:lnTo>
                  <a:pt x="1636674" y="221369"/>
                </a:lnTo>
                <a:cubicBezTo>
                  <a:pt x="1599633" y="250586"/>
                  <a:pt x="1560414" y="274029"/>
                  <a:pt x="1519018" y="291697"/>
                </a:cubicBezTo>
                <a:cubicBezTo>
                  <a:pt x="1514980" y="293380"/>
                  <a:pt x="1512456" y="290183"/>
                  <a:pt x="1511446" y="282106"/>
                </a:cubicBezTo>
                <a:cubicBezTo>
                  <a:pt x="1557217" y="249797"/>
                  <a:pt x="1599622" y="207728"/>
                  <a:pt x="1638662" y="155900"/>
                </a:cubicBezTo>
                <a:cubicBezTo>
                  <a:pt x="1677702" y="103734"/>
                  <a:pt x="1701260" y="62339"/>
                  <a:pt x="1709337" y="31713"/>
                </a:cubicBezTo>
                <a:cubicBezTo>
                  <a:pt x="1713712" y="18587"/>
                  <a:pt x="1723136" y="12866"/>
                  <a:pt x="1737608" y="14549"/>
                </a:cubicBezTo>
                <a:close/>
                <a:moveTo>
                  <a:pt x="2493042" y="10573"/>
                </a:moveTo>
                <a:cubicBezTo>
                  <a:pt x="2496513" y="10194"/>
                  <a:pt x="2500730" y="10342"/>
                  <a:pt x="2505694" y="11015"/>
                </a:cubicBezTo>
                <a:cubicBezTo>
                  <a:pt x="2534974" y="11351"/>
                  <a:pt x="2554999" y="23467"/>
                  <a:pt x="2565768" y="47362"/>
                </a:cubicBezTo>
                <a:cubicBezTo>
                  <a:pt x="2568461" y="53420"/>
                  <a:pt x="2569806" y="59310"/>
                  <a:pt x="2569806" y="65031"/>
                </a:cubicBezTo>
                <a:cubicBezTo>
                  <a:pt x="2569806" y="74791"/>
                  <a:pt x="2565768" y="84214"/>
                  <a:pt x="2557691" y="93301"/>
                </a:cubicBezTo>
                <a:lnTo>
                  <a:pt x="2556814" y="93981"/>
                </a:lnTo>
                <a:lnTo>
                  <a:pt x="2568797" y="92796"/>
                </a:lnTo>
                <a:cubicBezTo>
                  <a:pt x="2583942" y="91114"/>
                  <a:pt x="2596058" y="83710"/>
                  <a:pt x="2605145" y="70584"/>
                </a:cubicBezTo>
                <a:lnTo>
                  <a:pt x="2612212" y="63516"/>
                </a:lnTo>
                <a:cubicBezTo>
                  <a:pt x="2622981" y="52074"/>
                  <a:pt x="2635097" y="51401"/>
                  <a:pt x="2648559" y="61497"/>
                </a:cubicBezTo>
                <a:lnTo>
                  <a:pt x="2686421" y="90272"/>
                </a:lnTo>
                <a:cubicBezTo>
                  <a:pt x="2686421" y="93638"/>
                  <a:pt x="2684907" y="97003"/>
                  <a:pt x="2681878" y="100369"/>
                </a:cubicBezTo>
                <a:cubicBezTo>
                  <a:pt x="2678849" y="103398"/>
                  <a:pt x="2674137" y="105249"/>
                  <a:pt x="2667743" y="105922"/>
                </a:cubicBezTo>
                <a:lnTo>
                  <a:pt x="2409777" y="128639"/>
                </a:lnTo>
                <a:cubicBezTo>
                  <a:pt x="2396315" y="129985"/>
                  <a:pt x="2389753" y="123927"/>
                  <a:pt x="2390089" y="110465"/>
                </a:cubicBezTo>
                <a:lnTo>
                  <a:pt x="2508492" y="98759"/>
                </a:lnTo>
                <a:lnTo>
                  <a:pt x="2502665" y="93806"/>
                </a:lnTo>
                <a:lnTo>
                  <a:pt x="2481967" y="28179"/>
                </a:lnTo>
                <a:cubicBezTo>
                  <a:pt x="2478938" y="17578"/>
                  <a:pt x="2482630" y="11709"/>
                  <a:pt x="2493042" y="10573"/>
                </a:cubicBezTo>
                <a:close/>
                <a:moveTo>
                  <a:pt x="797592" y="10573"/>
                </a:moveTo>
                <a:cubicBezTo>
                  <a:pt x="801062" y="10194"/>
                  <a:pt x="805280" y="10342"/>
                  <a:pt x="810244" y="11015"/>
                </a:cubicBezTo>
                <a:cubicBezTo>
                  <a:pt x="839524" y="11351"/>
                  <a:pt x="859549" y="23467"/>
                  <a:pt x="870318" y="47362"/>
                </a:cubicBezTo>
                <a:cubicBezTo>
                  <a:pt x="873011" y="53420"/>
                  <a:pt x="874357" y="59310"/>
                  <a:pt x="874357" y="65031"/>
                </a:cubicBezTo>
                <a:cubicBezTo>
                  <a:pt x="874357" y="74791"/>
                  <a:pt x="870318" y="84214"/>
                  <a:pt x="862241" y="93301"/>
                </a:cubicBezTo>
                <a:lnTo>
                  <a:pt x="861364" y="93981"/>
                </a:lnTo>
                <a:lnTo>
                  <a:pt x="873347" y="92796"/>
                </a:lnTo>
                <a:cubicBezTo>
                  <a:pt x="888492" y="91114"/>
                  <a:pt x="900608" y="83710"/>
                  <a:pt x="909694" y="70584"/>
                </a:cubicBezTo>
                <a:lnTo>
                  <a:pt x="916762" y="63516"/>
                </a:lnTo>
                <a:cubicBezTo>
                  <a:pt x="927532" y="52074"/>
                  <a:pt x="939647" y="51401"/>
                  <a:pt x="953109" y="61497"/>
                </a:cubicBezTo>
                <a:lnTo>
                  <a:pt x="990971" y="90272"/>
                </a:lnTo>
                <a:cubicBezTo>
                  <a:pt x="990971" y="93638"/>
                  <a:pt x="989457" y="97003"/>
                  <a:pt x="986428" y="100369"/>
                </a:cubicBezTo>
                <a:cubicBezTo>
                  <a:pt x="983399" y="103398"/>
                  <a:pt x="978687" y="105249"/>
                  <a:pt x="972293" y="105922"/>
                </a:cubicBezTo>
                <a:lnTo>
                  <a:pt x="714327" y="128639"/>
                </a:lnTo>
                <a:cubicBezTo>
                  <a:pt x="700865" y="129985"/>
                  <a:pt x="694303" y="123927"/>
                  <a:pt x="694639" y="110465"/>
                </a:cubicBezTo>
                <a:lnTo>
                  <a:pt x="813042" y="98759"/>
                </a:lnTo>
                <a:lnTo>
                  <a:pt x="807215" y="93806"/>
                </a:lnTo>
                <a:lnTo>
                  <a:pt x="786517" y="28179"/>
                </a:lnTo>
                <a:cubicBezTo>
                  <a:pt x="783488" y="17578"/>
                  <a:pt x="787180" y="11709"/>
                  <a:pt x="797592" y="10573"/>
                </a:cubicBezTo>
                <a:close/>
                <a:moveTo>
                  <a:pt x="3575544" y="8995"/>
                </a:moveTo>
                <a:cubicBezTo>
                  <a:pt x="3583032" y="9837"/>
                  <a:pt x="3591572" y="13875"/>
                  <a:pt x="3601164" y="21111"/>
                </a:cubicBezTo>
                <a:cubicBezTo>
                  <a:pt x="3620685" y="35246"/>
                  <a:pt x="3627583" y="40968"/>
                  <a:pt x="3621862" y="38275"/>
                </a:cubicBezTo>
                <a:cubicBezTo>
                  <a:pt x="3627247" y="46016"/>
                  <a:pt x="3624049" y="55944"/>
                  <a:pt x="3612270" y="68060"/>
                </a:cubicBezTo>
                <a:lnTo>
                  <a:pt x="3608231" y="85729"/>
                </a:lnTo>
                <a:cubicBezTo>
                  <a:pt x="3606885" y="112653"/>
                  <a:pt x="3606212" y="146813"/>
                  <a:pt x="3606212" y="188208"/>
                </a:cubicBezTo>
                <a:cubicBezTo>
                  <a:pt x="3606212" y="229604"/>
                  <a:pt x="3610251" y="268812"/>
                  <a:pt x="3618328" y="305833"/>
                </a:cubicBezTo>
                <a:cubicBezTo>
                  <a:pt x="3626069" y="341843"/>
                  <a:pt x="3633977" y="359681"/>
                  <a:pt x="3642055" y="359344"/>
                </a:cubicBezTo>
                <a:cubicBezTo>
                  <a:pt x="3652152" y="364729"/>
                  <a:pt x="3659219" y="360859"/>
                  <a:pt x="3663257" y="347733"/>
                </a:cubicBezTo>
                <a:lnTo>
                  <a:pt x="3675373" y="309871"/>
                </a:lnTo>
                <a:cubicBezTo>
                  <a:pt x="3676719" y="305496"/>
                  <a:pt x="3681095" y="304655"/>
                  <a:pt x="3688499" y="307347"/>
                </a:cubicBezTo>
                <a:cubicBezTo>
                  <a:pt x="3688499" y="308020"/>
                  <a:pt x="3686816" y="337468"/>
                  <a:pt x="3683450" y="395691"/>
                </a:cubicBezTo>
                <a:cubicBezTo>
                  <a:pt x="3691191" y="411173"/>
                  <a:pt x="3695062" y="424635"/>
                  <a:pt x="3695062" y="436077"/>
                </a:cubicBezTo>
                <a:cubicBezTo>
                  <a:pt x="3695062" y="444491"/>
                  <a:pt x="3692874" y="450886"/>
                  <a:pt x="3688499" y="455261"/>
                </a:cubicBezTo>
                <a:cubicBezTo>
                  <a:pt x="3680758" y="463338"/>
                  <a:pt x="3672008" y="467881"/>
                  <a:pt x="3662248" y="468891"/>
                </a:cubicBezTo>
                <a:cubicBezTo>
                  <a:pt x="3649459" y="470237"/>
                  <a:pt x="3634482" y="465021"/>
                  <a:pt x="3617318" y="453241"/>
                </a:cubicBezTo>
                <a:cubicBezTo>
                  <a:pt x="3598135" y="441799"/>
                  <a:pt x="3582654" y="421774"/>
                  <a:pt x="3570874" y="393167"/>
                </a:cubicBezTo>
                <a:cubicBezTo>
                  <a:pt x="3559432" y="364897"/>
                  <a:pt x="3551691" y="332925"/>
                  <a:pt x="3547653" y="297251"/>
                </a:cubicBezTo>
                <a:cubicBezTo>
                  <a:pt x="3544792" y="270326"/>
                  <a:pt x="3542646" y="242309"/>
                  <a:pt x="3541216" y="213197"/>
                </a:cubicBezTo>
                <a:lnTo>
                  <a:pt x="3539096" y="123666"/>
                </a:lnTo>
                <a:lnTo>
                  <a:pt x="3527081" y="132425"/>
                </a:lnTo>
                <a:cubicBezTo>
                  <a:pt x="3523464" y="136464"/>
                  <a:pt x="3520729" y="141260"/>
                  <a:pt x="3518878" y="146813"/>
                </a:cubicBezTo>
                <a:cubicBezTo>
                  <a:pt x="3511137" y="171044"/>
                  <a:pt x="3502555" y="193088"/>
                  <a:pt x="3493131" y="212945"/>
                </a:cubicBezTo>
                <a:cubicBezTo>
                  <a:pt x="3485727" y="229436"/>
                  <a:pt x="3487578" y="244749"/>
                  <a:pt x="3498685" y="258884"/>
                </a:cubicBezTo>
                <a:cubicBezTo>
                  <a:pt x="3524263" y="287491"/>
                  <a:pt x="3537051" y="319631"/>
                  <a:pt x="3537051" y="355305"/>
                </a:cubicBezTo>
                <a:cubicBezTo>
                  <a:pt x="3537051" y="376508"/>
                  <a:pt x="3530320" y="389970"/>
                  <a:pt x="3516858" y="395691"/>
                </a:cubicBezTo>
                <a:cubicBezTo>
                  <a:pt x="3514166" y="397038"/>
                  <a:pt x="3511305" y="397879"/>
                  <a:pt x="3508276" y="398215"/>
                </a:cubicBezTo>
                <a:cubicBezTo>
                  <a:pt x="3500199" y="398889"/>
                  <a:pt x="3491112" y="395018"/>
                  <a:pt x="3481016" y="386605"/>
                </a:cubicBezTo>
                <a:cubicBezTo>
                  <a:pt x="3474621" y="363046"/>
                  <a:pt x="3466712" y="342685"/>
                  <a:pt x="3457289" y="325521"/>
                </a:cubicBezTo>
                <a:cubicBezTo>
                  <a:pt x="3449885" y="310039"/>
                  <a:pt x="3441471" y="309366"/>
                  <a:pt x="3432048" y="323501"/>
                </a:cubicBezTo>
                <a:cubicBezTo>
                  <a:pt x="3405797" y="364224"/>
                  <a:pt x="3369786" y="401076"/>
                  <a:pt x="3324015" y="434058"/>
                </a:cubicBezTo>
                <a:cubicBezTo>
                  <a:pt x="3318967" y="437760"/>
                  <a:pt x="3314255" y="435909"/>
                  <a:pt x="3309880" y="428505"/>
                </a:cubicBezTo>
                <a:cubicBezTo>
                  <a:pt x="3351276" y="378696"/>
                  <a:pt x="3382911" y="327035"/>
                  <a:pt x="3404787" y="273524"/>
                </a:cubicBezTo>
                <a:cubicBezTo>
                  <a:pt x="3411855" y="257706"/>
                  <a:pt x="3411350" y="243571"/>
                  <a:pt x="3403273" y="231118"/>
                </a:cubicBezTo>
                <a:cubicBezTo>
                  <a:pt x="3388801" y="207560"/>
                  <a:pt x="3370796" y="180804"/>
                  <a:pt x="3349256" y="150851"/>
                </a:cubicBezTo>
                <a:cubicBezTo>
                  <a:pt x="3344881" y="144120"/>
                  <a:pt x="3347237" y="138904"/>
                  <a:pt x="3356324" y="135202"/>
                </a:cubicBezTo>
                <a:cubicBezTo>
                  <a:pt x="3385604" y="152366"/>
                  <a:pt x="3406974" y="167174"/>
                  <a:pt x="3420437" y="179626"/>
                </a:cubicBezTo>
                <a:cubicBezTo>
                  <a:pt x="3431543" y="188713"/>
                  <a:pt x="3439452" y="186021"/>
                  <a:pt x="3444164" y="171549"/>
                </a:cubicBezTo>
                <a:lnTo>
                  <a:pt x="3462338" y="115514"/>
                </a:lnTo>
                <a:cubicBezTo>
                  <a:pt x="3467049" y="100705"/>
                  <a:pt x="3476472" y="94816"/>
                  <a:pt x="3490607" y="97845"/>
                </a:cubicBezTo>
                <a:lnTo>
                  <a:pt x="3536546" y="110465"/>
                </a:lnTo>
                <a:lnTo>
                  <a:pt x="3539071" y="112416"/>
                </a:lnTo>
                <a:lnTo>
                  <a:pt x="3539071" y="108130"/>
                </a:lnTo>
                <a:cubicBezTo>
                  <a:pt x="3539071" y="95131"/>
                  <a:pt x="3539071" y="86486"/>
                  <a:pt x="3539071" y="82195"/>
                </a:cubicBezTo>
                <a:cubicBezTo>
                  <a:pt x="3539743" y="66714"/>
                  <a:pt x="3532508" y="59814"/>
                  <a:pt x="3517363" y="61497"/>
                </a:cubicBezTo>
                <a:lnTo>
                  <a:pt x="3361877" y="77147"/>
                </a:lnTo>
                <a:cubicBezTo>
                  <a:pt x="3346732" y="78493"/>
                  <a:pt x="3339160" y="86739"/>
                  <a:pt x="3339160" y="101883"/>
                </a:cubicBezTo>
                <a:lnTo>
                  <a:pt x="3339160" y="242729"/>
                </a:lnTo>
                <a:cubicBezTo>
                  <a:pt x="3339160" y="261576"/>
                  <a:pt x="3338823" y="277731"/>
                  <a:pt x="3338151" y="291193"/>
                </a:cubicBezTo>
                <a:cubicBezTo>
                  <a:pt x="3337477" y="304318"/>
                  <a:pt x="3335963" y="319968"/>
                  <a:pt x="3333607" y="338141"/>
                </a:cubicBezTo>
                <a:cubicBezTo>
                  <a:pt x="3331251" y="355979"/>
                  <a:pt x="3327381" y="372049"/>
                  <a:pt x="3321996" y="386352"/>
                </a:cubicBezTo>
                <a:cubicBezTo>
                  <a:pt x="3316611" y="400656"/>
                  <a:pt x="3309880" y="415043"/>
                  <a:pt x="3301803" y="429515"/>
                </a:cubicBezTo>
                <a:cubicBezTo>
                  <a:pt x="3293052" y="446342"/>
                  <a:pt x="3281778" y="461824"/>
                  <a:pt x="3267979" y="475959"/>
                </a:cubicBezTo>
                <a:cubicBezTo>
                  <a:pt x="3254181" y="490094"/>
                  <a:pt x="3238868" y="501705"/>
                  <a:pt x="3222040" y="510791"/>
                </a:cubicBezTo>
                <a:cubicBezTo>
                  <a:pt x="3216992" y="514157"/>
                  <a:pt x="3212617" y="512474"/>
                  <a:pt x="3208915" y="505743"/>
                </a:cubicBezTo>
                <a:cubicBezTo>
                  <a:pt x="3234156" y="472761"/>
                  <a:pt x="3250647" y="436414"/>
                  <a:pt x="3258388" y="396701"/>
                </a:cubicBezTo>
                <a:cubicBezTo>
                  <a:pt x="3266465" y="356652"/>
                  <a:pt x="3270504" y="307852"/>
                  <a:pt x="3270504" y="250302"/>
                </a:cubicBezTo>
                <a:lnTo>
                  <a:pt x="3276057" y="60488"/>
                </a:lnTo>
                <a:cubicBezTo>
                  <a:pt x="3276393" y="45006"/>
                  <a:pt x="3283629" y="39117"/>
                  <a:pt x="3297764" y="42819"/>
                </a:cubicBezTo>
                <a:lnTo>
                  <a:pt x="3345218" y="55439"/>
                </a:lnTo>
                <a:lnTo>
                  <a:pt x="3537051" y="36256"/>
                </a:lnTo>
                <a:lnTo>
                  <a:pt x="3556235" y="16063"/>
                </a:lnTo>
                <a:cubicBezTo>
                  <a:pt x="3561619" y="10510"/>
                  <a:pt x="3568056" y="8154"/>
                  <a:pt x="3575544" y="8995"/>
                </a:cubicBezTo>
                <a:close/>
                <a:moveTo>
                  <a:pt x="1298599" y="6787"/>
                </a:moveTo>
                <a:cubicBezTo>
                  <a:pt x="1301586" y="6240"/>
                  <a:pt x="1304888" y="6303"/>
                  <a:pt x="1308506" y="6976"/>
                </a:cubicBezTo>
                <a:lnTo>
                  <a:pt x="1360503" y="21616"/>
                </a:lnTo>
                <a:cubicBezTo>
                  <a:pt x="1366225" y="22962"/>
                  <a:pt x="1367403" y="26664"/>
                  <a:pt x="1364037" y="32722"/>
                </a:cubicBezTo>
                <a:cubicBezTo>
                  <a:pt x="1352931" y="38444"/>
                  <a:pt x="1344349" y="47362"/>
                  <a:pt x="1338291" y="59478"/>
                </a:cubicBezTo>
                <a:lnTo>
                  <a:pt x="1378172" y="55439"/>
                </a:lnTo>
                <a:cubicBezTo>
                  <a:pt x="1393317" y="53757"/>
                  <a:pt x="1405433" y="46521"/>
                  <a:pt x="1414520" y="33732"/>
                </a:cubicBezTo>
                <a:lnTo>
                  <a:pt x="1420073" y="28179"/>
                </a:lnTo>
                <a:cubicBezTo>
                  <a:pt x="1431179" y="17073"/>
                  <a:pt x="1443463" y="16400"/>
                  <a:pt x="1456925" y="26160"/>
                </a:cubicBezTo>
                <a:lnTo>
                  <a:pt x="1493272" y="53925"/>
                </a:lnTo>
                <a:cubicBezTo>
                  <a:pt x="1493272" y="57290"/>
                  <a:pt x="1491926" y="60488"/>
                  <a:pt x="1489234" y="63516"/>
                </a:cubicBezTo>
                <a:cubicBezTo>
                  <a:pt x="1485868" y="66882"/>
                  <a:pt x="1480820" y="68901"/>
                  <a:pt x="1474089" y="69574"/>
                </a:cubicBezTo>
                <a:lnTo>
                  <a:pt x="1404423" y="76137"/>
                </a:lnTo>
                <a:cubicBezTo>
                  <a:pt x="1393653" y="77483"/>
                  <a:pt x="1392307" y="81354"/>
                  <a:pt x="1400384" y="87748"/>
                </a:cubicBezTo>
                <a:cubicBezTo>
                  <a:pt x="1407115" y="94479"/>
                  <a:pt x="1410481" y="101210"/>
                  <a:pt x="1410481" y="107941"/>
                </a:cubicBezTo>
                <a:cubicBezTo>
                  <a:pt x="1407115" y="121067"/>
                  <a:pt x="1414015" y="133519"/>
                  <a:pt x="1431179" y="145298"/>
                </a:cubicBezTo>
                <a:lnTo>
                  <a:pt x="1441275" y="154890"/>
                </a:lnTo>
                <a:cubicBezTo>
                  <a:pt x="1451708" y="164313"/>
                  <a:pt x="1450362" y="173232"/>
                  <a:pt x="1437237" y="181646"/>
                </a:cubicBezTo>
                <a:lnTo>
                  <a:pt x="1437237" y="408312"/>
                </a:lnTo>
                <a:cubicBezTo>
                  <a:pt x="1437237" y="429851"/>
                  <a:pt x="1432188" y="446342"/>
                  <a:pt x="1422092" y="457785"/>
                </a:cubicBezTo>
                <a:cubicBezTo>
                  <a:pt x="1411995" y="468891"/>
                  <a:pt x="1399880" y="474444"/>
                  <a:pt x="1385744" y="474444"/>
                </a:cubicBezTo>
                <a:cubicBezTo>
                  <a:pt x="1365888" y="477810"/>
                  <a:pt x="1354445" y="470574"/>
                  <a:pt x="1351416" y="452737"/>
                </a:cubicBezTo>
                <a:lnTo>
                  <a:pt x="1347378" y="445669"/>
                </a:lnTo>
                <a:cubicBezTo>
                  <a:pt x="1339637" y="438938"/>
                  <a:pt x="1329709" y="434563"/>
                  <a:pt x="1317593" y="432544"/>
                </a:cubicBezTo>
                <a:cubicBezTo>
                  <a:pt x="1312208" y="430861"/>
                  <a:pt x="1310694" y="425981"/>
                  <a:pt x="1313050" y="417904"/>
                </a:cubicBezTo>
                <a:cubicBezTo>
                  <a:pt x="1313723" y="417567"/>
                  <a:pt x="1320790" y="417399"/>
                  <a:pt x="1334252" y="417399"/>
                </a:cubicBezTo>
                <a:lnTo>
                  <a:pt x="1348387" y="416894"/>
                </a:lnTo>
                <a:cubicBezTo>
                  <a:pt x="1362859" y="412519"/>
                  <a:pt x="1370095" y="402759"/>
                  <a:pt x="1370095" y="387614"/>
                </a:cubicBezTo>
                <a:lnTo>
                  <a:pt x="1370095" y="201334"/>
                </a:lnTo>
                <a:cubicBezTo>
                  <a:pt x="1370095" y="186189"/>
                  <a:pt x="1362523" y="179458"/>
                  <a:pt x="1347378" y="181141"/>
                </a:cubicBezTo>
                <a:lnTo>
                  <a:pt x="1213599" y="191237"/>
                </a:lnTo>
                <a:cubicBezTo>
                  <a:pt x="1203839" y="192247"/>
                  <a:pt x="1198959" y="186021"/>
                  <a:pt x="1198959" y="172559"/>
                </a:cubicBezTo>
                <a:lnTo>
                  <a:pt x="1228744" y="169530"/>
                </a:lnTo>
                <a:cubicBezTo>
                  <a:pt x="1233119" y="169193"/>
                  <a:pt x="1233456" y="166164"/>
                  <a:pt x="1229754" y="160443"/>
                </a:cubicBezTo>
                <a:cubicBezTo>
                  <a:pt x="1241533" y="138231"/>
                  <a:pt x="1251629" y="116103"/>
                  <a:pt x="1260043" y="94058"/>
                </a:cubicBezTo>
                <a:lnTo>
                  <a:pt x="1261533" y="89198"/>
                </a:lnTo>
                <a:lnTo>
                  <a:pt x="1251461" y="93301"/>
                </a:lnTo>
                <a:lnTo>
                  <a:pt x="1211580" y="97340"/>
                </a:lnTo>
                <a:cubicBezTo>
                  <a:pt x="1196435" y="98686"/>
                  <a:pt x="1194248" y="105249"/>
                  <a:pt x="1205017" y="117028"/>
                </a:cubicBezTo>
                <a:lnTo>
                  <a:pt x="1208046" y="129649"/>
                </a:lnTo>
                <a:cubicBezTo>
                  <a:pt x="1208046" y="138735"/>
                  <a:pt x="1205185" y="146308"/>
                  <a:pt x="1199464" y="152366"/>
                </a:cubicBezTo>
                <a:cubicBezTo>
                  <a:pt x="1196435" y="155731"/>
                  <a:pt x="1192565" y="158592"/>
                  <a:pt x="1187853" y="160948"/>
                </a:cubicBezTo>
                <a:cubicBezTo>
                  <a:pt x="1183478" y="163304"/>
                  <a:pt x="1179271" y="164650"/>
                  <a:pt x="1175232" y="164986"/>
                </a:cubicBezTo>
                <a:lnTo>
                  <a:pt x="1175009" y="164979"/>
                </a:lnTo>
                <a:lnTo>
                  <a:pt x="1177977" y="167353"/>
                </a:lnTo>
                <a:cubicBezTo>
                  <a:pt x="1181532" y="171244"/>
                  <a:pt x="1184656" y="175840"/>
                  <a:pt x="1187348" y="181141"/>
                </a:cubicBezTo>
                <a:cubicBezTo>
                  <a:pt x="1190377" y="187199"/>
                  <a:pt x="1191891" y="192920"/>
                  <a:pt x="1191891" y="198305"/>
                </a:cubicBezTo>
                <a:cubicBezTo>
                  <a:pt x="1191891" y="206719"/>
                  <a:pt x="1188694" y="214375"/>
                  <a:pt x="1182300" y="221274"/>
                </a:cubicBezTo>
                <a:lnTo>
                  <a:pt x="1173039" y="228741"/>
                </a:lnTo>
                <a:lnTo>
                  <a:pt x="1175516" y="227869"/>
                </a:lnTo>
                <a:cubicBezTo>
                  <a:pt x="1178188" y="227679"/>
                  <a:pt x="1181290" y="228090"/>
                  <a:pt x="1184824" y="229099"/>
                </a:cubicBezTo>
                <a:lnTo>
                  <a:pt x="1215114" y="238186"/>
                </a:lnTo>
                <a:lnTo>
                  <a:pt x="1277207" y="232128"/>
                </a:lnTo>
                <a:lnTo>
                  <a:pt x="1299419" y="206382"/>
                </a:lnTo>
                <a:cubicBezTo>
                  <a:pt x="1300429" y="205372"/>
                  <a:pt x="1302617" y="205036"/>
                  <a:pt x="1305982" y="205372"/>
                </a:cubicBezTo>
                <a:cubicBezTo>
                  <a:pt x="1337618" y="226575"/>
                  <a:pt x="1351248" y="237008"/>
                  <a:pt x="1346873" y="236672"/>
                </a:cubicBezTo>
                <a:cubicBezTo>
                  <a:pt x="1350575" y="242393"/>
                  <a:pt x="1348051" y="253162"/>
                  <a:pt x="1339301" y="268980"/>
                </a:cubicBezTo>
                <a:lnTo>
                  <a:pt x="1339301" y="389129"/>
                </a:lnTo>
                <a:cubicBezTo>
                  <a:pt x="1339301" y="391484"/>
                  <a:pt x="1338123" y="394009"/>
                  <a:pt x="1335767" y="396701"/>
                </a:cubicBezTo>
                <a:cubicBezTo>
                  <a:pt x="1333747" y="399394"/>
                  <a:pt x="1329204" y="402759"/>
                  <a:pt x="1322137" y="406798"/>
                </a:cubicBezTo>
                <a:cubicBezTo>
                  <a:pt x="1311367" y="412519"/>
                  <a:pt x="1301439" y="415884"/>
                  <a:pt x="1292352" y="416894"/>
                </a:cubicBezTo>
                <a:cubicBezTo>
                  <a:pt x="1283602" y="414538"/>
                  <a:pt x="1279226" y="409322"/>
                  <a:pt x="1279226" y="401245"/>
                </a:cubicBezTo>
                <a:cubicBezTo>
                  <a:pt x="1279226" y="395523"/>
                  <a:pt x="1276366" y="392999"/>
                  <a:pt x="1270644" y="393672"/>
                </a:cubicBezTo>
                <a:lnTo>
                  <a:pt x="1234802" y="397206"/>
                </a:lnTo>
                <a:cubicBezTo>
                  <a:pt x="1222686" y="398552"/>
                  <a:pt x="1216628" y="405283"/>
                  <a:pt x="1216628" y="417399"/>
                </a:cubicBezTo>
                <a:cubicBezTo>
                  <a:pt x="1216628" y="419418"/>
                  <a:pt x="1215955" y="421269"/>
                  <a:pt x="1214609" y="422952"/>
                </a:cubicBezTo>
                <a:cubicBezTo>
                  <a:pt x="1213263" y="424298"/>
                  <a:pt x="1211748" y="425644"/>
                  <a:pt x="1210065" y="426991"/>
                </a:cubicBezTo>
                <a:cubicBezTo>
                  <a:pt x="1206363" y="430020"/>
                  <a:pt x="1200979" y="432880"/>
                  <a:pt x="1193911" y="435573"/>
                </a:cubicBezTo>
                <a:cubicBezTo>
                  <a:pt x="1186843" y="438265"/>
                  <a:pt x="1179271" y="440116"/>
                  <a:pt x="1171194" y="441126"/>
                </a:cubicBezTo>
                <a:cubicBezTo>
                  <a:pt x="1162107" y="438770"/>
                  <a:pt x="1157564" y="433385"/>
                  <a:pt x="1157564" y="424971"/>
                </a:cubicBezTo>
                <a:lnTo>
                  <a:pt x="1163117" y="245758"/>
                </a:lnTo>
                <a:cubicBezTo>
                  <a:pt x="1163201" y="241972"/>
                  <a:pt x="1163716" y="238785"/>
                  <a:pt x="1164663" y="236198"/>
                </a:cubicBezTo>
                <a:lnTo>
                  <a:pt x="1168505" y="230654"/>
                </a:lnTo>
                <a:lnTo>
                  <a:pt x="1161097" y="233138"/>
                </a:lnTo>
                <a:cubicBezTo>
                  <a:pt x="1155712" y="233474"/>
                  <a:pt x="1149823" y="232465"/>
                  <a:pt x="1143428" y="230109"/>
                </a:cubicBezTo>
                <a:cubicBezTo>
                  <a:pt x="1138044" y="225397"/>
                  <a:pt x="1131313" y="225061"/>
                  <a:pt x="1123235" y="229099"/>
                </a:cubicBezTo>
                <a:lnTo>
                  <a:pt x="1121216" y="492113"/>
                </a:lnTo>
                <a:cubicBezTo>
                  <a:pt x="1119870" y="493796"/>
                  <a:pt x="1117177" y="495647"/>
                  <a:pt x="1113139" y="497666"/>
                </a:cubicBezTo>
                <a:cubicBezTo>
                  <a:pt x="1109100" y="500022"/>
                  <a:pt x="1103211" y="502546"/>
                  <a:pt x="1095470" y="505238"/>
                </a:cubicBezTo>
                <a:cubicBezTo>
                  <a:pt x="1088066" y="507594"/>
                  <a:pt x="1080830" y="509109"/>
                  <a:pt x="1073763" y="509782"/>
                </a:cubicBezTo>
                <a:cubicBezTo>
                  <a:pt x="1063666" y="507763"/>
                  <a:pt x="1058618" y="502041"/>
                  <a:pt x="1058618" y="492618"/>
                </a:cubicBezTo>
                <a:lnTo>
                  <a:pt x="1062152" y="227585"/>
                </a:lnTo>
                <a:cubicBezTo>
                  <a:pt x="1062152" y="212440"/>
                  <a:pt x="1064844" y="205036"/>
                  <a:pt x="1070229" y="205372"/>
                </a:cubicBezTo>
                <a:cubicBezTo>
                  <a:pt x="1070902" y="205036"/>
                  <a:pt x="1078474" y="205036"/>
                  <a:pt x="1092946" y="205372"/>
                </a:cubicBezTo>
                <a:cubicBezTo>
                  <a:pt x="1117177" y="205036"/>
                  <a:pt x="1125255" y="198978"/>
                  <a:pt x="1117177" y="187199"/>
                </a:cubicBezTo>
                <a:lnTo>
                  <a:pt x="1111624" y="169530"/>
                </a:lnTo>
                <a:cubicBezTo>
                  <a:pt x="1107249" y="155731"/>
                  <a:pt x="1114822" y="149673"/>
                  <a:pt x="1134342" y="151356"/>
                </a:cubicBezTo>
                <a:lnTo>
                  <a:pt x="1146978" y="152171"/>
                </a:lnTo>
                <a:lnTo>
                  <a:pt x="1147467" y="146308"/>
                </a:lnTo>
                <a:cubicBezTo>
                  <a:pt x="1147467" y="132846"/>
                  <a:pt x="1145279" y="123086"/>
                  <a:pt x="1140904" y="117028"/>
                </a:cubicBezTo>
                <a:cubicBezTo>
                  <a:pt x="1137539" y="108951"/>
                  <a:pt x="1131817" y="105249"/>
                  <a:pt x="1123740" y="105922"/>
                </a:cubicBezTo>
                <a:cubicBezTo>
                  <a:pt x="1096143" y="156404"/>
                  <a:pt x="1062825" y="197295"/>
                  <a:pt x="1023785" y="228594"/>
                </a:cubicBezTo>
                <a:cubicBezTo>
                  <a:pt x="1019410" y="231960"/>
                  <a:pt x="1014866" y="230277"/>
                  <a:pt x="1010155" y="223546"/>
                </a:cubicBezTo>
                <a:cubicBezTo>
                  <a:pt x="1041117" y="167342"/>
                  <a:pt x="1063161" y="108951"/>
                  <a:pt x="1076287" y="48372"/>
                </a:cubicBezTo>
                <a:cubicBezTo>
                  <a:pt x="1080325" y="31208"/>
                  <a:pt x="1089580" y="23804"/>
                  <a:pt x="1104052" y="26160"/>
                </a:cubicBezTo>
                <a:lnTo>
                  <a:pt x="1147467" y="35751"/>
                </a:lnTo>
                <a:cubicBezTo>
                  <a:pt x="1161602" y="38780"/>
                  <a:pt x="1161266" y="46353"/>
                  <a:pt x="1146457" y="58468"/>
                </a:cubicBezTo>
                <a:cubicBezTo>
                  <a:pt x="1145111" y="62170"/>
                  <a:pt x="1143428" y="66377"/>
                  <a:pt x="1141409" y="71089"/>
                </a:cubicBezTo>
                <a:cubicBezTo>
                  <a:pt x="1138380" y="77483"/>
                  <a:pt x="1140399" y="80344"/>
                  <a:pt x="1147467" y="79671"/>
                </a:cubicBezTo>
                <a:lnTo>
                  <a:pt x="1163621" y="78157"/>
                </a:lnTo>
                <a:cubicBezTo>
                  <a:pt x="1178766" y="76810"/>
                  <a:pt x="1190882" y="69743"/>
                  <a:pt x="1199969" y="56954"/>
                </a:cubicBezTo>
                <a:cubicBezTo>
                  <a:pt x="1212758" y="43828"/>
                  <a:pt x="1225715" y="42314"/>
                  <a:pt x="1238840" y="52410"/>
                </a:cubicBezTo>
                <a:cubicBezTo>
                  <a:pt x="1242374" y="54766"/>
                  <a:pt x="1246707" y="58090"/>
                  <a:pt x="1251840" y="62381"/>
                </a:cubicBezTo>
                <a:lnTo>
                  <a:pt x="1265925" y="74868"/>
                </a:lnTo>
                <a:lnTo>
                  <a:pt x="1280236" y="28179"/>
                </a:lnTo>
                <a:cubicBezTo>
                  <a:pt x="1283517" y="15558"/>
                  <a:pt x="1289638" y="8428"/>
                  <a:pt x="1298599" y="6787"/>
                </a:cubicBezTo>
                <a:close/>
                <a:moveTo>
                  <a:pt x="3123852" y="6598"/>
                </a:moveTo>
                <a:cubicBezTo>
                  <a:pt x="3129573" y="5840"/>
                  <a:pt x="3135379" y="7481"/>
                  <a:pt x="3141268" y="11520"/>
                </a:cubicBezTo>
                <a:lnTo>
                  <a:pt x="3179130" y="38275"/>
                </a:lnTo>
                <a:cubicBezTo>
                  <a:pt x="3180477" y="38948"/>
                  <a:pt x="3180813" y="40968"/>
                  <a:pt x="3180140" y="44333"/>
                </a:cubicBezTo>
                <a:cubicBezTo>
                  <a:pt x="3166342" y="53757"/>
                  <a:pt x="3159442" y="66041"/>
                  <a:pt x="3159442" y="81185"/>
                </a:cubicBezTo>
                <a:lnTo>
                  <a:pt x="3159442" y="442135"/>
                </a:lnTo>
                <a:cubicBezTo>
                  <a:pt x="3159442" y="444155"/>
                  <a:pt x="3158265" y="446342"/>
                  <a:pt x="3155908" y="448698"/>
                </a:cubicBezTo>
                <a:cubicBezTo>
                  <a:pt x="3153552" y="451727"/>
                  <a:pt x="3148168" y="455597"/>
                  <a:pt x="3139754" y="460309"/>
                </a:cubicBezTo>
                <a:cubicBezTo>
                  <a:pt x="3127975" y="466030"/>
                  <a:pt x="3116869" y="469396"/>
                  <a:pt x="3106436" y="470406"/>
                </a:cubicBezTo>
                <a:cubicBezTo>
                  <a:pt x="3097349" y="468386"/>
                  <a:pt x="3092805" y="463170"/>
                  <a:pt x="3092805" y="454756"/>
                </a:cubicBezTo>
                <a:cubicBezTo>
                  <a:pt x="3092805" y="442977"/>
                  <a:pt x="3086916" y="437592"/>
                  <a:pt x="3075136" y="438602"/>
                </a:cubicBezTo>
                <a:lnTo>
                  <a:pt x="2810608" y="465357"/>
                </a:lnTo>
                <a:cubicBezTo>
                  <a:pt x="2801858" y="466030"/>
                  <a:pt x="2797483" y="470742"/>
                  <a:pt x="2797483" y="479492"/>
                </a:cubicBezTo>
                <a:cubicBezTo>
                  <a:pt x="2797483" y="482858"/>
                  <a:pt x="2795968" y="486223"/>
                  <a:pt x="2792939" y="489589"/>
                </a:cubicBezTo>
                <a:cubicBezTo>
                  <a:pt x="2789910" y="492954"/>
                  <a:pt x="2785535" y="496488"/>
                  <a:pt x="2779814" y="500190"/>
                </a:cubicBezTo>
                <a:cubicBezTo>
                  <a:pt x="2769044" y="506585"/>
                  <a:pt x="2757602" y="510455"/>
                  <a:pt x="2745486" y="511801"/>
                </a:cubicBezTo>
                <a:cubicBezTo>
                  <a:pt x="2735726" y="509782"/>
                  <a:pt x="2730846" y="504229"/>
                  <a:pt x="2730846" y="495142"/>
                </a:cubicBezTo>
                <a:lnTo>
                  <a:pt x="2737409" y="65031"/>
                </a:lnTo>
                <a:cubicBezTo>
                  <a:pt x="2737409" y="49886"/>
                  <a:pt x="2744308" y="44501"/>
                  <a:pt x="2758107" y="48877"/>
                </a:cubicBezTo>
                <a:lnTo>
                  <a:pt x="2798492" y="62002"/>
                </a:lnTo>
                <a:lnTo>
                  <a:pt x="3090281" y="32722"/>
                </a:lnTo>
                <a:lnTo>
                  <a:pt x="3106940" y="16063"/>
                </a:lnTo>
                <a:cubicBezTo>
                  <a:pt x="3112494" y="10510"/>
                  <a:pt x="3118131" y="7355"/>
                  <a:pt x="3123852" y="6598"/>
                </a:cubicBezTo>
                <a:close/>
                <a:moveTo>
                  <a:pt x="358142" y="2843"/>
                </a:moveTo>
                <a:cubicBezTo>
                  <a:pt x="361191" y="2654"/>
                  <a:pt x="364484" y="3022"/>
                  <a:pt x="368017" y="3947"/>
                </a:cubicBezTo>
                <a:lnTo>
                  <a:pt x="420014" y="20606"/>
                </a:lnTo>
                <a:cubicBezTo>
                  <a:pt x="425399" y="22289"/>
                  <a:pt x="426577" y="25991"/>
                  <a:pt x="423548" y="31713"/>
                </a:cubicBezTo>
                <a:cubicBezTo>
                  <a:pt x="419846" y="35751"/>
                  <a:pt x="413620" y="38107"/>
                  <a:pt x="404869" y="38780"/>
                </a:cubicBezTo>
                <a:cubicBezTo>
                  <a:pt x="379628" y="66377"/>
                  <a:pt x="359772" y="85897"/>
                  <a:pt x="345300" y="97340"/>
                </a:cubicBezTo>
                <a:cubicBezTo>
                  <a:pt x="333857" y="107436"/>
                  <a:pt x="335708" y="111643"/>
                  <a:pt x="350853" y="109960"/>
                </a:cubicBezTo>
                <a:lnTo>
                  <a:pt x="388715" y="106427"/>
                </a:lnTo>
                <a:lnTo>
                  <a:pt x="409918" y="85729"/>
                </a:lnTo>
                <a:cubicBezTo>
                  <a:pt x="421360" y="74959"/>
                  <a:pt x="432467" y="74118"/>
                  <a:pt x="443236" y="83205"/>
                </a:cubicBezTo>
                <a:lnTo>
                  <a:pt x="485136" y="118038"/>
                </a:lnTo>
                <a:cubicBezTo>
                  <a:pt x="487493" y="120057"/>
                  <a:pt x="487156" y="122749"/>
                  <a:pt x="484127" y="126115"/>
                </a:cubicBezTo>
                <a:cubicBezTo>
                  <a:pt x="480088" y="130490"/>
                  <a:pt x="473021" y="133351"/>
                  <a:pt x="462924" y="134697"/>
                </a:cubicBezTo>
                <a:cubicBezTo>
                  <a:pt x="442058" y="152871"/>
                  <a:pt x="421697" y="167342"/>
                  <a:pt x="401840" y="178112"/>
                </a:cubicBezTo>
                <a:cubicBezTo>
                  <a:pt x="391407" y="183833"/>
                  <a:pt x="389893" y="192247"/>
                  <a:pt x="397297" y="203353"/>
                </a:cubicBezTo>
                <a:cubicBezTo>
                  <a:pt x="393259" y="207728"/>
                  <a:pt x="385854" y="210926"/>
                  <a:pt x="375085" y="212945"/>
                </a:cubicBezTo>
                <a:cubicBezTo>
                  <a:pt x="350517" y="228763"/>
                  <a:pt x="327126" y="242729"/>
                  <a:pt x="304914" y="254845"/>
                </a:cubicBezTo>
                <a:cubicBezTo>
                  <a:pt x="297846" y="258547"/>
                  <a:pt x="292630" y="263932"/>
                  <a:pt x="289265" y="271000"/>
                </a:cubicBezTo>
                <a:cubicBezTo>
                  <a:pt x="281187" y="276384"/>
                  <a:pt x="277149" y="283452"/>
                  <a:pt x="277149" y="292202"/>
                </a:cubicBezTo>
                <a:cubicBezTo>
                  <a:pt x="277149" y="299943"/>
                  <a:pt x="281019" y="303308"/>
                  <a:pt x="288760" y="302299"/>
                </a:cubicBezTo>
                <a:lnTo>
                  <a:pt x="356406" y="295736"/>
                </a:lnTo>
                <a:cubicBezTo>
                  <a:pt x="371551" y="294390"/>
                  <a:pt x="383667" y="287154"/>
                  <a:pt x="392754" y="274029"/>
                </a:cubicBezTo>
                <a:lnTo>
                  <a:pt x="402850" y="262922"/>
                </a:lnTo>
                <a:cubicBezTo>
                  <a:pt x="413620" y="251480"/>
                  <a:pt x="425904" y="250638"/>
                  <a:pt x="439702" y="260398"/>
                </a:cubicBezTo>
                <a:lnTo>
                  <a:pt x="482108" y="292707"/>
                </a:lnTo>
                <a:cubicBezTo>
                  <a:pt x="482108" y="296073"/>
                  <a:pt x="480762" y="299102"/>
                  <a:pt x="478069" y="301794"/>
                </a:cubicBezTo>
                <a:cubicBezTo>
                  <a:pt x="474704" y="305496"/>
                  <a:pt x="469487" y="307684"/>
                  <a:pt x="462420" y="308357"/>
                </a:cubicBezTo>
                <a:lnTo>
                  <a:pt x="299866" y="324511"/>
                </a:lnTo>
                <a:cubicBezTo>
                  <a:pt x="284721" y="326194"/>
                  <a:pt x="277149" y="334608"/>
                  <a:pt x="277149" y="349752"/>
                </a:cubicBezTo>
                <a:lnTo>
                  <a:pt x="277149" y="411341"/>
                </a:lnTo>
                <a:cubicBezTo>
                  <a:pt x="277149" y="423457"/>
                  <a:pt x="276139" y="433553"/>
                  <a:pt x="274120" y="441630"/>
                </a:cubicBezTo>
                <a:cubicBezTo>
                  <a:pt x="271764" y="451054"/>
                  <a:pt x="267052" y="459468"/>
                  <a:pt x="259985" y="466872"/>
                </a:cubicBezTo>
                <a:cubicBezTo>
                  <a:pt x="253254" y="474276"/>
                  <a:pt x="243830" y="480502"/>
                  <a:pt x="231715" y="485550"/>
                </a:cubicBezTo>
                <a:cubicBezTo>
                  <a:pt x="219935" y="490262"/>
                  <a:pt x="211522" y="492281"/>
                  <a:pt x="206473" y="491608"/>
                </a:cubicBezTo>
                <a:cubicBezTo>
                  <a:pt x="188973" y="493627"/>
                  <a:pt x="178035" y="486055"/>
                  <a:pt x="173660" y="468891"/>
                </a:cubicBezTo>
                <a:lnTo>
                  <a:pt x="165077" y="456270"/>
                </a:lnTo>
                <a:cubicBezTo>
                  <a:pt x="154308" y="448193"/>
                  <a:pt x="136976" y="442304"/>
                  <a:pt x="113080" y="438602"/>
                </a:cubicBezTo>
                <a:cubicBezTo>
                  <a:pt x="107696" y="437592"/>
                  <a:pt x="106518" y="433048"/>
                  <a:pt x="109547" y="424971"/>
                </a:cubicBezTo>
                <a:lnTo>
                  <a:pt x="146904" y="423962"/>
                </a:lnTo>
                <a:lnTo>
                  <a:pt x="198396" y="420933"/>
                </a:lnTo>
                <a:cubicBezTo>
                  <a:pt x="201425" y="420596"/>
                  <a:pt x="203781" y="418745"/>
                  <a:pt x="205464" y="415380"/>
                </a:cubicBezTo>
                <a:lnTo>
                  <a:pt x="205464" y="356315"/>
                </a:lnTo>
                <a:cubicBezTo>
                  <a:pt x="205464" y="341507"/>
                  <a:pt x="197891" y="334776"/>
                  <a:pt x="182746" y="336122"/>
                </a:cubicBezTo>
                <a:lnTo>
                  <a:pt x="25241" y="349248"/>
                </a:lnTo>
                <a:cubicBezTo>
                  <a:pt x="14135" y="350257"/>
                  <a:pt x="8750" y="344031"/>
                  <a:pt x="9087" y="330569"/>
                </a:cubicBezTo>
                <a:lnTo>
                  <a:pt x="182746" y="312900"/>
                </a:lnTo>
                <a:cubicBezTo>
                  <a:pt x="197891" y="311554"/>
                  <a:pt x="205464" y="303308"/>
                  <a:pt x="205464" y="288164"/>
                </a:cubicBezTo>
                <a:lnTo>
                  <a:pt x="206473" y="279582"/>
                </a:lnTo>
                <a:cubicBezTo>
                  <a:pt x="208156" y="264100"/>
                  <a:pt x="213036" y="256528"/>
                  <a:pt x="221113" y="256865"/>
                </a:cubicBezTo>
                <a:cubicBezTo>
                  <a:pt x="241643" y="256528"/>
                  <a:pt x="257629" y="249460"/>
                  <a:pt x="269071" y="235662"/>
                </a:cubicBezTo>
                <a:lnTo>
                  <a:pt x="273615" y="230109"/>
                </a:lnTo>
                <a:cubicBezTo>
                  <a:pt x="284721" y="215637"/>
                  <a:pt x="282702" y="209243"/>
                  <a:pt x="267557" y="210926"/>
                </a:cubicBezTo>
                <a:lnTo>
                  <a:pt x="111061" y="223546"/>
                </a:lnTo>
                <a:cubicBezTo>
                  <a:pt x="99619" y="224556"/>
                  <a:pt x="93897" y="218161"/>
                  <a:pt x="93897" y="204363"/>
                </a:cubicBezTo>
                <a:lnTo>
                  <a:pt x="301885" y="183665"/>
                </a:lnTo>
                <a:lnTo>
                  <a:pt x="324098" y="163977"/>
                </a:lnTo>
                <a:cubicBezTo>
                  <a:pt x="335877" y="153880"/>
                  <a:pt x="347151" y="153544"/>
                  <a:pt x="357921" y="162967"/>
                </a:cubicBezTo>
                <a:cubicBezTo>
                  <a:pt x="366334" y="170035"/>
                  <a:pt x="372224" y="168520"/>
                  <a:pt x="375590" y="158424"/>
                </a:cubicBezTo>
                <a:cubicBezTo>
                  <a:pt x="382321" y="138904"/>
                  <a:pt x="378114" y="129985"/>
                  <a:pt x="362969" y="131668"/>
                </a:cubicBezTo>
                <a:lnTo>
                  <a:pt x="96421" y="158424"/>
                </a:lnTo>
                <a:cubicBezTo>
                  <a:pt x="90027" y="158760"/>
                  <a:pt x="86998" y="162126"/>
                  <a:pt x="87335" y="168520"/>
                </a:cubicBezTo>
                <a:cubicBezTo>
                  <a:pt x="87335" y="181309"/>
                  <a:pt x="85315" y="192920"/>
                  <a:pt x="81277" y="203353"/>
                </a:cubicBezTo>
                <a:cubicBezTo>
                  <a:pt x="75555" y="218161"/>
                  <a:pt x="67141" y="229604"/>
                  <a:pt x="56035" y="237681"/>
                </a:cubicBezTo>
                <a:cubicBezTo>
                  <a:pt x="49304" y="243066"/>
                  <a:pt x="42068" y="246095"/>
                  <a:pt x="34328" y="246768"/>
                </a:cubicBezTo>
                <a:cubicBezTo>
                  <a:pt x="31299" y="247105"/>
                  <a:pt x="28270" y="247105"/>
                  <a:pt x="25241" y="246768"/>
                </a:cubicBezTo>
                <a:cubicBezTo>
                  <a:pt x="19183" y="245422"/>
                  <a:pt x="14303" y="243403"/>
                  <a:pt x="10601" y="240710"/>
                </a:cubicBezTo>
                <a:cubicBezTo>
                  <a:pt x="6899" y="237345"/>
                  <a:pt x="4207" y="233474"/>
                  <a:pt x="2524" y="229099"/>
                </a:cubicBezTo>
                <a:cubicBezTo>
                  <a:pt x="841" y="224724"/>
                  <a:pt x="0" y="220517"/>
                  <a:pt x="0" y="216479"/>
                </a:cubicBezTo>
                <a:cubicBezTo>
                  <a:pt x="0" y="203016"/>
                  <a:pt x="8077" y="191406"/>
                  <a:pt x="24231" y="181646"/>
                </a:cubicBezTo>
                <a:cubicBezTo>
                  <a:pt x="33991" y="174578"/>
                  <a:pt x="41732" y="163977"/>
                  <a:pt x="47453" y="149842"/>
                </a:cubicBezTo>
                <a:cubicBezTo>
                  <a:pt x="52165" y="138735"/>
                  <a:pt x="54521" y="127461"/>
                  <a:pt x="54521" y="116018"/>
                </a:cubicBezTo>
                <a:lnTo>
                  <a:pt x="55026" y="109960"/>
                </a:lnTo>
                <a:cubicBezTo>
                  <a:pt x="57045" y="102893"/>
                  <a:pt x="62093" y="99696"/>
                  <a:pt x="70170" y="100369"/>
                </a:cubicBezTo>
                <a:lnTo>
                  <a:pt x="76733" y="116523"/>
                </a:lnTo>
                <a:cubicBezTo>
                  <a:pt x="81445" y="129985"/>
                  <a:pt x="91373" y="136043"/>
                  <a:pt x="106518" y="134697"/>
                </a:cubicBezTo>
                <a:lnTo>
                  <a:pt x="128502" y="132458"/>
                </a:lnTo>
                <a:lnTo>
                  <a:pt x="124565" y="130153"/>
                </a:lnTo>
                <a:cubicBezTo>
                  <a:pt x="122462" y="128639"/>
                  <a:pt x="119980" y="126620"/>
                  <a:pt x="117119" y="124096"/>
                </a:cubicBezTo>
                <a:cubicBezTo>
                  <a:pt x="113754" y="96835"/>
                  <a:pt x="101638" y="69743"/>
                  <a:pt x="80772" y="42819"/>
                </a:cubicBezTo>
                <a:cubicBezTo>
                  <a:pt x="78080" y="38107"/>
                  <a:pt x="78752" y="34405"/>
                  <a:pt x="82791" y="31713"/>
                </a:cubicBezTo>
                <a:cubicBezTo>
                  <a:pt x="132937" y="35751"/>
                  <a:pt x="163900" y="50223"/>
                  <a:pt x="175679" y="75128"/>
                </a:cubicBezTo>
                <a:cubicBezTo>
                  <a:pt x="179044" y="82195"/>
                  <a:pt x="180727" y="88926"/>
                  <a:pt x="180727" y="95321"/>
                </a:cubicBezTo>
                <a:cubicBezTo>
                  <a:pt x="180727" y="105417"/>
                  <a:pt x="177194" y="114336"/>
                  <a:pt x="170126" y="122076"/>
                </a:cubicBezTo>
                <a:lnTo>
                  <a:pt x="161440" y="129103"/>
                </a:lnTo>
                <a:lnTo>
                  <a:pt x="245886" y="120502"/>
                </a:lnTo>
                <a:lnTo>
                  <a:pt x="241432" y="120436"/>
                </a:lnTo>
                <a:cubicBezTo>
                  <a:pt x="238656" y="120015"/>
                  <a:pt x="235921" y="119216"/>
                  <a:pt x="233229" y="118038"/>
                </a:cubicBezTo>
                <a:cubicBezTo>
                  <a:pt x="226834" y="115682"/>
                  <a:pt x="221618" y="111980"/>
                  <a:pt x="217579" y="106932"/>
                </a:cubicBezTo>
                <a:lnTo>
                  <a:pt x="193348" y="24140"/>
                </a:lnTo>
                <a:cubicBezTo>
                  <a:pt x="192002" y="19765"/>
                  <a:pt x="193684" y="16063"/>
                  <a:pt x="198396" y="13034"/>
                </a:cubicBezTo>
                <a:cubicBezTo>
                  <a:pt x="245177" y="20775"/>
                  <a:pt x="273278" y="37266"/>
                  <a:pt x="282702" y="62507"/>
                </a:cubicBezTo>
                <a:cubicBezTo>
                  <a:pt x="284721" y="68228"/>
                  <a:pt x="285731" y="73613"/>
                  <a:pt x="285731" y="78661"/>
                </a:cubicBezTo>
                <a:cubicBezTo>
                  <a:pt x="285731" y="89094"/>
                  <a:pt x="281860" y="98518"/>
                  <a:pt x="274120" y="106932"/>
                </a:cubicBezTo>
                <a:cubicBezTo>
                  <a:pt x="270418" y="111138"/>
                  <a:pt x="266547" y="114378"/>
                  <a:pt x="262509" y="116649"/>
                </a:cubicBezTo>
                <a:lnTo>
                  <a:pt x="252134" y="119866"/>
                </a:lnTo>
                <a:lnTo>
                  <a:pt x="270081" y="118038"/>
                </a:lnTo>
                <a:cubicBezTo>
                  <a:pt x="285226" y="116691"/>
                  <a:pt x="296164" y="109287"/>
                  <a:pt x="302895" y="95825"/>
                </a:cubicBezTo>
                <a:lnTo>
                  <a:pt x="337223" y="19597"/>
                </a:lnTo>
                <a:cubicBezTo>
                  <a:pt x="342019" y="8996"/>
                  <a:pt x="348992" y="3411"/>
                  <a:pt x="358142" y="2843"/>
                </a:cubicBezTo>
                <a:close/>
                <a:moveTo>
                  <a:pt x="4090213" y="287"/>
                </a:moveTo>
                <a:cubicBezTo>
                  <a:pt x="4099048" y="-975"/>
                  <a:pt x="4107504" y="1928"/>
                  <a:pt x="4115581" y="8995"/>
                </a:cubicBezTo>
                <a:lnTo>
                  <a:pt x="4146375" y="42314"/>
                </a:lnTo>
                <a:cubicBezTo>
                  <a:pt x="4153106" y="49381"/>
                  <a:pt x="4151423" y="55271"/>
                  <a:pt x="4141328" y="59983"/>
                </a:cubicBezTo>
                <a:cubicBezTo>
                  <a:pt x="4135269" y="60656"/>
                  <a:pt x="4128033" y="59646"/>
                  <a:pt x="4119619" y="56954"/>
                </a:cubicBezTo>
                <a:cubicBezTo>
                  <a:pt x="4068127" y="71089"/>
                  <a:pt x="4008726" y="84214"/>
                  <a:pt x="3941416" y="96330"/>
                </a:cubicBezTo>
                <a:cubicBezTo>
                  <a:pt x="3874106" y="108446"/>
                  <a:pt x="3810498" y="117533"/>
                  <a:pt x="3750592" y="123591"/>
                </a:cubicBezTo>
                <a:cubicBezTo>
                  <a:pt x="3747227" y="123927"/>
                  <a:pt x="3742178" y="122918"/>
                  <a:pt x="3735447" y="120562"/>
                </a:cubicBezTo>
                <a:cubicBezTo>
                  <a:pt x="3734438" y="114840"/>
                  <a:pt x="3735447" y="110297"/>
                  <a:pt x="3738476" y="106932"/>
                </a:cubicBezTo>
                <a:cubicBezTo>
                  <a:pt x="3799728" y="93806"/>
                  <a:pt x="3864346" y="76642"/>
                  <a:pt x="3932329" y="55439"/>
                </a:cubicBezTo>
                <a:cubicBezTo>
                  <a:pt x="4000649" y="33564"/>
                  <a:pt x="4050290" y="16063"/>
                  <a:pt x="4081253" y="2938"/>
                </a:cubicBezTo>
                <a:cubicBezTo>
                  <a:pt x="4084281" y="1591"/>
                  <a:pt x="4087268" y="708"/>
                  <a:pt x="4090213" y="287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85000">
                <a:schemeClr val="accent1"/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85000">
                      <a:schemeClr val="accent1"/>
                    </a:gs>
                  </a:gsLst>
                  <a:lin ang="5400000" scaled="1"/>
                </a:gradFill>
                <a:effectLst/>
                <a:uLnTx/>
                <a:uFillTx/>
                <a:latin typeface="猫啃网烟波宋-H" panose="020B0500000000000000" pitchFamily="34" charset="-122"/>
                <a:ea typeface="猫啃网烟波宋-H" panose="020B0500000000000000" pitchFamily="34" charset="-122"/>
                <a:cs typeface="阿里巴巴普惠体 2.0 75 SemiBold" panose="00020600040101010101" pitchFamily="18" charset="-122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A4E10EDF-0122-3E9E-C65F-F9FF4778731E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9DF19806-B485-27D6-E089-C105CE2892D5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8" name="图片 77" descr="图片包含 标志, 游戏机, 房间&#10;&#10;描述已自动生成">
            <a:extLst>
              <a:ext uri="{FF2B5EF4-FFF2-40B4-BE49-F238E27FC236}">
                <a16:creationId xmlns:a16="http://schemas.microsoft.com/office/drawing/2014/main" id="{907635CE-131C-A5AC-AE0F-5CC4005C3763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160424"/>
            <a:ext cx="955584" cy="95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65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湖边的建筑&#10;&#10;描述已自动生成">
            <a:extLst>
              <a:ext uri="{FF2B5EF4-FFF2-40B4-BE49-F238E27FC236}">
                <a16:creationId xmlns:a16="http://schemas.microsoft.com/office/drawing/2014/main" id="{38E77860-88BD-1E21-9B38-9C96CC496C4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619500"/>
          </a:xfrm>
          <a:custGeom>
            <a:avLst/>
            <a:gdLst>
              <a:gd name="connsiteX0" fmla="*/ 0 w 12192000"/>
              <a:gd name="connsiteY0" fmla="*/ 0 h 3619500"/>
              <a:gd name="connsiteX1" fmla="*/ 12192000 w 12192000"/>
              <a:gd name="connsiteY1" fmla="*/ 0 h 3619500"/>
              <a:gd name="connsiteX2" fmla="*/ 12192000 w 12192000"/>
              <a:gd name="connsiteY2" fmla="*/ 642392 h 3619500"/>
              <a:gd name="connsiteX3" fmla="*/ 12192000 w 12192000"/>
              <a:gd name="connsiteY3" fmla="*/ 1597058 h 3619500"/>
              <a:gd name="connsiteX4" fmla="*/ 12192000 w 12192000"/>
              <a:gd name="connsiteY4" fmla="*/ 2681556 h 3619500"/>
              <a:gd name="connsiteX5" fmla="*/ 12046037 w 12192000"/>
              <a:gd name="connsiteY5" fmla="*/ 2744526 h 3619500"/>
              <a:gd name="connsiteX6" fmla="*/ 6096000 w 12192000"/>
              <a:gd name="connsiteY6" fmla="*/ 3619500 h 3619500"/>
              <a:gd name="connsiteX7" fmla="*/ 145963 w 12192000"/>
              <a:gd name="connsiteY7" fmla="*/ 2744526 h 3619500"/>
              <a:gd name="connsiteX8" fmla="*/ 0 w 12192000"/>
              <a:gd name="connsiteY8" fmla="*/ 2681556 h 3619500"/>
              <a:gd name="connsiteX9" fmla="*/ 0 w 12192000"/>
              <a:gd name="connsiteY9" fmla="*/ 1597058 h 3619500"/>
              <a:gd name="connsiteX10" fmla="*/ 0 w 12192000"/>
              <a:gd name="connsiteY10" fmla="*/ 642392 h 361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3619500">
                <a:moveTo>
                  <a:pt x="0" y="0"/>
                </a:moveTo>
                <a:lnTo>
                  <a:pt x="12192000" y="0"/>
                </a:lnTo>
                <a:lnTo>
                  <a:pt x="12192000" y="642392"/>
                </a:lnTo>
                <a:lnTo>
                  <a:pt x="12192000" y="1597058"/>
                </a:lnTo>
                <a:lnTo>
                  <a:pt x="12192000" y="2681556"/>
                </a:lnTo>
                <a:lnTo>
                  <a:pt x="12046037" y="2744526"/>
                </a:lnTo>
                <a:cubicBezTo>
                  <a:pt x="10756548" y="3272423"/>
                  <a:pt x="8572824" y="3619500"/>
                  <a:pt x="6096000" y="3619500"/>
                </a:cubicBezTo>
                <a:cubicBezTo>
                  <a:pt x="3619176" y="3619500"/>
                  <a:pt x="1435452" y="3272423"/>
                  <a:pt x="145963" y="2744526"/>
                </a:cubicBezTo>
                <a:lnTo>
                  <a:pt x="0" y="2681556"/>
                </a:lnTo>
                <a:lnTo>
                  <a:pt x="0" y="1597058"/>
                </a:lnTo>
                <a:lnTo>
                  <a:pt x="0" y="642392"/>
                </a:lnTo>
                <a:close/>
              </a:path>
            </a:pathLst>
          </a:custGeom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94F32C7A-1DCD-95C8-7402-A37E3C098689}"/>
              </a:ext>
            </a:extLst>
          </p:cNvPr>
          <p:cNvSpPr/>
          <p:nvPr/>
        </p:nvSpPr>
        <p:spPr>
          <a:xfrm>
            <a:off x="0" y="0"/>
            <a:ext cx="12192000" cy="3619500"/>
          </a:xfrm>
          <a:custGeom>
            <a:avLst/>
            <a:gdLst>
              <a:gd name="connsiteX0" fmla="*/ 0 w 12192000"/>
              <a:gd name="connsiteY0" fmla="*/ 0 h 5152104"/>
              <a:gd name="connsiteX1" fmla="*/ 12192000 w 12192000"/>
              <a:gd name="connsiteY1" fmla="*/ 0 h 5152104"/>
              <a:gd name="connsiteX2" fmla="*/ 12192000 w 12192000"/>
              <a:gd name="connsiteY2" fmla="*/ 914400 h 5152104"/>
              <a:gd name="connsiteX3" fmla="*/ 12192000 w 12192000"/>
              <a:gd name="connsiteY3" fmla="*/ 2273300 h 5152104"/>
              <a:gd name="connsiteX4" fmla="*/ 12192000 w 12192000"/>
              <a:gd name="connsiteY4" fmla="*/ 3817006 h 5152104"/>
              <a:gd name="connsiteX5" fmla="*/ 12046037 w 12192000"/>
              <a:gd name="connsiteY5" fmla="*/ 3906640 h 5152104"/>
              <a:gd name="connsiteX6" fmla="*/ 6096000 w 12192000"/>
              <a:gd name="connsiteY6" fmla="*/ 5152104 h 5152104"/>
              <a:gd name="connsiteX7" fmla="*/ 145963 w 12192000"/>
              <a:gd name="connsiteY7" fmla="*/ 3906640 h 5152104"/>
              <a:gd name="connsiteX8" fmla="*/ 0 w 12192000"/>
              <a:gd name="connsiteY8" fmla="*/ 3817006 h 5152104"/>
              <a:gd name="connsiteX9" fmla="*/ 0 w 12192000"/>
              <a:gd name="connsiteY9" fmla="*/ 2273300 h 5152104"/>
              <a:gd name="connsiteX10" fmla="*/ 0 w 12192000"/>
              <a:gd name="connsiteY10" fmla="*/ 914400 h 515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5152104">
                <a:moveTo>
                  <a:pt x="0" y="0"/>
                </a:moveTo>
                <a:lnTo>
                  <a:pt x="12192000" y="0"/>
                </a:lnTo>
                <a:lnTo>
                  <a:pt x="12192000" y="914400"/>
                </a:lnTo>
                <a:lnTo>
                  <a:pt x="12192000" y="2273300"/>
                </a:lnTo>
                <a:lnTo>
                  <a:pt x="12192000" y="3817006"/>
                </a:lnTo>
                <a:lnTo>
                  <a:pt x="12046037" y="3906640"/>
                </a:lnTo>
                <a:cubicBezTo>
                  <a:pt x="10756548" y="4658064"/>
                  <a:pt x="8572824" y="5152104"/>
                  <a:pt x="6096000" y="5152104"/>
                </a:cubicBezTo>
                <a:cubicBezTo>
                  <a:pt x="3619176" y="5152104"/>
                  <a:pt x="1435452" y="4658064"/>
                  <a:pt x="145963" y="3906640"/>
                </a:cubicBezTo>
                <a:lnTo>
                  <a:pt x="0" y="3817006"/>
                </a:lnTo>
                <a:lnTo>
                  <a:pt x="0" y="2273300"/>
                </a:lnTo>
                <a:lnTo>
                  <a:pt x="0" y="914400"/>
                </a:lnTo>
                <a:close/>
              </a:path>
            </a:pathLst>
          </a:cu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6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42C7FC3-1DE9-A36C-94B7-54AFD3884F1D}"/>
              </a:ext>
            </a:extLst>
          </p:cNvPr>
          <p:cNvSpPr txBox="1"/>
          <p:nvPr/>
        </p:nvSpPr>
        <p:spPr>
          <a:xfrm>
            <a:off x="5782094" y="2485151"/>
            <a:ext cx="791261" cy="849132"/>
          </a:xfrm>
          <a:custGeom>
            <a:avLst/>
            <a:gdLst/>
            <a:ahLst/>
            <a:cxnLst/>
            <a:rect l="l" t="t" r="r" b="b"/>
            <a:pathLst>
              <a:path w="791261" h="849132">
                <a:moveTo>
                  <a:pt x="78029" y="539862"/>
                </a:moveTo>
                <a:lnTo>
                  <a:pt x="92659" y="542301"/>
                </a:lnTo>
                <a:cubicBezTo>
                  <a:pt x="103225" y="544739"/>
                  <a:pt x="111557" y="547177"/>
                  <a:pt x="117653" y="549616"/>
                </a:cubicBezTo>
                <a:cubicBezTo>
                  <a:pt x="123749" y="552054"/>
                  <a:pt x="129642" y="555305"/>
                  <a:pt x="135331" y="559370"/>
                </a:cubicBezTo>
                <a:cubicBezTo>
                  <a:pt x="147523" y="569123"/>
                  <a:pt x="153213" y="573593"/>
                  <a:pt x="152400" y="572781"/>
                </a:cubicBezTo>
                <a:cubicBezTo>
                  <a:pt x="155651" y="575219"/>
                  <a:pt x="157277" y="577658"/>
                  <a:pt x="157277" y="580096"/>
                </a:cubicBezTo>
                <a:cubicBezTo>
                  <a:pt x="157277" y="584160"/>
                  <a:pt x="156870" y="587817"/>
                  <a:pt x="156057" y="591069"/>
                </a:cubicBezTo>
                <a:cubicBezTo>
                  <a:pt x="154432" y="607325"/>
                  <a:pt x="153620" y="625206"/>
                  <a:pt x="153620" y="644713"/>
                </a:cubicBezTo>
                <a:cubicBezTo>
                  <a:pt x="153620" y="665033"/>
                  <a:pt x="154229" y="684541"/>
                  <a:pt x="155448" y="703235"/>
                </a:cubicBezTo>
                <a:cubicBezTo>
                  <a:pt x="156667" y="721929"/>
                  <a:pt x="158496" y="732089"/>
                  <a:pt x="160934" y="733715"/>
                </a:cubicBezTo>
                <a:cubicBezTo>
                  <a:pt x="161747" y="735341"/>
                  <a:pt x="163982" y="733512"/>
                  <a:pt x="167640" y="728229"/>
                </a:cubicBezTo>
                <a:cubicBezTo>
                  <a:pt x="171297" y="722945"/>
                  <a:pt x="174752" y="717053"/>
                  <a:pt x="178003" y="710550"/>
                </a:cubicBezTo>
                <a:cubicBezTo>
                  <a:pt x="181254" y="703235"/>
                  <a:pt x="184302" y="690230"/>
                  <a:pt x="187147" y="671536"/>
                </a:cubicBezTo>
                <a:cubicBezTo>
                  <a:pt x="189992" y="652842"/>
                  <a:pt x="191414" y="636585"/>
                  <a:pt x="191414" y="622768"/>
                </a:cubicBezTo>
                <a:cubicBezTo>
                  <a:pt x="191414" y="612202"/>
                  <a:pt x="190601" y="606512"/>
                  <a:pt x="188976" y="605699"/>
                </a:cubicBezTo>
                <a:lnTo>
                  <a:pt x="180441" y="608137"/>
                </a:lnTo>
                <a:cubicBezTo>
                  <a:pt x="178003" y="609763"/>
                  <a:pt x="176377" y="610373"/>
                  <a:pt x="175565" y="609966"/>
                </a:cubicBezTo>
                <a:cubicBezTo>
                  <a:pt x="174752" y="609560"/>
                  <a:pt x="174345" y="608544"/>
                  <a:pt x="174345" y="606918"/>
                </a:cubicBezTo>
                <a:cubicBezTo>
                  <a:pt x="174345" y="602854"/>
                  <a:pt x="176377" y="598790"/>
                  <a:pt x="180441" y="594726"/>
                </a:cubicBezTo>
                <a:cubicBezTo>
                  <a:pt x="183693" y="592288"/>
                  <a:pt x="187147" y="590662"/>
                  <a:pt x="190805" y="589849"/>
                </a:cubicBezTo>
                <a:cubicBezTo>
                  <a:pt x="194462" y="589037"/>
                  <a:pt x="200355" y="588630"/>
                  <a:pt x="208483" y="588630"/>
                </a:cubicBezTo>
                <a:cubicBezTo>
                  <a:pt x="216611" y="588630"/>
                  <a:pt x="222504" y="589037"/>
                  <a:pt x="226161" y="589849"/>
                </a:cubicBezTo>
                <a:cubicBezTo>
                  <a:pt x="229819" y="590662"/>
                  <a:pt x="232867" y="592288"/>
                  <a:pt x="235305" y="594726"/>
                </a:cubicBezTo>
                <a:cubicBezTo>
                  <a:pt x="240182" y="599603"/>
                  <a:pt x="243433" y="602448"/>
                  <a:pt x="245059" y="603261"/>
                </a:cubicBezTo>
                <a:cubicBezTo>
                  <a:pt x="247498" y="603261"/>
                  <a:pt x="249529" y="606512"/>
                  <a:pt x="251155" y="613014"/>
                </a:cubicBezTo>
                <a:lnTo>
                  <a:pt x="252374" y="623987"/>
                </a:lnTo>
                <a:cubicBezTo>
                  <a:pt x="252374" y="632928"/>
                  <a:pt x="251765" y="641869"/>
                  <a:pt x="250545" y="650810"/>
                </a:cubicBezTo>
                <a:cubicBezTo>
                  <a:pt x="249326" y="659750"/>
                  <a:pt x="248311" y="664627"/>
                  <a:pt x="247498" y="665440"/>
                </a:cubicBezTo>
                <a:cubicBezTo>
                  <a:pt x="245872" y="667065"/>
                  <a:pt x="245059" y="671130"/>
                  <a:pt x="245059" y="677632"/>
                </a:cubicBezTo>
                <a:cubicBezTo>
                  <a:pt x="245059" y="689824"/>
                  <a:pt x="240589" y="702829"/>
                  <a:pt x="231648" y="716646"/>
                </a:cubicBezTo>
                <a:cubicBezTo>
                  <a:pt x="229209" y="719897"/>
                  <a:pt x="227787" y="722539"/>
                  <a:pt x="227381" y="724571"/>
                </a:cubicBezTo>
                <a:cubicBezTo>
                  <a:pt x="226974" y="726603"/>
                  <a:pt x="227584" y="728432"/>
                  <a:pt x="229209" y="730057"/>
                </a:cubicBezTo>
                <a:cubicBezTo>
                  <a:pt x="231648" y="732496"/>
                  <a:pt x="235305" y="733715"/>
                  <a:pt x="240182" y="733715"/>
                </a:cubicBezTo>
                <a:cubicBezTo>
                  <a:pt x="242621" y="733715"/>
                  <a:pt x="248717" y="734934"/>
                  <a:pt x="258470" y="737373"/>
                </a:cubicBezTo>
                <a:lnTo>
                  <a:pt x="280416" y="744688"/>
                </a:lnTo>
                <a:cubicBezTo>
                  <a:pt x="286918" y="746314"/>
                  <a:pt x="296062" y="750581"/>
                  <a:pt x="307848" y="757489"/>
                </a:cubicBezTo>
                <a:cubicBezTo>
                  <a:pt x="319633" y="764398"/>
                  <a:pt x="325526" y="769072"/>
                  <a:pt x="325526" y="771510"/>
                </a:cubicBezTo>
                <a:cubicBezTo>
                  <a:pt x="325526" y="773949"/>
                  <a:pt x="329590" y="779232"/>
                  <a:pt x="337718" y="787360"/>
                </a:cubicBezTo>
                <a:cubicBezTo>
                  <a:pt x="343408" y="793049"/>
                  <a:pt x="347878" y="799145"/>
                  <a:pt x="351129" y="805648"/>
                </a:cubicBezTo>
                <a:cubicBezTo>
                  <a:pt x="354381" y="812150"/>
                  <a:pt x="356006" y="817433"/>
                  <a:pt x="356006" y="821498"/>
                </a:cubicBezTo>
                <a:cubicBezTo>
                  <a:pt x="356006" y="825561"/>
                  <a:pt x="353365" y="828609"/>
                  <a:pt x="348081" y="830641"/>
                </a:cubicBezTo>
                <a:cubicBezTo>
                  <a:pt x="342798" y="832673"/>
                  <a:pt x="336093" y="833283"/>
                  <a:pt x="327965" y="832470"/>
                </a:cubicBezTo>
                <a:cubicBezTo>
                  <a:pt x="314960" y="830032"/>
                  <a:pt x="301549" y="824749"/>
                  <a:pt x="287731" y="816621"/>
                </a:cubicBezTo>
                <a:cubicBezTo>
                  <a:pt x="280416" y="811744"/>
                  <a:pt x="269443" y="796707"/>
                  <a:pt x="254813" y="771510"/>
                </a:cubicBezTo>
                <a:cubicBezTo>
                  <a:pt x="248311" y="761757"/>
                  <a:pt x="240385" y="753425"/>
                  <a:pt x="231038" y="746517"/>
                </a:cubicBezTo>
                <a:cubicBezTo>
                  <a:pt x="221691" y="739608"/>
                  <a:pt x="217017" y="738998"/>
                  <a:pt x="217017" y="744688"/>
                </a:cubicBezTo>
                <a:cubicBezTo>
                  <a:pt x="217017" y="747126"/>
                  <a:pt x="214986" y="749565"/>
                  <a:pt x="210921" y="752003"/>
                </a:cubicBezTo>
                <a:cubicBezTo>
                  <a:pt x="196292" y="762570"/>
                  <a:pt x="185725" y="773542"/>
                  <a:pt x="179222" y="784922"/>
                </a:cubicBezTo>
                <a:cubicBezTo>
                  <a:pt x="175971" y="791424"/>
                  <a:pt x="169062" y="799755"/>
                  <a:pt x="158496" y="809915"/>
                </a:cubicBezTo>
                <a:cubicBezTo>
                  <a:pt x="147929" y="820075"/>
                  <a:pt x="140615" y="825561"/>
                  <a:pt x="136550" y="826374"/>
                </a:cubicBezTo>
                <a:cubicBezTo>
                  <a:pt x="130048" y="828813"/>
                  <a:pt x="125984" y="830438"/>
                  <a:pt x="124358" y="831251"/>
                </a:cubicBezTo>
                <a:lnTo>
                  <a:pt x="106070" y="836128"/>
                </a:lnTo>
                <a:cubicBezTo>
                  <a:pt x="102819" y="836128"/>
                  <a:pt x="99771" y="836534"/>
                  <a:pt x="96926" y="837347"/>
                </a:cubicBezTo>
                <a:cubicBezTo>
                  <a:pt x="94081" y="838160"/>
                  <a:pt x="92253" y="839379"/>
                  <a:pt x="91440" y="841005"/>
                </a:cubicBezTo>
                <a:cubicBezTo>
                  <a:pt x="89001" y="843443"/>
                  <a:pt x="80061" y="844662"/>
                  <a:pt x="64618" y="844662"/>
                </a:cubicBezTo>
                <a:cubicBezTo>
                  <a:pt x="49174" y="844662"/>
                  <a:pt x="40640" y="845475"/>
                  <a:pt x="39014" y="847101"/>
                </a:cubicBezTo>
                <a:cubicBezTo>
                  <a:pt x="38201" y="847913"/>
                  <a:pt x="37389" y="848523"/>
                  <a:pt x="36576" y="848929"/>
                </a:cubicBezTo>
                <a:cubicBezTo>
                  <a:pt x="35763" y="849336"/>
                  <a:pt x="35357" y="849133"/>
                  <a:pt x="35357" y="848320"/>
                </a:cubicBezTo>
                <a:cubicBezTo>
                  <a:pt x="34544" y="847507"/>
                  <a:pt x="38201" y="843443"/>
                  <a:pt x="46329" y="836128"/>
                </a:cubicBezTo>
                <a:lnTo>
                  <a:pt x="60960" y="825155"/>
                </a:lnTo>
                <a:cubicBezTo>
                  <a:pt x="64211" y="821904"/>
                  <a:pt x="71120" y="817433"/>
                  <a:pt x="81686" y="811744"/>
                </a:cubicBezTo>
                <a:lnTo>
                  <a:pt x="110947" y="793456"/>
                </a:lnTo>
                <a:cubicBezTo>
                  <a:pt x="119075" y="788579"/>
                  <a:pt x="123545" y="786141"/>
                  <a:pt x="124358" y="786141"/>
                </a:cubicBezTo>
                <a:cubicBezTo>
                  <a:pt x="125984" y="786141"/>
                  <a:pt x="127609" y="784515"/>
                  <a:pt x="129235" y="781264"/>
                </a:cubicBezTo>
                <a:lnTo>
                  <a:pt x="135331" y="772729"/>
                </a:lnTo>
                <a:cubicBezTo>
                  <a:pt x="141021" y="767040"/>
                  <a:pt x="140615" y="761757"/>
                  <a:pt x="134112" y="756880"/>
                </a:cubicBezTo>
                <a:cubicBezTo>
                  <a:pt x="130861" y="754441"/>
                  <a:pt x="126188" y="749361"/>
                  <a:pt x="120091" y="741640"/>
                </a:cubicBezTo>
                <a:cubicBezTo>
                  <a:pt x="113995" y="733918"/>
                  <a:pt x="110134" y="728026"/>
                  <a:pt x="108509" y="723961"/>
                </a:cubicBezTo>
                <a:cubicBezTo>
                  <a:pt x="106883" y="718272"/>
                  <a:pt x="104038" y="712582"/>
                  <a:pt x="99974" y="706893"/>
                </a:cubicBezTo>
                <a:lnTo>
                  <a:pt x="93878" y="698358"/>
                </a:lnTo>
                <a:lnTo>
                  <a:pt x="96317" y="643494"/>
                </a:lnTo>
                <a:cubicBezTo>
                  <a:pt x="97130" y="632115"/>
                  <a:pt x="97536" y="618297"/>
                  <a:pt x="97536" y="602041"/>
                </a:cubicBezTo>
                <a:cubicBezTo>
                  <a:pt x="97536" y="589037"/>
                  <a:pt x="96926" y="579283"/>
                  <a:pt x="95707" y="572781"/>
                </a:cubicBezTo>
                <a:cubicBezTo>
                  <a:pt x="94488" y="566278"/>
                  <a:pt x="91846" y="560995"/>
                  <a:pt x="87783" y="556931"/>
                </a:cubicBezTo>
                <a:cubicBezTo>
                  <a:pt x="83718" y="552867"/>
                  <a:pt x="78841" y="550022"/>
                  <a:pt x="73152" y="548397"/>
                </a:cubicBezTo>
                <a:cubicBezTo>
                  <a:pt x="67462" y="547584"/>
                  <a:pt x="66243" y="545958"/>
                  <a:pt x="69494" y="543520"/>
                </a:cubicBezTo>
                <a:cubicBezTo>
                  <a:pt x="71120" y="541081"/>
                  <a:pt x="73965" y="539862"/>
                  <a:pt x="78029" y="539862"/>
                </a:cubicBezTo>
                <a:close/>
                <a:moveTo>
                  <a:pt x="285293" y="480122"/>
                </a:moveTo>
                <a:cubicBezTo>
                  <a:pt x="299110" y="480122"/>
                  <a:pt x="308457" y="481747"/>
                  <a:pt x="313335" y="484998"/>
                </a:cubicBezTo>
                <a:cubicBezTo>
                  <a:pt x="316585" y="486624"/>
                  <a:pt x="320243" y="487437"/>
                  <a:pt x="324307" y="487437"/>
                </a:cubicBezTo>
                <a:lnTo>
                  <a:pt x="327965" y="487437"/>
                </a:lnTo>
                <a:cubicBezTo>
                  <a:pt x="336905" y="487437"/>
                  <a:pt x="344627" y="491094"/>
                  <a:pt x="351129" y="498409"/>
                </a:cubicBezTo>
                <a:cubicBezTo>
                  <a:pt x="357632" y="504912"/>
                  <a:pt x="361696" y="509382"/>
                  <a:pt x="363321" y="511821"/>
                </a:cubicBezTo>
                <a:cubicBezTo>
                  <a:pt x="368198" y="516697"/>
                  <a:pt x="370637" y="521981"/>
                  <a:pt x="370637" y="527670"/>
                </a:cubicBezTo>
                <a:cubicBezTo>
                  <a:pt x="370637" y="533360"/>
                  <a:pt x="369824" y="537424"/>
                  <a:pt x="368198" y="539862"/>
                </a:cubicBezTo>
                <a:cubicBezTo>
                  <a:pt x="364134" y="546365"/>
                  <a:pt x="363321" y="550429"/>
                  <a:pt x="365760" y="552054"/>
                </a:cubicBezTo>
                <a:cubicBezTo>
                  <a:pt x="367385" y="554493"/>
                  <a:pt x="367385" y="559370"/>
                  <a:pt x="365760" y="566685"/>
                </a:cubicBezTo>
                <a:cubicBezTo>
                  <a:pt x="364134" y="575626"/>
                  <a:pt x="363728" y="583347"/>
                  <a:pt x="364541" y="589849"/>
                </a:cubicBezTo>
                <a:cubicBezTo>
                  <a:pt x="364541" y="597977"/>
                  <a:pt x="363728" y="604480"/>
                  <a:pt x="362102" y="609357"/>
                </a:cubicBezTo>
                <a:cubicBezTo>
                  <a:pt x="360477" y="612608"/>
                  <a:pt x="359664" y="618297"/>
                  <a:pt x="359664" y="626425"/>
                </a:cubicBezTo>
                <a:cubicBezTo>
                  <a:pt x="358038" y="635366"/>
                  <a:pt x="356006" y="642681"/>
                  <a:pt x="353568" y="648371"/>
                </a:cubicBezTo>
                <a:cubicBezTo>
                  <a:pt x="350317" y="654873"/>
                  <a:pt x="348691" y="663001"/>
                  <a:pt x="348691" y="672755"/>
                </a:cubicBezTo>
                <a:cubicBezTo>
                  <a:pt x="347065" y="689824"/>
                  <a:pt x="345033" y="704861"/>
                  <a:pt x="342595" y="717865"/>
                </a:cubicBezTo>
                <a:lnTo>
                  <a:pt x="338937" y="731277"/>
                </a:lnTo>
                <a:lnTo>
                  <a:pt x="321869" y="736153"/>
                </a:lnTo>
                <a:cubicBezTo>
                  <a:pt x="312115" y="740217"/>
                  <a:pt x="304800" y="741437"/>
                  <a:pt x="299923" y="739811"/>
                </a:cubicBezTo>
                <a:cubicBezTo>
                  <a:pt x="296672" y="738998"/>
                  <a:pt x="292608" y="735747"/>
                  <a:pt x="287731" y="730057"/>
                </a:cubicBezTo>
                <a:cubicBezTo>
                  <a:pt x="282854" y="724368"/>
                  <a:pt x="280416" y="720304"/>
                  <a:pt x="280416" y="717865"/>
                </a:cubicBezTo>
                <a:lnTo>
                  <a:pt x="270662" y="699577"/>
                </a:lnTo>
                <a:cubicBezTo>
                  <a:pt x="264973" y="687386"/>
                  <a:pt x="262128" y="677225"/>
                  <a:pt x="262128" y="669098"/>
                </a:cubicBezTo>
                <a:lnTo>
                  <a:pt x="260909" y="623987"/>
                </a:lnTo>
                <a:cubicBezTo>
                  <a:pt x="260909" y="616672"/>
                  <a:pt x="261721" y="597571"/>
                  <a:pt x="263347" y="566685"/>
                </a:cubicBezTo>
                <a:cubicBezTo>
                  <a:pt x="264160" y="557744"/>
                  <a:pt x="264566" y="547584"/>
                  <a:pt x="264566" y="536205"/>
                </a:cubicBezTo>
                <a:cubicBezTo>
                  <a:pt x="264566" y="528077"/>
                  <a:pt x="263347" y="524013"/>
                  <a:pt x="260909" y="524013"/>
                </a:cubicBezTo>
                <a:cubicBezTo>
                  <a:pt x="259283" y="524013"/>
                  <a:pt x="256032" y="525232"/>
                  <a:pt x="251155" y="527670"/>
                </a:cubicBezTo>
                <a:cubicBezTo>
                  <a:pt x="245465" y="530109"/>
                  <a:pt x="237744" y="532344"/>
                  <a:pt x="227990" y="534376"/>
                </a:cubicBezTo>
                <a:cubicBezTo>
                  <a:pt x="218237" y="536408"/>
                  <a:pt x="209702" y="537424"/>
                  <a:pt x="202387" y="537424"/>
                </a:cubicBezTo>
                <a:cubicBezTo>
                  <a:pt x="189382" y="537424"/>
                  <a:pt x="182880" y="535798"/>
                  <a:pt x="182880" y="532547"/>
                </a:cubicBezTo>
                <a:cubicBezTo>
                  <a:pt x="182880" y="529296"/>
                  <a:pt x="189382" y="523606"/>
                  <a:pt x="202387" y="515478"/>
                </a:cubicBezTo>
                <a:cubicBezTo>
                  <a:pt x="220269" y="504912"/>
                  <a:pt x="234493" y="498003"/>
                  <a:pt x="245059" y="494752"/>
                </a:cubicBezTo>
                <a:cubicBezTo>
                  <a:pt x="259689" y="489062"/>
                  <a:pt x="267817" y="485405"/>
                  <a:pt x="269443" y="483779"/>
                </a:cubicBezTo>
                <a:cubicBezTo>
                  <a:pt x="269443" y="481341"/>
                  <a:pt x="274726" y="480122"/>
                  <a:pt x="285293" y="480122"/>
                </a:cubicBezTo>
                <a:close/>
                <a:moveTo>
                  <a:pt x="271881" y="395997"/>
                </a:moveTo>
                <a:lnTo>
                  <a:pt x="277977" y="395997"/>
                </a:lnTo>
                <a:cubicBezTo>
                  <a:pt x="290170" y="395997"/>
                  <a:pt x="301142" y="397622"/>
                  <a:pt x="310896" y="400873"/>
                </a:cubicBezTo>
                <a:lnTo>
                  <a:pt x="325526" y="403312"/>
                </a:lnTo>
                <a:cubicBezTo>
                  <a:pt x="329590" y="403312"/>
                  <a:pt x="335686" y="406563"/>
                  <a:pt x="343814" y="413065"/>
                </a:cubicBezTo>
                <a:cubicBezTo>
                  <a:pt x="347065" y="416317"/>
                  <a:pt x="352349" y="420381"/>
                  <a:pt x="359664" y="425258"/>
                </a:cubicBezTo>
                <a:cubicBezTo>
                  <a:pt x="363728" y="426883"/>
                  <a:pt x="365760" y="428509"/>
                  <a:pt x="365760" y="430134"/>
                </a:cubicBezTo>
                <a:cubicBezTo>
                  <a:pt x="365760" y="431760"/>
                  <a:pt x="361899" y="433792"/>
                  <a:pt x="354177" y="436230"/>
                </a:cubicBezTo>
                <a:cubicBezTo>
                  <a:pt x="346456" y="438669"/>
                  <a:pt x="337718" y="440701"/>
                  <a:pt x="327965" y="442326"/>
                </a:cubicBezTo>
                <a:lnTo>
                  <a:pt x="260909" y="459395"/>
                </a:lnTo>
                <a:cubicBezTo>
                  <a:pt x="250342" y="463459"/>
                  <a:pt x="242621" y="465491"/>
                  <a:pt x="237744" y="465491"/>
                </a:cubicBezTo>
                <a:cubicBezTo>
                  <a:pt x="235305" y="465491"/>
                  <a:pt x="231648" y="467117"/>
                  <a:pt x="226771" y="470368"/>
                </a:cubicBezTo>
                <a:cubicBezTo>
                  <a:pt x="221894" y="473619"/>
                  <a:pt x="217830" y="475245"/>
                  <a:pt x="214579" y="475245"/>
                </a:cubicBezTo>
                <a:cubicBezTo>
                  <a:pt x="210515" y="475245"/>
                  <a:pt x="203606" y="476870"/>
                  <a:pt x="193853" y="480122"/>
                </a:cubicBezTo>
                <a:cubicBezTo>
                  <a:pt x="174345" y="485811"/>
                  <a:pt x="156057" y="488656"/>
                  <a:pt x="138989" y="488656"/>
                </a:cubicBezTo>
                <a:cubicBezTo>
                  <a:pt x="121920" y="488656"/>
                  <a:pt x="108102" y="486217"/>
                  <a:pt x="97536" y="481341"/>
                </a:cubicBezTo>
                <a:cubicBezTo>
                  <a:pt x="92659" y="478902"/>
                  <a:pt x="87783" y="475448"/>
                  <a:pt x="82905" y="470977"/>
                </a:cubicBezTo>
                <a:cubicBezTo>
                  <a:pt x="78029" y="466507"/>
                  <a:pt x="75997" y="463866"/>
                  <a:pt x="76809" y="463053"/>
                </a:cubicBezTo>
                <a:cubicBezTo>
                  <a:pt x="76809" y="463053"/>
                  <a:pt x="82905" y="460614"/>
                  <a:pt x="95097" y="455737"/>
                </a:cubicBezTo>
                <a:cubicBezTo>
                  <a:pt x="109728" y="452486"/>
                  <a:pt x="125984" y="446797"/>
                  <a:pt x="143865" y="438669"/>
                </a:cubicBezTo>
                <a:cubicBezTo>
                  <a:pt x="169875" y="428915"/>
                  <a:pt x="196292" y="419568"/>
                  <a:pt x="223113" y="410627"/>
                </a:cubicBezTo>
                <a:cubicBezTo>
                  <a:pt x="249936" y="401686"/>
                  <a:pt x="266192" y="396809"/>
                  <a:pt x="271881" y="395997"/>
                </a:cubicBezTo>
                <a:close/>
                <a:moveTo>
                  <a:pt x="254813" y="309433"/>
                </a:moveTo>
                <a:cubicBezTo>
                  <a:pt x="266192" y="311059"/>
                  <a:pt x="274320" y="313091"/>
                  <a:pt x="279197" y="315529"/>
                </a:cubicBezTo>
                <a:cubicBezTo>
                  <a:pt x="284073" y="317155"/>
                  <a:pt x="288137" y="317968"/>
                  <a:pt x="291389" y="317968"/>
                </a:cubicBezTo>
                <a:lnTo>
                  <a:pt x="297485" y="317968"/>
                </a:lnTo>
                <a:cubicBezTo>
                  <a:pt x="301549" y="317968"/>
                  <a:pt x="307238" y="321219"/>
                  <a:pt x="314553" y="327721"/>
                </a:cubicBezTo>
                <a:lnTo>
                  <a:pt x="332841" y="341133"/>
                </a:lnTo>
                <a:cubicBezTo>
                  <a:pt x="337718" y="341945"/>
                  <a:pt x="340157" y="343977"/>
                  <a:pt x="340157" y="347229"/>
                </a:cubicBezTo>
                <a:cubicBezTo>
                  <a:pt x="340157" y="352106"/>
                  <a:pt x="332029" y="356169"/>
                  <a:pt x="315773" y="359421"/>
                </a:cubicBezTo>
                <a:cubicBezTo>
                  <a:pt x="292201" y="364297"/>
                  <a:pt x="273913" y="369581"/>
                  <a:pt x="260909" y="375270"/>
                </a:cubicBezTo>
                <a:cubicBezTo>
                  <a:pt x="252781" y="378521"/>
                  <a:pt x="246685" y="380147"/>
                  <a:pt x="242621" y="380147"/>
                </a:cubicBezTo>
                <a:cubicBezTo>
                  <a:pt x="236931" y="380147"/>
                  <a:pt x="233680" y="380553"/>
                  <a:pt x="232867" y="381366"/>
                </a:cubicBezTo>
                <a:cubicBezTo>
                  <a:pt x="228803" y="383805"/>
                  <a:pt x="221894" y="386446"/>
                  <a:pt x="212141" y="389291"/>
                </a:cubicBezTo>
                <a:cubicBezTo>
                  <a:pt x="202387" y="392136"/>
                  <a:pt x="191414" y="394777"/>
                  <a:pt x="179222" y="397216"/>
                </a:cubicBezTo>
                <a:cubicBezTo>
                  <a:pt x="168656" y="399654"/>
                  <a:pt x="158496" y="400873"/>
                  <a:pt x="148742" y="400873"/>
                </a:cubicBezTo>
                <a:cubicBezTo>
                  <a:pt x="121920" y="400873"/>
                  <a:pt x="99161" y="392745"/>
                  <a:pt x="80467" y="376489"/>
                </a:cubicBezTo>
                <a:lnTo>
                  <a:pt x="68275" y="364297"/>
                </a:lnTo>
                <a:lnTo>
                  <a:pt x="86563" y="361859"/>
                </a:lnTo>
                <a:cubicBezTo>
                  <a:pt x="96317" y="361859"/>
                  <a:pt x="110134" y="358608"/>
                  <a:pt x="128016" y="352106"/>
                </a:cubicBezTo>
                <a:lnTo>
                  <a:pt x="171907" y="335037"/>
                </a:lnTo>
                <a:lnTo>
                  <a:pt x="202387" y="322845"/>
                </a:lnTo>
                <a:lnTo>
                  <a:pt x="224333" y="314310"/>
                </a:lnTo>
                <a:cubicBezTo>
                  <a:pt x="234086" y="310246"/>
                  <a:pt x="244246" y="308621"/>
                  <a:pt x="254813" y="309433"/>
                </a:cubicBezTo>
                <a:close/>
                <a:moveTo>
                  <a:pt x="319430" y="30237"/>
                </a:moveTo>
                <a:cubicBezTo>
                  <a:pt x="325933" y="30237"/>
                  <a:pt x="334467" y="32269"/>
                  <a:pt x="345033" y="36333"/>
                </a:cubicBezTo>
                <a:cubicBezTo>
                  <a:pt x="363728" y="40397"/>
                  <a:pt x="373481" y="42429"/>
                  <a:pt x="374294" y="42429"/>
                </a:cubicBezTo>
                <a:cubicBezTo>
                  <a:pt x="380797" y="42429"/>
                  <a:pt x="389737" y="44054"/>
                  <a:pt x="401117" y="47306"/>
                </a:cubicBezTo>
                <a:cubicBezTo>
                  <a:pt x="412496" y="50557"/>
                  <a:pt x="418998" y="53401"/>
                  <a:pt x="420624" y="55840"/>
                </a:cubicBezTo>
                <a:cubicBezTo>
                  <a:pt x="424688" y="59904"/>
                  <a:pt x="431597" y="64374"/>
                  <a:pt x="441350" y="69251"/>
                </a:cubicBezTo>
                <a:cubicBezTo>
                  <a:pt x="452729" y="77379"/>
                  <a:pt x="459638" y="83881"/>
                  <a:pt x="462077" y="88758"/>
                </a:cubicBezTo>
                <a:cubicBezTo>
                  <a:pt x="466141" y="93635"/>
                  <a:pt x="469798" y="99731"/>
                  <a:pt x="473049" y="107046"/>
                </a:cubicBezTo>
                <a:cubicBezTo>
                  <a:pt x="476301" y="113549"/>
                  <a:pt x="477926" y="118832"/>
                  <a:pt x="477926" y="122896"/>
                </a:cubicBezTo>
                <a:cubicBezTo>
                  <a:pt x="477926" y="126960"/>
                  <a:pt x="478536" y="129805"/>
                  <a:pt x="479755" y="131430"/>
                </a:cubicBezTo>
                <a:cubicBezTo>
                  <a:pt x="480974" y="133056"/>
                  <a:pt x="483209" y="133869"/>
                  <a:pt x="486461" y="133869"/>
                </a:cubicBezTo>
                <a:cubicBezTo>
                  <a:pt x="492150" y="133869"/>
                  <a:pt x="497027" y="133462"/>
                  <a:pt x="501091" y="132649"/>
                </a:cubicBezTo>
                <a:cubicBezTo>
                  <a:pt x="515721" y="129398"/>
                  <a:pt x="535635" y="126350"/>
                  <a:pt x="560832" y="123506"/>
                </a:cubicBezTo>
                <a:cubicBezTo>
                  <a:pt x="586029" y="120661"/>
                  <a:pt x="607568" y="118832"/>
                  <a:pt x="625449" y="118019"/>
                </a:cubicBezTo>
                <a:cubicBezTo>
                  <a:pt x="647395" y="118019"/>
                  <a:pt x="660806" y="120864"/>
                  <a:pt x="665683" y="126554"/>
                </a:cubicBezTo>
                <a:cubicBezTo>
                  <a:pt x="668121" y="128992"/>
                  <a:pt x="670560" y="130211"/>
                  <a:pt x="672998" y="130211"/>
                </a:cubicBezTo>
                <a:cubicBezTo>
                  <a:pt x="676249" y="130211"/>
                  <a:pt x="680110" y="132649"/>
                  <a:pt x="684581" y="137526"/>
                </a:cubicBezTo>
                <a:cubicBezTo>
                  <a:pt x="689051" y="142403"/>
                  <a:pt x="692912" y="148499"/>
                  <a:pt x="696163" y="155814"/>
                </a:cubicBezTo>
                <a:cubicBezTo>
                  <a:pt x="700227" y="163942"/>
                  <a:pt x="703072" y="171054"/>
                  <a:pt x="704697" y="177150"/>
                </a:cubicBezTo>
                <a:cubicBezTo>
                  <a:pt x="706323" y="183246"/>
                  <a:pt x="706323" y="187107"/>
                  <a:pt x="704697" y="188733"/>
                </a:cubicBezTo>
                <a:cubicBezTo>
                  <a:pt x="703885" y="189545"/>
                  <a:pt x="703478" y="191171"/>
                  <a:pt x="703478" y="193609"/>
                </a:cubicBezTo>
                <a:lnTo>
                  <a:pt x="703478" y="194829"/>
                </a:lnTo>
                <a:cubicBezTo>
                  <a:pt x="703478" y="197267"/>
                  <a:pt x="700837" y="199299"/>
                  <a:pt x="695553" y="200925"/>
                </a:cubicBezTo>
                <a:cubicBezTo>
                  <a:pt x="690270" y="202550"/>
                  <a:pt x="685597" y="202550"/>
                  <a:pt x="681533" y="200925"/>
                </a:cubicBezTo>
                <a:cubicBezTo>
                  <a:pt x="676656" y="198486"/>
                  <a:pt x="668934" y="197267"/>
                  <a:pt x="658368" y="197267"/>
                </a:cubicBezTo>
                <a:cubicBezTo>
                  <a:pt x="638048" y="197267"/>
                  <a:pt x="621385" y="196861"/>
                  <a:pt x="608381" y="196048"/>
                </a:cubicBezTo>
                <a:lnTo>
                  <a:pt x="544982" y="194829"/>
                </a:lnTo>
                <a:cubicBezTo>
                  <a:pt x="512470" y="194829"/>
                  <a:pt x="495401" y="195641"/>
                  <a:pt x="493776" y="197267"/>
                </a:cubicBezTo>
                <a:lnTo>
                  <a:pt x="492557" y="231405"/>
                </a:lnTo>
                <a:lnTo>
                  <a:pt x="493776" y="306995"/>
                </a:lnTo>
                <a:cubicBezTo>
                  <a:pt x="494589" y="332192"/>
                  <a:pt x="496621" y="347635"/>
                  <a:pt x="499872" y="353325"/>
                </a:cubicBezTo>
                <a:cubicBezTo>
                  <a:pt x="502310" y="358201"/>
                  <a:pt x="503123" y="365517"/>
                  <a:pt x="502310" y="375270"/>
                </a:cubicBezTo>
                <a:lnTo>
                  <a:pt x="502310" y="383805"/>
                </a:lnTo>
                <a:cubicBezTo>
                  <a:pt x="502310" y="388682"/>
                  <a:pt x="503123" y="394371"/>
                  <a:pt x="504749" y="400873"/>
                </a:cubicBezTo>
                <a:cubicBezTo>
                  <a:pt x="507187" y="406563"/>
                  <a:pt x="508406" y="412659"/>
                  <a:pt x="508406" y="419161"/>
                </a:cubicBezTo>
                <a:cubicBezTo>
                  <a:pt x="508406" y="424038"/>
                  <a:pt x="510032" y="430541"/>
                  <a:pt x="513283" y="438669"/>
                </a:cubicBezTo>
                <a:cubicBezTo>
                  <a:pt x="516534" y="445171"/>
                  <a:pt x="518160" y="451267"/>
                  <a:pt x="518160" y="456957"/>
                </a:cubicBezTo>
                <a:cubicBezTo>
                  <a:pt x="518160" y="460208"/>
                  <a:pt x="520192" y="463866"/>
                  <a:pt x="524256" y="467929"/>
                </a:cubicBezTo>
                <a:cubicBezTo>
                  <a:pt x="527507" y="472806"/>
                  <a:pt x="529133" y="478089"/>
                  <a:pt x="529133" y="483779"/>
                </a:cubicBezTo>
                <a:cubicBezTo>
                  <a:pt x="529133" y="491094"/>
                  <a:pt x="530758" y="496377"/>
                  <a:pt x="534009" y="499629"/>
                </a:cubicBezTo>
                <a:cubicBezTo>
                  <a:pt x="537261" y="504505"/>
                  <a:pt x="538886" y="508976"/>
                  <a:pt x="538886" y="513040"/>
                </a:cubicBezTo>
                <a:cubicBezTo>
                  <a:pt x="538886" y="517917"/>
                  <a:pt x="540105" y="521168"/>
                  <a:pt x="542544" y="522793"/>
                </a:cubicBezTo>
                <a:cubicBezTo>
                  <a:pt x="544982" y="525232"/>
                  <a:pt x="546201" y="527264"/>
                  <a:pt x="546201" y="528889"/>
                </a:cubicBezTo>
                <a:cubicBezTo>
                  <a:pt x="547827" y="532953"/>
                  <a:pt x="551078" y="540472"/>
                  <a:pt x="555955" y="551445"/>
                </a:cubicBezTo>
                <a:cubicBezTo>
                  <a:pt x="560832" y="562417"/>
                  <a:pt x="567334" y="575219"/>
                  <a:pt x="575462" y="589849"/>
                </a:cubicBezTo>
                <a:lnTo>
                  <a:pt x="591312" y="621549"/>
                </a:lnTo>
                <a:cubicBezTo>
                  <a:pt x="591312" y="623174"/>
                  <a:pt x="591718" y="624597"/>
                  <a:pt x="592531" y="625816"/>
                </a:cubicBezTo>
                <a:cubicBezTo>
                  <a:pt x="593344" y="627035"/>
                  <a:pt x="594157" y="628051"/>
                  <a:pt x="594969" y="628864"/>
                </a:cubicBezTo>
                <a:cubicBezTo>
                  <a:pt x="595782" y="629677"/>
                  <a:pt x="601878" y="639430"/>
                  <a:pt x="613257" y="658125"/>
                </a:cubicBezTo>
                <a:lnTo>
                  <a:pt x="629107" y="687386"/>
                </a:lnTo>
                <a:cubicBezTo>
                  <a:pt x="630733" y="689011"/>
                  <a:pt x="631545" y="691043"/>
                  <a:pt x="631545" y="693481"/>
                </a:cubicBezTo>
                <a:cubicBezTo>
                  <a:pt x="631545" y="695920"/>
                  <a:pt x="633984" y="699577"/>
                  <a:pt x="638861" y="704454"/>
                </a:cubicBezTo>
                <a:cubicBezTo>
                  <a:pt x="644550" y="708518"/>
                  <a:pt x="647395" y="711363"/>
                  <a:pt x="647395" y="712989"/>
                </a:cubicBezTo>
                <a:cubicBezTo>
                  <a:pt x="647395" y="716240"/>
                  <a:pt x="656945" y="725790"/>
                  <a:pt x="676046" y="741640"/>
                </a:cubicBezTo>
                <a:cubicBezTo>
                  <a:pt x="695147" y="757489"/>
                  <a:pt x="706729" y="765414"/>
                  <a:pt x="710793" y="765414"/>
                </a:cubicBezTo>
                <a:cubicBezTo>
                  <a:pt x="714045" y="765414"/>
                  <a:pt x="720344" y="759115"/>
                  <a:pt x="729691" y="746517"/>
                </a:cubicBezTo>
                <a:cubicBezTo>
                  <a:pt x="739038" y="733918"/>
                  <a:pt x="747369" y="720304"/>
                  <a:pt x="754685" y="705673"/>
                </a:cubicBezTo>
                <a:lnTo>
                  <a:pt x="764438" y="686166"/>
                </a:lnTo>
                <a:cubicBezTo>
                  <a:pt x="766064" y="684541"/>
                  <a:pt x="768909" y="686369"/>
                  <a:pt x="772973" y="691653"/>
                </a:cubicBezTo>
                <a:cubicBezTo>
                  <a:pt x="777037" y="696936"/>
                  <a:pt x="779475" y="701609"/>
                  <a:pt x="780288" y="705673"/>
                </a:cubicBezTo>
                <a:cubicBezTo>
                  <a:pt x="781913" y="709738"/>
                  <a:pt x="785165" y="723555"/>
                  <a:pt x="790041" y="747126"/>
                </a:cubicBezTo>
                <a:cubicBezTo>
                  <a:pt x="790854" y="750377"/>
                  <a:pt x="791261" y="758505"/>
                  <a:pt x="791261" y="771510"/>
                </a:cubicBezTo>
                <a:cubicBezTo>
                  <a:pt x="791261" y="790205"/>
                  <a:pt x="790448" y="803616"/>
                  <a:pt x="788822" y="811744"/>
                </a:cubicBezTo>
                <a:cubicBezTo>
                  <a:pt x="787197" y="817433"/>
                  <a:pt x="784961" y="821701"/>
                  <a:pt x="782117" y="824545"/>
                </a:cubicBezTo>
                <a:cubicBezTo>
                  <a:pt x="779272" y="827390"/>
                  <a:pt x="774192" y="830845"/>
                  <a:pt x="766877" y="834909"/>
                </a:cubicBezTo>
                <a:cubicBezTo>
                  <a:pt x="763625" y="838160"/>
                  <a:pt x="758749" y="840192"/>
                  <a:pt x="752246" y="841005"/>
                </a:cubicBezTo>
                <a:cubicBezTo>
                  <a:pt x="745744" y="841818"/>
                  <a:pt x="734771" y="842224"/>
                  <a:pt x="719328" y="842224"/>
                </a:cubicBezTo>
                <a:cubicBezTo>
                  <a:pt x="714451" y="842224"/>
                  <a:pt x="709371" y="841208"/>
                  <a:pt x="704088" y="839176"/>
                </a:cubicBezTo>
                <a:cubicBezTo>
                  <a:pt x="698805" y="837144"/>
                  <a:pt x="693318" y="834909"/>
                  <a:pt x="687629" y="832470"/>
                </a:cubicBezTo>
                <a:cubicBezTo>
                  <a:pt x="681939" y="830032"/>
                  <a:pt x="677875" y="828000"/>
                  <a:pt x="675437" y="826374"/>
                </a:cubicBezTo>
                <a:cubicBezTo>
                  <a:pt x="661619" y="819872"/>
                  <a:pt x="640893" y="801990"/>
                  <a:pt x="613257" y="772729"/>
                </a:cubicBezTo>
                <a:cubicBezTo>
                  <a:pt x="604317" y="763789"/>
                  <a:pt x="597611" y="755661"/>
                  <a:pt x="593141" y="748346"/>
                </a:cubicBezTo>
                <a:cubicBezTo>
                  <a:pt x="588670" y="741030"/>
                  <a:pt x="581152" y="727213"/>
                  <a:pt x="570585" y="706893"/>
                </a:cubicBezTo>
                <a:lnTo>
                  <a:pt x="537667" y="642275"/>
                </a:lnTo>
                <a:cubicBezTo>
                  <a:pt x="524662" y="611389"/>
                  <a:pt x="516128" y="593914"/>
                  <a:pt x="512064" y="589849"/>
                </a:cubicBezTo>
                <a:lnTo>
                  <a:pt x="496214" y="558150"/>
                </a:lnTo>
                <a:lnTo>
                  <a:pt x="480365" y="525232"/>
                </a:lnTo>
                <a:cubicBezTo>
                  <a:pt x="471424" y="514665"/>
                  <a:pt x="461264" y="476057"/>
                  <a:pt x="449885" y="409408"/>
                </a:cubicBezTo>
                <a:lnTo>
                  <a:pt x="442569" y="380147"/>
                </a:lnTo>
                <a:cubicBezTo>
                  <a:pt x="443382" y="382585"/>
                  <a:pt x="437693" y="358201"/>
                  <a:pt x="425501" y="306995"/>
                </a:cubicBezTo>
                <a:cubicBezTo>
                  <a:pt x="425501" y="306182"/>
                  <a:pt x="422656" y="296022"/>
                  <a:pt x="416966" y="276515"/>
                </a:cubicBezTo>
                <a:cubicBezTo>
                  <a:pt x="414528" y="271638"/>
                  <a:pt x="410464" y="258227"/>
                  <a:pt x="404774" y="236282"/>
                </a:cubicBezTo>
                <a:cubicBezTo>
                  <a:pt x="401523" y="220026"/>
                  <a:pt x="399085" y="211085"/>
                  <a:pt x="397459" y="209459"/>
                </a:cubicBezTo>
                <a:cubicBezTo>
                  <a:pt x="397459" y="208646"/>
                  <a:pt x="396240" y="208240"/>
                  <a:pt x="393801" y="208240"/>
                </a:cubicBezTo>
                <a:cubicBezTo>
                  <a:pt x="388112" y="208240"/>
                  <a:pt x="378358" y="209865"/>
                  <a:pt x="364541" y="213117"/>
                </a:cubicBezTo>
                <a:cubicBezTo>
                  <a:pt x="345846" y="217994"/>
                  <a:pt x="327965" y="223276"/>
                  <a:pt x="310896" y="228966"/>
                </a:cubicBezTo>
                <a:lnTo>
                  <a:pt x="296265" y="232624"/>
                </a:lnTo>
                <a:lnTo>
                  <a:pt x="281636" y="236282"/>
                </a:lnTo>
                <a:cubicBezTo>
                  <a:pt x="280010" y="237094"/>
                  <a:pt x="271881" y="240345"/>
                  <a:pt x="257251" y="246035"/>
                </a:cubicBezTo>
                <a:lnTo>
                  <a:pt x="230429" y="253350"/>
                </a:lnTo>
                <a:cubicBezTo>
                  <a:pt x="228803" y="254163"/>
                  <a:pt x="219049" y="257414"/>
                  <a:pt x="201168" y="263104"/>
                </a:cubicBezTo>
                <a:lnTo>
                  <a:pt x="170688" y="272858"/>
                </a:lnTo>
                <a:cubicBezTo>
                  <a:pt x="138989" y="285862"/>
                  <a:pt x="114605" y="292365"/>
                  <a:pt x="97536" y="292365"/>
                </a:cubicBezTo>
                <a:cubicBezTo>
                  <a:pt x="88596" y="292365"/>
                  <a:pt x="77216" y="290333"/>
                  <a:pt x="63398" y="286269"/>
                </a:cubicBezTo>
                <a:cubicBezTo>
                  <a:pt x="55271" y="283017"/>
                  <a:pt x="44907" y="275906"/>
                  <a:pt x="32309" y="264933"/>
                </a:cubicBezTo>
                <a:cubicBezTo>
                  <a:pt x="19710" y="253960"/>
                  <a:pt x="10973" y="244409"/>
                  <a:pt x="6096" y="236282"/>
                </a:cubicBezTo>
                <a:lnTo>
                  <a:pt x="0" y="226528"/>
                </a:lnTo>
                <a:lnTo>
                  <a:pt x="12192" y="227747"/>
                </a:lnTo>
                <a:cubicBezTo>
                  <a:pt x="18694" y="228560"/>
                  <a:pt x="27229" y="228153"/>
                  <a:pt x="37795" y="226528"/>
                </a:cubicBezTo>
                <a:cubicBezTo>
                  <a:pt x="48361" y="224902"/>
                  <a:pt x="64618" y="221651"/>
                  <a:pt x="86563" y="216774"/>
                </a:cubicBezTo>
                <a:cubicBezTo>
                  <a:pt x="118262" y="211085"/>
                  <a:pt x="136957" y="207833"/>
                  <a:pt x="142646" y="207021"/>
                </a:cubicBezTo>
                <a:cubicBezTo>
                  <a:pt x="154025" y="205395"/>
                  <a:pt x="167030" y="202957"/>
                  <a:pt x="181661" y="199706"/>
                </a:cubicBezTo>
                <a:cubicBezTo>
                  <a:pt x="203606" y="194829"/>
                  <a:pt x="236525" y="188733"/>
                  <a:pt x="280416" y="181418"/>
                </a:cubicBezTo>
                <a:cubicBezTo>
                  <a:pt x="303174" y="176541"/>
                  <a:pt x="319837" y="173289"/>
                  <a:pt x="330403" y="171664"/>
                </a:cubicBezTo>
                <a:cubicBezTo>
                  <a:pt x="347472" y="168413"/>
                  <a:pt x="361696" y="165568"/>
                  <a:pt x="373075" y="163130"/>
                </a:cubicBezTo>
                <a:cubicBezTo>
                  <a:pt x="377952" y="161504"/>
                  <a:pt x="381406" y="160285"/>
                  <a:pt x="383438" y="159472"/>
                </a:cubicBezTo>
                <a:cubicBezTo>
                  <a:pt x="385470" y="158659"/>
                  <a:pt x="386486" y="156627"/>
                  <a:pt x="386486" y="153376"/>
                </a:cubicBezTo>
                <a:cubicBezTo>
                  <a:pt x="385673" y="144435"/>
                  <a:pt x="383235" y="135697"/>
                  <a:pt x="379171" y="127163"/>
                </a:cubicBezTo>
                <a:cubicBezTo>
                  <a:pt x="375107" y="118629"/>
                  <a:pt x="371043" y="112329"/>
                  <a:pt x="366979" y="108265"/>
                </a:cubicBezTo>
                <a:cubicBezTo>
                  <a:pt x="361289" y="103389"/>
                  <a:pt x="353161" y="91197"/>
                  <a:pt x="342595" y="71689"/>
                </a:cubicBezTo>
                <a:cubicBezTo>
                  <a:pt x="332841" y="52995"/>
                  <a:pt x="325526" y="42022"/>
                  <a:pt x="320649" y="38771"/>
                </a:cubicBezTo>
                <a:cubicBezTo>
                  <a:pt x="315773" y="36333"/>
                  <a:pt x="313335" y="34301"/>
                  <a:pt x="313335" y="32675"/>
                </a:cubicBezTo>
                <a:cubicBezTo>
                  <a:pt x="314960" y="31050"/>
                  <a:pt x="316992" y="30237"/>
                  <a:pt x="319430" y="30237"/>
                </a:cubicBezTo>
                <a:close/>
                <a:moveTo>
                  <a:pt x="536143" y="61"/>
                </a:moveTo>
                <a:cubicBezTo>
                  <a:pt x="545693" y="265"/>
                  <a:pt x="557174" y="976"/>
                  <a:pt x="570585" y="2195"/>
                </a:cubicBezTo>
                <a:cubicBezTo>
                  <a:pt x="581152" y="3008"/>
                  <a:pt x="594969" y="7885"/>
                  <a:pt x="612038" y="16825"/>
                </a:cubicBezTo>
                <a:cubicBezTo>
                  <a:pt x="617728" y="20889"/>
                  <a:pt x="624637" y="24547"/>
                  <a:pt x="632765" y="27798"/>
                </a:cubicBezTo>
                <a:cubicBezTo>
                  <a:pt x="639267" y="31050"/>
                  <a:pt x="643331" y="33488"/>
                  <a:pt x="644957" y="35113"/>
                </a:cubicBezTo>
                <a:cubicBezTo>
                  <a:pt x="646582" y="36739"/>
                  <a:pt x="647801" y="39584"/>
                  <a:pt x="648614" y="43648"/>
                </a:cubicBezTo>
                <a:lnTo>
                  <a:pt x="649833" y="48525"/>
                </a:lnTo>
                <a:cubicBezTo>
                  <a:pt x="649833" y="58278"/>
                  <a:pt x="645769" y="65187"/>
                  <a:pt x="637641" y="69251"/>
                </a:cubicBezTo>
                <a:cubicBezTo>
                  <a:pt x="633577" y="71689"/>
                  <a:pt x="625246" y="74941"/>
                  <a:pt x="612648" y="79005"/>
                </a:cubicBezTo>
                <a:cubicBezTo>
                  <a:pt x="600049" y="83069"/>
                  <a:pt x="591718" y="85101"/>
                  <a:pt x="587654" y="85101"/>
                </a:cubicBezTo>
                <a:cubicBezTo>
                  <a:pt x="583590" y="85101"/>
                  <a:pt x="576072" y="79614"/>
                  <a:pt x="565099" y="68642"/>
                </a:cubicBezTo>
                <a:cubicBezTo>
                  <a:pt x="554126" y="57669"/>
                  <a:pt x="544982" y="46086"/>
                  <a:pt x="537667" y="33894"/>
                </a:cubicBezTo>
                <a:cubicBezTo>
                  <a:pt x="525475" y="15200"/>
                  <a:pt x="515721" y="5853"/>
                  <a:pt x="508406" y="5853"/>
                </a:cubicBezTo>
                <a:cubicBezTo>
                  <a:pt x="505155" y="5853"/>
                  <a:pt x="504342" y="5040"/>
                  <a:pt x="505968" y="3414"/>
                </a:cubicBezTo>
                <a:cubicBezTo>
                  <a:pt x="507593" y="1789"/>
                  <a:pt x="510032" y="976"/>
                  <a:pt x="513283" y="976"/>
                </a:cubicBezTo>
                <a:cubicBezTo>
                  <a:pt x="518973" y="163"/>
                  <a:pt x="526593" y="-142"/>
                  <a:pt x="536143" y="61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accent3">
                  <a:lumMod val="86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ctr">
              <a:defRPr sz="13000" spc="-300">
                <a:gradFill>
                  <a:gsLst>
                    <a:gs pos="0">
                      <a:schemeClr val="accent3">
                        <a:lumMod val="18000"/>
                        <a:lumOff val="82000"/>
                      </a:schemeClr>
                    </a:gs>
                    <a:gs pos="88000">
                      <a:schemeClr val="accent3">
                        <a:lumMod val="86000"/>
                      </a:schemeClr>
                    </a:gs>
                  </a:gsLst>
                  <a:lin ang="5400000" scaled="1"/>
                </a:gradFill>
                <a:effectLst/>
                <a:latin typeface="演示春风楷" panose="00000500000000000000" pitchFamily="2" charset="-122"/>
                <a:ea typeface="演示春风楷" panose="00000500000000000000" pitchFamily="2" charset="-122"/>
              </a:defRPr>
            </a:lvl1pPr>
          </a:lstStyle>
          <a:p>
            <a:endParaRPr lang="zh-CN" altLang="en-US" sz="9600" dirty="0">
              <a:gradFill>
                <a:gsLst>
                  <a:gs pos="0">
                    <a:schemeClr val="accent4">
                      <a:lumMod val="40000"/>
                      <a:lumOff val="60000"/>
                    </a:schemeClr>
                  </a:gs>
                  <a:gs pos="100000">
                    <a:schemeClr val="accent3">
                      <a:lumMod val="86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 descr="图片包含 标志, 游戏机, 房间&#10;&#10;描述已自动生成">
            <a:extLst>
              <a:ext uri="{FF2B5EF4-FFF2-40B4-BE49-F238E27FC236}">
                <a16:creationId xmlns:a16="http://schemas.microsoft.com/office/drawing/2014/main" id="{3BF05081-3800-CB6A-9C7E-98BA06C4D4E9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262022"/>
            <a:ext cx="955584" cy="955584"/>
          </a:xfrm>
          <a:prstGeom prst="rect">
            <a:avLst/>
          </a:pr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6A3A4153-0C44-71DC-3B57-559EAEA81FFD}"/>
              </a:ext>
            </a:extLst>
          </p:cNvPr>
          <p:cNvSpPr/>
          <p:nvPr/>
        </p:nvSpPr>
        <p:spPr>
          <a:xfrm rot="5400000">
            <a:off x="5557039" y="-2494760"/>
            <a:ext cx="1077926" cy="12192002"/>
          </a:xfrm>
          <a:custGeom>
            <a:avLst/>
            <a:gdLst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7" fmla="*/ 88155 w 5794376"/>
              <a:gd name="connsiteY7" fmla="*/ 91440 h 6858000"/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" fmla="*/ 4214742 w 5794376"/>
              <a:gd name="connsiteY0" fmla="*/ 0 h 6858000"/>
              <a:gd name="connsiteX1" fmla="*/ 4315210 w 5794376"/>
              <a:gd name="connsiteY1" fmla="*/ 87026 h 6858000"/>
              <a:gd name="connsiteX2" fmla="*/ 5794376 w 5794376"/>
              <a:gd name="connsiteY2" fmla="*/ 3429000 h 6858000"/>
              <a:gd name="connsiteX3" fmla="*/ 4315210 w 5794376"/>
              <a:gd name="connsiteY3" fmla="*/ 6770974 h 6858000"/>
              <a:gd name="connsiteX4" fmla="*/ 4214742 w 5794376"/>
              <a:gd name="connsiteY4" fmla="*/ 6858000 h 6858000"/>
              <a:gd name="connsiteX5" fmla="*/ 0 w 5794376"/>
              <a:gd name="connsiteY5" fmla="*/ 6858000 h 6858000"/>
              <a:gd name="connsiteX0" fmla="*/ 0 w 1579634"/>
              <a:gd name="connsiteY0" fmla="*/ 0 h 6858000"/>
              <a:gd name="connsiteX1" fmla="*/ 100468 w 1579634"/>
              <a:gd name="connsiteY1" fmla="*/ 87026 h 6858000"/>
              <a:gd name="connsiteX2" fmla="*/ 1579634 w 1579634"/>
              <a:gd name="connsiteY2" fmla="*/ 3429000 h 6858000"/>
              <a:gd name="connsiteX3" fmla="*/ 100468 w 1579634"/>
              <a:gd name="connsiteY3" fmla="*/ 6770974 h 6858000"/>
              <a:gd name="connsiteX4" fmla="*/ 0 w 157963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79634" h="6858000">
                <a:moveTo>
                  <a:pt x="0" y="0"/>
                </a:moveTo>
                <a:lnTo>
                  <a:pt x="100468" y="87026"/>
                </a:lnTo>
                <a:cubicBezTo>
                  <a:pt x="1009150" y="912918"/>
                  <a:pt x="1579634" y="2104337"/>
                  <a:pt x="1579634" y="3429000"/>
                </a:cubicBezTo>
                <a:cubicBezTo>
                  <a:pt x="1579634" y="4753663"/>
                  <a:pt x="1009150" y="5945082"/>
                  <a:pt x="100468" y="6770974"/>
                </a:cubicBezTo>
                <a:lnTo>
                  <a:pt x="0" y="6858000"/>
                </a:lnTo>
              </a:path>
            </a:pathLst>
          </a:custGeom>
          <a:noFill/>
          <a:ln w="285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F4EA26A2-A04A-2166-5497-990E9DA6E09E}"/>
              </a:ext>
            </a:extLst>
          </p:cNvPr>
          <p:cNvSpPr/>
          <p:nvPr/>
        </p:nvSpPr>
        <p:spPr>
          <a:xfrm>
            <a:off x="2868931" y="3851751"/>
            <a:ext cx="6297929" cy="141922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9D448A8-A26C-5642-EC6F-2A3341BA7159}"/>
              </a:ext>
            </a:extLst>
          </p:cNvPr>
          <p:cNvSpPr txBox="1"/>
          <p:nvPr/>
        </p:nvSpPr>
        <p:spPr>
          <a:xfrm>
            <a:off x="4531017" y="4053531"/>
            <a:ext cx="3385542" cy="1015663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algn="ctr">
              <a:defRPr sz="66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3">
                        <a:lumMod val="88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254000" dist="127000" algn="l" rotWithShape="0">
                    <a:schemeClr val="accent3">
                      <a:alpha val="20000"/>
                    </a:scheme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Arial" panose="020B0604020202020204" pitchFamily="34" charset="0"/>
              </a:rPr>
              <a:t>发展历程</a:t>
            </a:r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54DAFEDB-7F69-768F-A965-514FC850B5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31431" y="4126080"/>
            <a:ext cx="844012" cy="81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66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 descr="城市的风景&#10;&#10;描述已自动生成">
            <a:extLst>
              <a:ext uri="{FF2B5EF4-FFF2-40B4-BE49-F238E27FC236}">
                <a16:creationId xmlns:a16="http://schemas.microsoft.com/office/drawing/2014/main" id="{0456129C-C5BB-0F55-09DB-4506D4FB05B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281"/>
            <a:ext cx="12192000" cy="3619500"/>
          </a:xfrm>
          <a:prstGeom prst="rect">
            <a:avLst/>
          </a:prstGeom>
        </p:spPr>
      </p:pic>
      <p:sp>
        <p:nvSpPr>
          <p:cNvPr id="41" name="Picture 39-mask">
            <a:extLst>
              <a:ext uri="{FF2B5EF4-FFF2-40B4-BE49-F238E27FC236}">
                <a16:creationId xmlns:a16="http://schemas.microsoft.com/office/drawing/2014/main" id="{A2BA6E7B-CD6D-5BBC-C0F7-467F58EE6AA8}"/>
              </a:ext>
            </a:extLst>
          </p:cNvPr>
          <p:cNvSpPr/>
          <p:nvPr/>
        </p:nvSpPr>
        <p:spPr>
          <a:xfrm>
            <a:off x="0" y="-1281"/>
            <a:ext cx="12192000" cy="3619500"/>
          </a:xfrm>
          <a:prstGeom prst="rect">
            <a:avLst/>
          </a:prstGeom>
          <a:solidFill>
            <a:schemeClr val="accent1">
              <a:alpha val="42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210D0179-9C6C-6F88-F6AE-425237B0E43C}"/>
              </a:ext>
            </a:extLst>
          </p:cNvPr>
          <p:cNvSpPr/>
          <p:nvPr/>
        </p:nvSpPr>
        <p:spPr>
          <a:xfrm>
            <a:off x="-1752600" y="3612242"/>
            <a:ext cx="14986000" cy="548669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635000" dist="254000">
              <a:schemeClr val="accent1"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弧形 3">
            <a:extLst>
              <a:ext uri="{FF2B5EF4-FFF2-40B4-BE49-F238E27FC236}">
                <a16:creationId xmlns:a16="http://schemas.microsoft.com/office/drawing/2014/main" id="{BE65AB34-8E56-F803-53CA-EAABAA72B62A}"/>
              </a:ext>
            </a:extLst>
          </p:cNvPr>
          <p:cNvSpPr/>
          <p:nvPr/>
        </p:nvSpPr>
        <p:spPr>
          <a:xfrm>
            <a:off x="-1422536" y="3714540"/>
            <a:ext cx="14325872" cy="5245230"/>
          </a:xfrm>
          <a:prstGeom prst="arc">
            <a:avLst>
              <a:gd name="adj1" fmla="val 10866102"/>
              <a:gd name="adj2" fmla="val 20836123"/>
            </a:avLst>
          </a:prstGeom>
          <a:ln w="28575">
            <a:solidFill>
              <a:schemeClr val="accent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3F95098-072A-6B86-0284-0C98D4007034}"/>
              </a:ext>
            </a:extLst>
          </p:cNvPr>
          <p:cNvSpPr txBox="1"/>
          <p:nvPr/>
        </p:nvSpPr>
        <p:spPr>
          <a:xfrm>
            <a:off x="1298593" y="1781715"/>
            <a:ext cx="247267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1927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9" name="稿定PPT-10-2">
            <a:extLst>
              <a:ext uri="{FF2B5EF4-FFF2-40B4-BE49-F238E27FC236}">
                <a16:creationId xmlns:a16="http://schemas.microsoft.com/office/drawing/2014/main" id="{62E82DDD-C952-A603-46BF-3051894E03CD}"/>
              </a:ext>
            </a:extLst>
          </p:cNvPr>
          <p:cNvSpPr txBox="1"/>
          <p:nvPr/>
        </p:nvSpPr>
        <p:spPr>
          <a:xfrm>
            <a:off x="892189" y="2168290"/>
            <a:ext cx="2132519" cy="96828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私立广州大学的创立：由广东台山籍教育家、经济学家陈炳权先生发起组建，怀着教育救国的梦想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F94FAB4-CAAF-89D4-BC1B-DAF05128273A}"/>
              </a:ext>
            </a:extLst>
          </p:cNvPr>
          <p:cNvSpPr txBox="1"/>
          <p:nvPr/>
        </p:nvSpPr>
        <p:spPr>
          <a:xfrm>
            <a:off x="2885246" y="4477105"/>
            <a:ext cx="247267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1944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稿定PPT-10-2">
            <a:extLst>
              <a:ext uri="{FF2B5EF4-FFF2-40B4-BE49-F238E27FC236}">
                <a16:creationId xmlns:a16="http://schemas.microsoft.com/office/drawing/2014/main" id="{0D576B86-25E4-EC00-559E-542802988A63}"/>
              </a:ext>
            </a:extLst>
          </p:cNvPr>
          <p:cNvSpPr txBox="1"/>
          <p:nvPr/>
        </p:nvSpPr>
        <p:spPr>
          <a:xfrm>
            <a:off x="2502116" y="4863681"/>
            <a:ext cx="2472671" cy="72043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广州大学师生为抗日捐献战斗机，展现了学校师生的爱国情怀和对抗日战争的支持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4D5A0408-AA23-878A-23A2-788C65B8C97B}"/>
              </a:ext>
            </a:extLst>
          </p:cNvPr>
          <p:cNvCxnSpPr>
            <a:cxnSpLocks/>
          </p:cNvCxnSpPr>
          <p:nvPr/>
        </p:nvCxnSpPr>
        <p:spPr>
          <a:xfrm flipH="1">
            <a:off x="2273727" y="4070285"/>
            <a:ext cx="17154" cy="1800000"/>
          </a:xfrm>
          <a:prstGeom prst="line">
            <a:avLst/>
          </a:prstGeom>
          <a:ln w="12700" cap="rnd">
            <a:gradFill>
              <a:gsLst>
                <a:gs pos="0">
                  <a:schemeClr val="accent3"/>
                </a:gs>
                <a:gs pos="100000">
                  <a:schemeClr val="accent3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49B01971-35BB-D2DD-F103-69C1417DC5DF}"/>
              </a:ext>
            </a:extLst>
          </p:cNvPr>
          <p:cNvCxnSpPr>
            <a:cxnSpLocks/>
          </p:cNvCxnSpPr>
          <p:nvPr/>
        </p:nvCxnSpPr>
        <p:spPr>
          <a:xfrm flipH="1" flipV="1">
            <a:off x="3850943" y="1783380"/>
            <a:ext cx="17154" cy="2016000"/>
          </a:xfrm>
          <a:prstGeom prst="line">
            <a:avLst/>
          </a:prstGeom>
          <a:ln w="12700" cap="rnd">
            <a:gradFill>
              <a:gsLst>
                <a:gs pos="0">
                  <a:schemeClr val="bg1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1E568E30-6308-35B1-029D-030EE4E87E40}"/>
              </a:ext>
            </a:extLst>
          </p:cNvPr>
          <p:cNvSpPr txBox="1"/>
          <p:nvPr/>
        </p:nvSpPr>
        <p:spPr>
          <a:xfrm>
            <a:off x="4370915" y="1781715"/>
            <a:ext cx="247267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</a:defRPr>
            </a:lvl1pPr>
          </a:lstStyle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2000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11" name="稿定PPT-10-2">
            <a:extLst>
              <a:ext uri="{FF2B5EF4-FFF2-40B4-BE49-F238E27FC236}">
                <a16:creationId xmlns:a16="http://schemas.microsoft.com/office/drawing/2014/main" id="{B3F86850-D7A9-D01A-29CE-E192606B2BC8}"/>
              </a:ext>
            </a:extLst>
          </p:cNvPr>
          <p:cNvSpPr txBox="1"/>
          <p:nvPr/>
        </p:nvSpPr>
        <p:spPr>
          <a:xfrm>
            <a:off x="3970263" y="2168291"/>
            <a:ext cx="2664360" cy="72043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教育部批准，广州师范学院、华南建设学院（西院）、广州大学、广州教育学院、广州高等师范专科学校合并组建为新的广州大学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A3CD357-D285-9483-9988-9EF3C3474646}"/>
              </a:ext>
            </a:extLst>
          </p:cNvPr>
          <p:cNvSpPr txBox="1"/>
          <p:nvPr/>
        </p:nvSpPr>
        <p:spPr>
          <a:xfrm>
            <a:off x="7586084" y="1781715"/>
            <a:ext cx="247267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</a:defRPr>
            </a:lvl1pPr>
          </a:lstStyle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2020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21" name="稿定PPT-10-2">
            <a:extLst>
              <a:ext uri="{FF2B5EF4-FFF2-40B4-BE49-F238E27FC236}">
                <a16:creationId xmlns:a16="http://schemas.microsoft.com/office/drawing/2014/main" id="{865924CF-FEC7-F967-557B-0235764C39E1}"/>
              </a:ext>
            </a:extLst>
          </p:cNvPr>
          <p:cNvSpPr txBox="1"/>
          <p:nvPr/>
        </p:nvSpPr>
        <p:spPr>
          <a:xfrm>
            <a:off x="7150652" y="2168291"/>
            <a:ext cx="2301132" cy="116545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广州大学举行合并组建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周年大会，庆祝学校合并组建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周年，同时也是对未来发展的规划和展望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10CAEE0-6A70-4160-F0E5-E75E7168FA8D}"/>
              </a:ext>
            </a:extLst>
          </p:cNvPr>
          <p:cNvCxnSpPr>
            <a:cxnSpLocks/>
          </p:cNvCxnSpPr>
          <p:nvPr/>
        </p:nvCxnSpPr>
        <p:spPr>
          <a:xfrm flipH="1" flipV="1">
            <a:off x="7005375" y="1726452"/>
            <a:ext cx="17154" cy="2016000"/>
          </a:xfrm>
          <a:prstGeom prst="line">
            <a:avLst/>
          </a:prstGeom>
          <a:ln w="12700" cap="rnd">
            <a:gradFill>
              <a:gsLst>
                <a:gs pos="0">
                  <a:schemeClr val="bg1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EE1170F2-D18E-C41F-5007-0DA20A78D69B}"/>
              </a:ext>
            </a:extLst>
          </p:cNvPr>
          <p:cNvCxnSpPr>
            <a:cxnSpLocks/>
          </p:cNvCxnSpPr>
          <p:nvPr/>
        </p:nvCxnSpPr>
        <p:spPr>
          <a:xfrm flipH="1">
            <a:off x="5428159" y="3780301"/>
            <a:ext cx="17154" cy="1800000"/>
          </a:xfrm>
          <a:prstGeom prst="line">
            <a:avLst/>
          </a:prstGeom>
          <a:ln w="12700" cap="rnd">
            <a:gradFill>
              <a:gsLst>
                <a:gs pos="0">
                  <a:schemeClr val="accent3"/>
                </a:gs>
                <a:gs pos="100000">
                  <a:schemeClr val="accent3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3DAA367F-2288-32C8-0A28-2D5A9C23C924}"/>
              </a:ext>
            </a:extLst>
          </p:cNvPr>
          <p:cNvSpPr txBox="1"/>
          <p:nvPr/>
        </p:nvSpPr>
        <p:spPr>
          <a:xfrm>
            <a:off x="6057712" y="4477105"/>
            <a:ext cx="247267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2005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29" name="稿定PPT-10-2">
            <a:extLst>
              <a:ext uri="{FF2B5EF4-FFF2-40B4-BE49-F238E27FC236}">
                <a16:creationId xmlns:a16="http://schemas.microsoft.com/office/drawing/2014/main" id="{6E54F609-E90C-5791-9087-A05BA38C3B69}"/>
              </a:ext>
            </a:extLst>
          </p:cNvPr>
          <p:cNvSpPr txBox="1"/>
          <p:nvPr/>
        </p:nvSpPr>
        <p:spPr>
          <a:xfrm>
            <a:off x="5651308" y="4863681"/>
            <a:ext cx="2547172" cy="72043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合并后的广州大学主体迁入大学城，为学校的发展提供了新的地理优势和发展空间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33C296FE-AC0F-502E-4BEC-37677C5E9264}"/>
              </a:ext>
            </a:extLst>
          </p:cNvPr>
          <p:cNvCxnSpPr>
            <a:cxnSpLocks/>
          </p:cNvCxnSpPr>
          <p:nvPr/>
        </p:nvCxnSpPr>
        <p:spPr>
          <a:xfrm flipH="1">
            <a:off x="8582590" y="4000923"/>
            <a:ext cx="17154" cy="1800000"/>
          </a:xfrm>
          <a:prstGeom prst="line">
            <a:avLst/>
          </a:prstGeom>
          <a:ln w="12700" cap="rnd">
            <a:gradFill>
              <a:gsLst>
                <a:gs pos="0">
                  <a:schemeClr val="accent3"/>
                </a:gs>
                <a:gs pos="100000">
                  <a:schemeClr val="accent3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67FDE620-ED61-C40C-D317-822755D35B49}"/>
              </a:ext>
            </a:extLst>
          </p:cNvPr>
          <p:cNvSpPr txBox="1"/>
          <p:nvPr/>
        </p:nvSpPr>
        <p:spPr>
          <a:xfrm>
            <a:off x="9192224" y="4477105"/>
            <a:ext cx="247267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2024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</a:p>
        </p:txBody>
      </p:sp>
      <p:sp>
        <p:nvSpPr>
          <p:cNvPr id="34" name="稿定PPT-10-2">
            <a:extLst>
              <a:ext uri="{FF2B5EF4-FFF2-40B4-BE49-F238E27FC236}">
                <a16:creationId xmlns:a16="http://schemas.microsoft.com/office/drawing/2014/main" id="{903FFA55-0C01-728F-DF7E-118081E5A237}"/>
              </a:ext>
            </a:extLst>
          </p:cNvPr>
          <p:cNvSpPr txBox="1"/>
          <p:nvPr/>
        </p:nvSpPr>
        <p:spPr>
          <a:xfrm>
            <a:off x="8785819" y="4863681"/>
            <a:ext cx="2537616" cy="72043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广州大学依托粤港澳大湾区的经济社会发展，追求学术卓越，培养高素质创新人才，为建设具有学科、城市区域和国际化特色的高水平大学而努力奋斗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4255480-1A5C-826D-942B-7688FF767FA9}"/>
              </a:ext>
            </a:extLst>
          </p:cNvPr>
          <p:cNvSpPr txBox="1">
            <a:spLocks/>
          </p:cNvSpPr>
          <p:nvPr/>
        </p:nvSpPr>
        <p:spPr>
          <a:xfrm>
            <a:off x="1440909" y="303779"/>
            <a:ext cx="1999230" cy="504619"/>
          </a:xfrm>
          <a:custGeom>
            <a:avLst/>
            <a:gdLst/>
            <a:ahLst/>
            <a:cxnLst/>
            <a:rect l="l" t="t" r="r" b="b"/>
            <a:pathLst>
              <a:path w="1999230" h="504619">
                <a:moveTo>
                  <a:pt x="1716528" y="344301"/>
                </a:moveTo>
                <a:cubicBezTo>
                  <a:pt x="1722249" y="342282"/>
                  <a:pt x="1724941" y="344806"/>
                  <a:pt x="1724605" y="351874"/>
                </a:cubicBezTo>
                <a:cubicBezTo>
                  <a:pt x="1676815" y="389567"/>
                  <a:pt x="1621452" y="427766"/>
                  <a:pt x="1558517" y="466469"/>
                </a:cubicBezTo>
                <a:cubicBezTo>
                  <a:pt x="1543709" y="476229"/>
                  <a:pt x="1533613" y="474210"/>
                  <a:pt x="1528228" y="460411"/>
                </a:cubicBezTo>
                <a:lnTo>
                  <a:pt x="1508540" y="410938"/>
                </a:lnTo>
                <a:cubicBezTo>
                  <a:pt x="1508203" y="408582"/>
                  <a:pt x="1509381" y="406395"/>
                  <a:pt x="1512073" y="404375"/>
                </a:cubicBezTo>
                <a:cubicBezTo>
                  <a:pt x="1569287" y="388894"/>
                  <a:pt x="1637438" y="368869"/>
                  <a:pt x="1716528" y="344301"/>
                </a:cubicBezTo>
                <a:close/>
                <a:moveTo>
                  <a:pt x="823997" y="309468"/>
                </a:moveTo>
                <a:lnTo>
                  <a:pt x="797746" y="311992"/>
                </a:lnTo>
                <a:cubicBezTo>
                  <a:pt x="782601" y="313339"/>
                  <a:pt x="775029" y="321584"/>
                  <a:pt x="775029" y="336729"/>
                </a:cubicBezTo>
                <a:cubicBezTo>
                  <a:pt x="775029" y="346489"/>
                  <a:pt x="779909" y="351032"/>
                  <a:pt x="789669" y="350359"/>
                </a:cubicBezTo>
                <a:lnTo>
                  <a:pt x="832074" y="345816"/>
                </a:lnTo>
                <a:cubicBezTo>
                  <a:pt x="841834" y="344806"/>
                  <a:pt x="846714" y="339421"/>
                  <a:pt x="846714" y="329661"/>
                </a:cubicBezTo>
                <a:cubicBezTo>
                  <a:pt x="846714" y="314517"/>
                  <a:pt x="839142" y="307786"/>
                  <a:pt x="823997" y="309468"/>
                </a:cubicBezTo>
                <a:close/>
                <a:moveTo>
                  <a:pt x="832074" y="247880"/>
                </a:moveTo>
                <a:lnTo>
                  <a:pt x="789669" y="252423"/>
                </a:lnTo>
                <a:cubicBezTo>
                  <a:pt x="779909" y="253096"/>
                  <a:pt x="775029" y="258313"/>
                  <a:pt x="775029" y="268073"/>
                </a:cubicBezTo>
                <a:cubicBezTo>
                  <a:pt x="775029" y="283217"/>
                  <a:pt x="782601" y="290117"/>
                  <a:pt x="797746" y="288771"/>
                </a:cubicBezTo>
                <a:lnTo>
                  <a:pt x="823997" y="286246"/>
                </a:lnTo>
                <a:cubicBezTo>
                  <a:pt x="839142" y="284564"/>
                  <a:pt x="846714" y="276150"/>
                  <a:pt x="846714" y="261005"/>
                </a:cubicBezTo>
                <a:cubicBezTo>
                  <a:pt x="846714" y="251245"/>
                  <a:pt x="841834" y="246870"/>
                  <a:pt x="832074" y="247880"/>
                </a:cubicBezTo>
                <a:close/>
                <a:moveTo>
                  <a:pt x="1221294" y="217085"/>
                </a:moveTo>
                <a:lnTo>
                  <a:pt x="1186966" y="220619"/>
                </a:lnTo>
                <a:cubicBezTo>
                  <a:pt x="1171821" y="221965"/>
                  <a:pt x="1164249" y="230211"/>
                  <a:pt x="1164249" y="245356"/>
                </a:cubicBezTo>
                <a:lnTo>
                  <a:pt x="1164249" y="313507"/>
                </a:lnTo>
                <a:cubicBezTo>
                  <a:pt x="1164249" y="328652"/>
                  <a:pt x="1171821" y="335551"/>
                  <a:pt x="1186966" y="334205"/>
                </a:cubicBezTo>
                <a:lnTo>
                  <a:pt x="1221294" y="330671"/>
                </a:lnTo>
                <a:cubicBezTo>
                  <a:pt x="1236439" y="329325"/>
                  <a:pt x="1244011" y="321079"/>
                  <a:pt x="1244011" y="305935"/>
                </a:cubicBezTo>
                <a:lnTo>
                  <a:pt x="1244011" y="237783"/>
                </a:lnTo>
                <a:cubicBezTo>
                  <a:pt x="1244011" y="222638"/>
                  <a:pt x="1236439" y="215739"/>
                  <a:pt x="1221294" y="217085"/>
                </a:cubicBezTo>
                <a:close/>
                <a:moveTo>
                  <a:pt x="835608" y="187301"/>
                </a:moveTo>
                <a:lnTo>
                  <a:pt x="797746" y="191339"/>
                </a:lnTo>
                <a:cubicBezTo>
                  <a:pt x="782601" y="192685"/>
                  <a:pt x="775029" y="200931"/>
                  <a:pt x="775029" y="216076"/>
                </a:cubicBezTo>
                <a:cubicBezTo>
                  <a:pt x="775029" y="225836"/>
                  <a:pt x="779909" y="230379"/>
                  <a:pt x="789669" y="229706"/>
                </a:cubicBezTo>
                <a:lnTo>
                  <a:pt x="844190" y="224153"/>
                </a:lnTo>
                <a:lnTo>
                  <a:pt x="856306" y="209008"/>
                </a:lnTo>
                <a:cubicBezTo>
                  <a:pt x="860008" y="204296"/>
                  <a:pt x="858830" y="202277"/>
                  <a:pt x="852772" y="202950"/>
                </a:cubicBezTo>
                <a:cubicBezTo>
                  <a:pt x="851426" y="202950"/>
                  <a:pt x="849911" y="201604"/>
                  <a:pt x="848228" y="198912"/>
                </a:cubicBezTo>
                <a:cubicBezTo>
                  <a:pt x="848228" y="190498"/>
                  <a:pt x="844022" y="186628"/>
                  <a:pt x="835608" y="187301"/>
                </a:cubicBezTo>
                <a:close/>
                <a:moveTo>
                  <a:pt x="686685" y="137323"/>
                </a:moveTo>
                <a:lnTo>
                  <a:pt x="658414" y="140352"/>
                </a:lnTo>
                <a:cubicBezTo>
                  <a:pt x="643269" y="141698"/>
                  <a:pt x="635697" y="149944"/>
                  <a:pt x="635697" y="165088"/>
                </a:cubicBezTo>
                <a:cubicBezTo>
                  <a:pt x="635697" y="177877"/>
                  <a:pt x="642092" y="183599"/>
                  <a:pt x="654881" y="182252"/>
                </a:cubicBezTo>
                <a:lnTo>
                  <a:pt x="683151" y="179728"/>
                </a:lnTo>
                <a:cubicBezTo>
                  <a:pt x="698296" y="178045"/>
                  <a:pt x="705868" y="169632"/>
                  <a:pt x="705868" y="154487"/>
                </a:cubicBezTo>
                <a:cubicBezTo>
                  <a:pt x="705868" y="141698"/>
                  <a:pt x="699474" y="135977"/>
                  <a:pt x="686685" y="137323"/>
                </a:cubicBezTo>
                <a:close/>
                <a:moveTo>
                  <a:pt x="829045" y="123188"/>
                </a:moveTo>
                <a:lnTo>
                  <a:pt x="797746" y="126217"/>
                </a:lnTo>
                <a:cubicBezTo>
                  <a:pt x="782601" y="127563"/>
                  <a:pt x="775029" y="135809"/>
                  <a:pt x="775029" y="150953"/>
                </a:cubicBezTo>
                <a:cubicBezTo>
                  <a:pt x="775029" y="163742"/>
                  <a:pt x="781423" y="169632"/>
                  <a:pt x="794212" y="168622"/>
                </a:cubicBezTo>
                <a:lnTo>
                  <a:pt x="825511" y="165088"/>
                </a:lnTo>
                <a:cubicBezTo>
                  <a:pt x="840656" y="163742"/>
                  <a:pt x="848228" y="155497"/>
                  <a:pt x="848228" y="140352"/>
                </a:cubicBezTo>
                <a:cubicBezTo>
                  <a:pt x="848228" y="127563"/>
                  <a:pt x="841834" y="121842"/>
                  <a:pt x="829045" y="123188"/>
                </a:cubicBezTo>
                <a:close/>
                <a:moveTo>
                  <a:pt x="1221294" y="103500"/>
                </a:moveTo>
                <a:lnTo>
                  <a:pt x="1180403" y="107538"/>
                </a:lnTo>
                <a:cubicBezTo>
                  <a:pt x="1165259" y="109221"/>
                  <a:pt x="1152806" y="116793"/>
                  <a:pt x="1143046" y="130255"/>
                </a:cubicBezTo>
                <a:cubicBezTo>
                  <a:pt x="1134632" y="142371"/>
                  <a:pt x="1126555" y="151963"/>
                  <a:pt x="1118815" y="159030"/>
                </a:cubicBezTo>
                <a:cubicBezTo>
                  <a:pt x="1105689" y="173166"/>
                  <a:pt x="1106194" y="182084"/>
                  <a:pt x="1120329" y="185786"/>
                </a:cubicBezTo>
                <a:lnTo>
                  <a:pt x="1167278" y="199416"/>
                </a:lnTo>
                <a:lnTo>
                  <a:pt x="1221294" y="193863"/>
                </a:lnTo>
                <a:cubicBezTo>
                  <a:pt x="1236439" y="192517"/>
                  <a:pt x="1244011" y="184272"/>
                  <a:pt x="1244011" y="169127"/>
                </a:cubicBezTo>
                <a:lnTo>
                  <a:pt x="1244011" y="124197"/>
                </a:lnTo>
                <a:cubicBezTo>
                  <a:pt x="1244011" y="109053"/>
                  <a:pt x="1236439" y="102154"/>
                  <a:pt x="1221294" y="103500"/>
                </a:cubicBezTo>
                <a:close/>
                <a:moveTo>
                  <a:pt x="1621589" y="20361"/>
                </a:moveTo>
                <a:cubicBezTo>
                  <a:pt x="1624555" y="20424"/>
                  <a:pt x="1627762" y="21045"/>
                  <a:pt x="1631212" y="22223"/>
                </a:cubicBezTo>
                <a:lnTo>
                  <a:pt x="1681695" y="41911"/>
                </a:lnTo>
                <a:cubicBezTo>
                  <a:pt x="1686743" y="43594"/>
                  <a:pt x="1687921" y="47296"/>
                  <a:pt x="1685228" y="53017"/>
                </a:cubicBezTo>
                <a:cubicBezTo>
                  <a:pt x="1681526" y="57056"/>
                  <a:pt x="1676142" y="59412"/>
                  <a:pt x="1669074" y="60085"/>
                </a:cubicBezTo>
                <a:cubicBezTo>
                  <a:pt x="1655949" y="77249"/>
                  <a:pt x="1639962" y="95254"/>
                  <a:pt x="1621116" y="114101"/>
                </a:cubicBezTo>
                <a:lnTo>
                  <a:pt x="1586283" y="146915"/>
                </a:lnTo>
                <a:cubicBezTo>
                  <a:pt x="1574840" y="157348"/>
                  <a:pt x="1576691" y="161723"/>
                  <a:pt x="1591836" y="160040"/>
                </a:cubicBezTo>
                <a:lnTo>
                  <a:pt x="1616067" y="156002"/>
                </a:lnTo>
                <a:cubicBezTo>
                  <a:pt x="1631212" y="153982"/>
                  <a:pt x="1643160" y="144895"/>
                  <a:pt x="1651910" y="128741"/>
                </a:cubicBezTo>
                <a:lnTo>
                  <a:pt x="1658977" y="117635"/>
                </a:lnTo>
                <a:cubicBezTo>
                  <a:pt x="1667391" y="104509"/>
                  <a:pt x="1678161" y="100807"/>
                  <a:pt x="1691286" y="106529"/>
                </a:cubicBezTo>
                <a:lnTo>
                  <a:pt x="1739750" y="130760"/>
                </a:lnTo>
                <a:cubicBezTo>
                  <a:pt x="1743788" y="132780"/>
                  <a:pt x="1744461" y="136145"/>
                  <a:pt x="1741769" y="140857"/>
                </a:cubicBezTo>
                <a:cubicBezTo>
                  <a:pt x="1729653" y="145905"/>
                  <a:pt x="1720566" y="152299"/>
                  <a:pt x="1714508" y="160040"/>
                </a:cubicBezTo>
                <a:lnTo>
                  <a:pt x="1661502" y="218095"/>
                </a:lnTo>
                <a:lnTo>
                  <a:pt x="1607990" y="266558"/>
                </a:lnTo>
                <a:cubicBezTo>
                  <a:pt x="1596211" y="277328"/>
                  <a:pt x="1597894" y="281366"/>
                  <a:pt x="1613039" y="278674"/>
                </a:cubicBezTo>
                <a:lnTo>
                  <a:pt x="1709460" y="261005"/>
                </a:lnTo>
                <a:cubicBezTo>
                  <a:pt x="1716191" y="259996"/>
                  <a:pt x="1718883" y="263024"/>
                  <a:pt x="1717537" y="270092"/>
                </a:cubicBezTo>
                <a:cubicBezTo>
                  <a:pt x="1666045" y="301055"/>
                  <a:pt x="1613543" y="329493"/>
                  <a:pt x="1560032" y="355407"/>
                </a:cubicBezTo>
                <a:cubicBezTo>
                  <a:pt x="1545560" y="363821"/>
                  <a:pt x="1535632" y="361465"/>
                  <a:pt x="1530247" y="348340"/>
                </a:cubicBezTo>
                <a:lnTo>
                  <a:pt x="1520151" y="313507"/>
                </a:lnTo>
                <a:cubicBezTo>
                  <a:pt x="1516785" y="302064"/>
                  <a:pt x="1521160" y="293650"/>
                  <a:pt x="1533276" y="288266"/>
                </a:cubicBezTo>
                <a:cubicBezTo>
                  <a:pt x="1555152" y="271102"/>
                  <a:pt x="1574335" y="250404"/>
                  <a:pt x="1590826" y="226172"/>
                </a:cubicBezTo>
                <a:cubicBezTo>
                  <a:pt x="1602269" y="210018"/>
                  <a:pt x="1600923" y="205474"/>
                  <a:pt x="1586788" y="212542"/>
                </a:cubicBezTo>
                <a:lnTo>
                  <a:pt x="1551450" y="230211"/>
                </a:lnTo>
                <a:cubicBezTo>
                  <a:pt x="1540344" y="235259"/>
                  <a:pt x="1532939" y="233408"/>
                  <a:pt x="1529238" y="224658"/>
                </a:cubicBezTo>
                <a:lnTo>
                  <a:pt x="1515102" y="180233"/>
                </a:lnTo>
                <a:cubicBezTo>
                  <a:pt x="1512073" y="170810"/>
                  <a:pt x="1515607" y="163742"/>
                  <a:pt x="1525704" y="159030"/>
                </a:cubicBezTo>
                <a:cubicBezTo>
                  <a:pt x="1539166" y="147251"/>
                  <a:pt x="1553974" y="126385"/>
                  <a:pt x="1570128" y="96432"/>
                </a:cubicBezTo>
                <a:cubicBezTo>
                  <a:pt x="1586619" y="66143"/>
                  <a:pt x="1597052" y="45613"/>
                  <a:pt x="1601427" y="34844"/>
                </a:cubicBezTo>
                <a:cubicBezTo>
                  <a:pt x="1605971" y="24999"/>
                  <a:pt x="1612691" y="20172"/>
                  <a:pt x="1621589" y="20361"/>
                </a:cubicBezTo>
                <a:close/>
                <a:moveTo>
                  <a:pt x="1145318" y="6352"/>
                </a:moveTo>
                <a:cubicBezTo>
                  <a:pt x="1148347" y="6163"/>
                  <a:pt x="1151628" y="6573"/>
                  <a:pt x="1155162" y="7583"/>
                </a:cubicBezTo>
                <a:lnTo>
                  <a:pt x="1212207" y="26261"/>
                </a:lnTo>
                <a:cubicBezTo>
                  <a:pt x="1217929" y="27944"/>
                  <a:pt x="1219275" y="31815"/>
                  <a:pt x="1216246" y="37872"/>
                </a:cubicBezTo>
                <a:cubicBezTo>
                  <a:pt x="1204467" y="43257"/>
                  <a:pt x="1194875" y="51839"/>
                  <a:pt x="1187471" y="63618"/>
                </a:cubicBezTo>
                <a:cubicBezTo>
                  <a:pt x="1178721" y="77754"/>
                  <a:pt x="1181918" y="84148"/>
                  <a:pt x="1197063" y="82802"/>
                </a:cubicBezTo>
                <a:lnTo>
                  <a:pt x="1349015" y="67657"/>
                </a:lnTo>
                <a:cubicBezTo>
                  <a:pt x="1364160" y="65974"/>
                  <a:pt x="1376444" y="58739"/>
                  <a:pt x="1385867" y="45950"/>
                </a:cubicBezTo>
                <a:lnTo>
                  <a:pt x="1395964" y="35348"/>
                </a:lnTo>
                <a:cubicBezTo>
                  <a:pt x="1406733" y="23906"/>
                  <a:pt x="1418849" y="22728"/>
                  <a:pt x="1432311" y="31815"/>
                </a:cubicBezTo>
                <a:lnTo>
                  <a:pt x="1477745" y="64123"/>
                </a:lnTo>
                <a:cubicBezTo>
                  <a:pt x="1477745" y="67489"/>
                  <a:pt x="1476399" y="70518"/>
                  <a:pt x="1473707" y="73210"/>
                </a:cubicBezTo>
                <a:cubicBezTo>
                  <a:pt x="1470341" y="76912"/>
                  <a:pt x="1465125" y="79100"/>
                  <a:pt x="1458057" y="79773"/>
                </a:cubicBezTo>
                <a:lnTo>
                  <a:pt x="1339928" y="91889"/>
                </a:lnTo>
                <a:cubicBezTo>
                  <a:pt x="1324783" y="93235"/>
                  <a:pt x="1317211" y="101480"/>
                  <a:pt x="1317211" y="116625"/>
                </a:cubicBezTo>
                <a:lnTo>
                  <a:pt x="1317211" y="161555"/>
                </a:lnTo>
                <a:cubicBezTo>
                  <a:pt x="1317211" y="176699"/>
                  <a:pt x="1324783" y="183599"/>
                  <a:pt x="1339928" y="182252"/>
                </a:cubicBezTo>
                <a:cubicBezTo>
                  <a:pt x="1353727" y="180570"/>
                  <a:pt x="1364833" y="174007"/>
                  <a:pt x="1373247" y="162564"/>
                </a:cubicBezTo>
                <a:lnTo>
                  <a:pt x="1382838" y="152468"/>
                </a:lnTo>
                <a:cubicBezTo>
                  <a:pt x="1393608" y="141362"/>
                  <a:pt x="1405892" y="140520"/>
                  <a:pt x="1419690" y="149944"/>
                </a:cubicBezTo>
                <a:lnTo>
                  <a:pt x="1460581" y="179728"/>
                </a:lnTo>
                <a:cubicBezTo>
                  <a:pt x="1460581" y="183094"/>
                  <a:pt x="1459235" y="185954"/>
                  <a:pt x="1456543" y="188310"/>
                </a:cubicBezTo>
                <a:cubicBezTo>
                  <a:pt x="1453177" y="192012"/>
                  <a:pt x="1447961" y="194368"/>
                  <a:pt x="1440893" y="195378"/>
                </a:cubicBezTo>
                <a:lnTo>
                  <a:pt x="1339928" y="205474"/>
                </a:lnTo>
                <a:cubicBezTo>
                  <a:pt x="1324783" y="206821"/>
                  <a:pt x="1317211" y="215066"/>
                  <a:pt x="1317211" y="230211"/>
                </a:cubicBezTo>
                <a:lnTo>
                  <a:pt x="1317211" y="298362"/>
                </a:lnTo>
                <a:cubicBezTo>
                  <a:pt x="1317211" y="313507"/>
                  <a:pt x="1324783" y="320406"/>
                  <a:pt x="1339928" y="319060"/>
                </a:cubicBezTo>
                <a:lnTo>
                  <a:pt x="1382838" y="314517"/>
                </a:lnTo>
                <a:lnTo>
                  <a:pt x="1408584" y="284732"/>
                </a:lnTo>
                <a:cubicBezTo>
                  <a:pt x="1418681" y="272953"/>
                  <a:pt x="1430460" y="271943"/>
                  <a:pt x="1443922" y="281703"/>
                </a:cubicBezTo>
                <a:lnTo>
                  <a:pt x="1489356" y="314012"/>
                </a:lnTo>
                <a:cubicBezTo>
                  <a:pt x="1489356" y="317377"/>
                  <a:pt x="1488010" y="320406"/>
                  <a:pt x="1485318" y="323099"/>
                </a:cubicBezTo>
                <a:cubicBezTo>
                  <a:pt x="1481952" y="326801"/>
                  <a:pt x="1476736" y="328988"/>
                  <a:pt x="1469668" y="329661"/>
                </a:cubicBezTo>
                <a:lnTo>
                  <a:pt x="1339928" y="342787"/>
                </a:lnTo>
                <a:cubicBezTo>
                  <a:pt x="1324783" y="344133"/>
                  <a:pt x="1317211" y="352378"/>
                  <a:pt x="1317211" y="367523"/>
                </a:cubicBezTo>
                <a:lnTo>
                  <a:pt x="1317211" y="451324"/>
                </a:lnTo>
                <a:cubicBezTo>
                  <a:pt x="1317211" y="453680"/>
                  <a:pt x="1316370" y="455868"/>
                  <a:pt x="1314687" y="457887"/>
                </a:cubicBezTo>
                <a:cubicBezTo>
                  <a:pt x="1313341" y="459570"/>
                  <a:pt x="1311658" y="461084"/>
                  <a:pt x="1309639" y="462430"/>
                </a:cubicBezTo>
                <a:cubicBezTo>
                  <a:pt x="1305263" y="465796"/>
                  <a:pt x="1298533" y="469161"/>
                  <a:pt x="1289446" y="472527"/>
                </a:cubicBezTo>
                <a:cubicBezTo>
                  <a:pt x="1280695" y="475556"/>
                  <a:pt x="1271104" y="477575"/>
                  <a:pt x="1260671" y="478585"/>
                </a:cubicBezTo>
                <a:cubicBezTo>
                  <a:pt x="1249564" y="476902"/>
                  <a:pt x="1244011" y="471012"/>
                  <a:pt x="1244011" y="460916"/>
                </a:cubicBezTo>
                <a:lnTo>
                  <a:pt x="1244011" y="375096"/>
                </a:lnTo>
                <a:cubicBezTo>
                  <a:pt x="1244011" y="359951"/>
                  <a:pt x="1236439" y="353052"/>
                  <a:pt x="1221294" y="354398"/>
                </a:cubicBezTo>
                <a:lnTo>
                  <a:pt x="1027441" y="370552"/>
                </a:lnTo>
                <a:cubicBezTo>
                  <a:pt x="1015999" y="371898"/>
                  <a:pt x="1010446" y="365672"/>
                  <a:pt x="1010782" y="351874"/>
                </a:cubicBezTo>
                <a:lnTo>
                  <a:pt x="1069847" y="345816"/>
                </a:lnTo>
                <a:cubicBezTo>
                  <a:pt x="1084655" y="344470"/>
                  <a:pt x="1092059" y="336224"/>
                  <a:pt x="1092059" y="321079"/>
                </a:cubicBezTo>
                <a:lnTo>
                  <a:pt x="1092059" y="210018"/>
                </a:lnTo>
                <a:cubicBezTo>
                  <a:pt x="1092059" y="194873"/>
                  <a:pt x="1086001" y="192854"/>
                  <a:pt x="1073885" y="203960"/>
                </a:cubicBezTo>
                <a:lnTo>
                  <a:pt x="1017850" y="242831"/>
                </a:lnTo>
                <a:cubicBezTo>
                  <a:pt x="1013811" y="245860"/>
                  <a:pt x="1009941" y="243841"/>
                  <a:pt x="1006239" y="236774"/>
                </a:cubicBezTo>
                <a:cubicBezTo>
                  <a:pt x="1029124" y="208167"/>
                  <a:pt x="1051673" y="173166"/>
                  <a:pt x="1073885" y="131770"/>
                </a:cubicBezTo>
                <a:cubicBezTo>
                  <a:pt x="1096098" y="90374"/>
                  <a:pt x="1113093" y="54532"/>
                  <a:pt x="1124873" y="24242"/>
                </a:cubicBezTo>
                <a:cubicBezTo>
                  <a:pt x="1129416" y="12884"/>
                  <a:pt x="1136231" y="6920"/>
                  <a:pt x="1145318" y="6352"/>
                </a:cubicBezTo>
                <a:close/>
                <a:moveTo>
                  <a:pt x="198519" y="3544"/>
                </a:moveTo>
                <a:lnTo>
                  <a:pt x="262632" y="6068"/>
                </a:lnTo>
                <a:cubicBezTo>
                  <a:pt x="277440" y="6742"/>
                  <a:pt x="278618" y="13977"/>
                  <a:pt x="266165" y="27776"/>
                </a:cubicBezTo>
                <a:cubicBezTo>
                  <a:pt x="265156" y="84316"/>
                  <a:pt x="263978" y="119317"/>
                  <a:pt x="262632" y="132780"/>
                </a:cubicBezTo>
                <a:cubicBezTo>
                  <a:pt x="261958" y="142539"/>
                  <a:pt x="269194" y="146746"/>
                  <a:pt x="284339" y="145400"/>
                </a:cubicBezTo>
                <a:lnTo>
                  <a:pt x="367635" y="136818"/>
                </a:lnTo>
                <a:lnTo>
                  <a:pt x="403982" y="88860"/>
                </a:lnTo>
                <a:cubicBezTo>
                  <a:pt x="404992" y="87514"/>
                  <a:pt x="407180" y="87009"/>
                  <a:pt x="410545" y="87345"/>
                </a:cubicBezTo>
                <a:cubicBezTo>
                  <a:pt x="437806" y="105519"/>
                  <a:pt x="460523" y="121673"/>
                  <a:pt x="478697" y="135809"/>
                </a:cubicBezTo>
                <a:cubicBezTo>
                  <a:pt x="478697" y="139174"/>
                  <a:pt x="477350" y="142203"/>
                  <a:pt x="474658" y="144895"/>
                </a:cubicBezTo>
                <a:cubicBezTo>
                  <a:pt x="471292" y="148597"/>
                  <a:pt x="466076" y="150785"/>
                  <a:pt x="459009" y="151458"/>
                </a:cubicBezTo>
                <a:lnTo>
                  <a:pt x="289387" y="168622"/>
                </a:lnTo>
                <a:cubicBezTo>
                  <a:pt x="274243" y="169968"/>
                  <a:pt x="268353" y="178214"/>
                  <a:pt x="271718" y="193359"/>
                </a:cubicBezTo>
                <a:cubicBezTo>
                  <a:pt x="290565" y="284227"/>
                  <a:pt x="358212" y="348003"/>
                  <a:pt x="474658" y="384687"/>
                </a:cubicBezTo>
                <a:cubicBezTo>
                  <a:pt x="480379" y="386370"/>
                  <a:pt x="481557" y="390913"/>
                  <a:pt x="478192" y="398318"/>
                </a:cubicBezTo>
                <a:cubicBezTo>
                  <a:pt x="464393" y="402356"/>
                  <a:pt x="453119" y="409255"/>
                  <a:pt x="444368" y="419015"/>
                </a:cubicBezTo>
                <a:cubicBezTo>
                  <a:pt x="435618" y="428775"/>
                  <a:pt x="431075" y="435001"/>
                  <a:pt x="430738" y="437694"/>
                </a:cubicBezTo>
                <a:cubicBezTo>
                  <a:pt x="423671" y="454185"/>
                  <a:pt x="413911" y="458728"/>
                  <a:pt x="401458" y="451324"/>
                </a:cubicBezTo>
                <a:cubicBezTo>
                  <a:pt x="325735" y="413631"/>
                  <a:pt x="278281" y="342619"/>
                  <a:pt x="259098" y="238288"/>
                </a:cubicBezTo>
                <a:cubicBezTo>
                  <a:pt x="255396" y="219778"/>
                  <a:pt x="251694" y="218432"/>
                  <a:pt x="247992" y="234249"/>
                </a:cubicBezTo>
                <a:lnTo>
                  <a:pt x="237895" y="270092"/>
                </a:lnTo>
                <a:cubicBezTo>
                  <a:pt x="228808" y="297353"/>
                  <a:pt x="215010" y="324950"/>
                  <a:pt x="196499" y="352883"/>
                </a:cubicBezTo>
                <a:cubicBezTo>
                  <a:pt x="159142" y="409424"/>
                  <a:pt x="95703" y="459906"/>
                  <a:pt x="6180" y="504331"/>
                </a:cubicBezTo>
                <a:cubicBezTo>
                  <a:pt x="3488" y="505004"/>
                  <a:pt x="1637" y="504499"/>
                  <a:pt x="627" y="502816"/>
                </a:cubicBezTo>
                <a:cubicBezTo>
                  <a:pt x="-1392" y="493393"/>
                  <a:pt x="1469" y="485821"/>
                  <a:pt x="9209" y="480099"/>
                </a:cubicBezTo>
                <a:cubicBezTo>
                  <a:pt x="68779" y="438367"/>
                  <a:pt x="112362" y="390745"/>
                  <a:pt x="139959" y="337234"/>
                </a:cubicBezTo>
                <a:cubicBezTo>
                  <a:pt x="153758" y="310310"/>
                  <a:pt x="164022" y="284564"/>
                  <a:pt x="170753" y="259996"/>
                </a:cubicBezTo>
                <a:cubicBezTo>
                  <a:pt x="177484" y="235091"/>
                  <a:pt x="181355" y="216244"/>
                  <a:pt x="182364" y="203455"/>
                </a:cubicBezTo>
                <a:cubicBezTo>
                  <a:pt x="184384" y="186964"/>
                  <a:pt x="177989" y="179560"/>
                  <a:pt x="163181" y="181243"/>
                </a:cubicBezTo>
                <a:lnTo>
                  <a:pt x="21325" y="192349"/>
                </a:lnTo>
                <a:cubicBezTo>
                  <a:pt x="9882" y="193359"/>
                  <a:pt x="4329" y="186964"/>
                  <a:pt x="4666" y="173166"/>
                </a:cubicBezTo>
                <a:lnTo>
                  <a:pt x="164695" y="157011"/>
                </a:lnTo>
                <a:cubicBezTo>
                  <a:pt x="179840" y="155665"/>
                  <a:pt x="187581" y="149944"/>
                  <a:pt x="187917" y="139847"/>
                </a:cubicBezTo>
                <a:cubicBezTo>
                  <a:pt x="189600" y="123693"/>
                  <a:pt x="190442" y="85158"/>
                  <a:pt x="190442" y="24242"/>
                </a:cubicBezTo>
                <a:cubicBezTo>
                  <a:pt x="192797" y="10444"/>
                  <a:pt x="195490" y="3544"/>
                  <a:pt x="198519" y="3544"/>
                </a:cubicBezTo>
                <a:close/>
                <a:moveTo>
                  <a:pt x="1925273" y="1525"/>
                </a:moveTo>
                <a:cubicBezTo>
                  <a:pt x="1933013" y="2030"/>
                  <a:pt x="1941848" y="5732"/>
                  <a:pt x="1951776" y="12631"/>
                </a:cubicBezTo>
                <a:cubicBezTo>
                  <a:pt x="1971969" y="26093"/>
                  <a:pt x="1979205" y="31478"/>
                  <a:pt x="1973484" y="28786"/>
                </a:cubicBezTo>
                <a:cubicBezTo>
                  <a:pt x="1979878" y="35853"/>
                  <a:pt x="1974830" y="44772"/>
                  <a:pt x="1958339" y="55541"/>
                </a:cubicBezTo>
                <a:lnTo>
                  <a:pt x="1956319" y="228192"/>
                </a:lnTo>
                <a:cubicBezTo>
                  <a:pt x="1953627" y="231220"/>
                  <a:pt x="1946728" y="235091"/>
                  <a:pt x="1935622" y="239802"/>
                </a:cubicBezTo>
                <a:cubicBezTo>
                  <a:pt x="1924852" y="243841"/>
                  <a:pt x="1914924" y="246197"/>
                  <a:pt x="1905837" y="246870"/>
                </a:cubicBezTo>
                <a:cubicBezTo>
                  <a:pt x="1896750" y="244851"/>
                  <a:pt x="1892207" y="239634"/>
                  <a:pt x="1892207" y="231220"/>
                </a:cubicBezTo>
                <a:lnTo>
                  <a:pt x="1892207" y="225667"/>
                </a:lnTo>
                <a:cubicBezTo>
                  <a:pt x="1892207" y="210523"/>
                  <a:pt x="1884634" y="203792"/>
                  <a:pt x="1869490" y="205474"/>
                </a:cubicBezTo>
                <a:lnTo>
                  <a:pt x="1812444" y="211027"/>
                </a:lnTo>
                <a:cubicBezTo>
                  <a:pt x="1797300" y="212374"/>
                  <a:pt x="1789727" y="220619"/>
                  <a:pt x="1789727" y="235764"/>
                </a:cubicBezTo>
                <a:lnTo>
                  <a:pt x="1789727" y="393269"/>
                </a:lnTo>
                <a:cubicBezTo>
                  <a:pt x="1789727" y="396635"/>
                  <a:pt x="1790737" y="398822"/>
                  <a:pt x="1792756" y="399832"/>
                </a:cubicBezTo>
                <a:cubicBezTo>
                  <a:pt x="1795449" y="401178"/>
                  <a:pt x="1801507" y="401347"/>
                  <a:pt x="1810930" y="400337"/>
                </a:cubicBezTo>
                <a:lnTo>
                  <a:pt x="1873023" y="394279"/>
                </a:lnTo>
                <a:cubicBezTo>
                  <a:pt x="1901294" y="391586"/>
                  <a:pt x="1918289" y="389399"/>
                  <a:pt x="1924011" y="387716"/>
                </a:cubicBezTo>
                <a:cubicBezTo>
                  <a:pt x="1930405" y="386706"/>
                  <a:pt x="1934780" y="384351"/>
                  <a:pt x="1937136" y="380649"/>
                </a:cubicBezTo>
                <a:cubicBezTo>
                  <a:pt x="1942857" y="370552"/>
                  <a:pt x="1950261" y="352042"/>
                  <a:pt x="1959348" y="325118"/>
                </a:cubicBezTo>
                <a:cubicBezTo>
                  <a:pt x="1963050" y="314685"/>
                  <a:pt x="1968267" y="310646"/>
                  <a:pt x="1974998" y="313002"/>
                </a:cubicBezTo>
                <a:lnTo>
                  <a:pt x="1976513" y="359951"/>
                </a:lnTo>
                <a:cubicBezTo>
                  <a:pt x="1976849" y="372403"/>
                  <a:pt x="1982402" y="381322"/>
                  <a:pt x="1993172" y="386706"/>
                </a:cubicBezTo>
                <a:cubicBezTo>
                  <a:pt x="1997210" y="390745"/>
                  <a:pt x="1999230" y="396467"/>
                  <a:pt x="1999230" y="403871"/>
                </a:cubicBezTo>
                <a:cubicBezTo>
                  <a:pt x="1999230" y="410938"/>
                  <a:pt x="1996705" y="417164"/>
                  <a:pt x="1991657" y="422549"/>
                </a:cubicBezTo>
                <a:cubicBezTo>
                  <a:pt x="1986609" y="428607"/>
                  <a:pt x="1979373" y="433319"/>
                  <a:pt x="1969950" y="436684"/>
                </a:cubicBezTo>
                <a:cubicBezTo>
                  <a:pt x="1952113" y="443079"/>
                  <a:pt x="1918121" y="448800"/>
                  <a:pt x="1867975" y="453848"/>
                </a:cubicBezTo>
                <a:lnTo>
                  <a:pt x="1802348" y="460411"/>
                </a:lnTo>
                <a:cubicBezTo>
                  <a:pt x="1772058" y="463440"/>
                  <a:pt x="1751529" y="461925"/>
                  <a:pt x="1740759" y="455868"/>
                </a:cubicBezTo>
                <a:cubicBezTo>
                  <a:pt x="1729653" y="449137"/>
                  <a:pt x="1724100" y="434497"/>
                  <a:pt x="1724100" y="411948"/>
                </a:cubicBezTo>
                <a:lnTo>
                  <a:pt x="1729653" y="194368"/>
                </a:lnTo>
                <a:cubicBezTo>
                  <a:pt x="1729990" y="179223"/>
                  <a:pt x="1737225" y="173670"/>
                  <a:pt x="1751360" y="177709"/>
                </a:cubicBezTo>
                <a:lnTo>
                  <a:pt x="1793261" y="189825"/>
                </a:lnTo>
                <a:lnTo>
                  <a:pt x="1869490" y="182252"/>
                </a:lnTo>
                <a:cubicBezTo>
                  <a:pt x="1884634" y="180570"/>
                  <a:pt x="1892207" y="172156"/>
                  <a:pt x="1892207" y="157011"/>
                </a:cubicBezTo>
                <a:lnTo>
                  <a:pt x="1892207" y="72705"/>
                </a:lnTo>
                <a:cubicBezTo>
                  <a:pt x="1892207" y="57561"/>
                  <a:pt x="1884803" y="50830"/>
                  <a:pt x="1869994" y="52512"/>
                </a:cubicBezTo>
                <a:lnTo>
                  <a:pt x="1728139" y="63618"/>
                </a:lnTo>
                <a:cubicBezTo>
                  <a:pt x="1716696" y="64628"/>
                  <a:pt x="1710975" y="58234"/>
                  <a:pt x="1710975" y="44435"/>
                </a:cubicBezTo>
                <a:lnTo>
                  <a:pt x="1888673" y="26766"/>
                </a:lnTo>
                <a:lnTo>
                  <a:pt x="1905332" y="9602"/>
                </a:lnTo>
                <a:cubicBezTo>
                  <a:pt x="1910885" y="3713"/>
                  <a:pt x="1917532" y="1020"/>
                  <a:pt x="1925273" y="1525"/>
                </a:cubicBezTo>
                <a:close/>
                <a:moveTo>
                  <a:pt x="715965" y="11"/>
                </a:moveTo>
                <a:lnTo>
                  <a:pt x="781087" y="2535"/>
                </a:lnTo>
                <a:cubicBezTo>
                  <a:pt x="789501" y="2871"/>
                  <a:pt x="792025" y="7415"/>
                  <a:pt x="788659" y="16165"/>
                </a:cubicBezTo>
                <a:cubicBezTo>
                  <a:pt x="779572" y="21550"/>
                  <a:pt x="775029" y="29290"/>
                  <a:pt x="775029" y="39387"/>
                </a:cubicBezTo>
                <a:cubicBezTo>
                  <a:pt x="775029" y="47128"/>
                  <a:pt x="778899" y="50661"/>
                  <a:pt x="786640" y="49988"/>
                </a:cubicBezTo>
                <a:lnTo>
                  <a:pt x="854287" y="43426"/>
                </a:lnTo>
                <a:cubicBezTo>
                  <a:pt x="869431" y="41743"/>
                  <a:pt x="881715" y="34507"/>
                  <a:pt x="891139" y="21718"/>
                </a:cubicBezTo>
                <a:lnTo>
                  <a:pt x="899721" y="13136"/>
                </a:lnTo>
                <a:cubicBezTo>
                  <a:pt x="910827" y="1693"/>
                  <a:pt x="923279" y="684"/>
                  <a:pt x="937078" y="10107"/>
                </a:cubicBezTo>
                <a:cubicBezTo>
                  <a:pt x="948184" y="17175"/>
                  <a:pt x="959626" y="25757"/>
                  <a:pt x="971406" y="35853"/>
                </a:cubicBezTo>
                <a:cubicBezTo>
                  <a:pt x="976791" y="39555"/>
                  <a:pt x="978137" y="44267"/>
                  <a:pt x="975445" y="49988"/>
                </a:cubicBezTo>
                <a:cubicBezTo>
                  <a:pt x="972079" y="53354"/>
                  <a:pt x="967031" y="55373"/>
                  <a:pt x="960300" y="56046"/>
                </a:cubicBezTo>
                <a:lnTo>
                  <a:pt x="797746" y="72201"/>
                </a:lnTo>
                <a:cubicBezTo>
                  <a:pt x="782601" y="73547"/>
                  <a:pt x="775029" y="81792"/>
                  <a:pt x="775029" y="96937"/>
                </a:cubicBezTo>
                <a:cubicBezTo>
                  <a:pt x="775029" y="102322"/>
                  <a:pt x="777721" y="104846"/>
                  <a:pt x="783106" y="104509"/>
                </a:cubicBezTo>
                <a:lnTo>
                  <a:pt x="845704" y="97947"/>
                </a:lnTo>
                <a:lnTo>
                  <a:pt x="861354" y="82802"/>
                </a:lnTo>
                <a:cubicBezTo>
                  <a:pt x="872460" y="72032"/>
                  <a:pt x="888110" y="73378"/>
                  <a:pt x="908303" y="86841"/>
                </a:cubicBezTo>
                <a:cubicBezTo>
                  <a:pt x="925803" y="97947"/>
                  <a:pt x="935227" y="104341"/>
                  <a:pt x="936573" y="106024"/>
                </a:cubicBezTo>
                <a:cubicBezTo>
                  <a:pt x="936573" y="107707"/>
                  <a:pt x="935395" y="109894"/>
                  <a:pt x="933039" y="112587"/>
                </a:cubicBezTo>
                <a:cubicBezTo>
                  <a:pt x="922943" y="118644"/>
                  <a:pt x="917894" y="127226"/>
                  <a:pt x="917894" y="138333"/>
                </a:cubicBezTo>
                <a:lnTo>
                  <a:pt x="917894" y="176699"/>
                </a:lnTo>
                <a:cubicBezTo>
                  <a:pt x="917894" y="178382"/>
                  <a:pt x="917053" y="180233"/>
                  <a:pt x="915370" y="182252"/>
                </a:cubicBezTo>
                <a:cubicBezTo>
                  <a:pt x="914024" y="183599"/>
                  <a:pt x="910827" y="185618"/>
                  <a:pt x="905779" y="188310"/>
                </a:cubicBezTo>
                <a:cubicBezTo>
                  <a:pt x="890634" y="194705"/>
                  <a:pt x="892821" y="204296"/>
                  <a:pt x="912341" y="217085"/>
                </a:cubicBezTo>
                <a:lnTo>
                  <a:pt x="932535" y="231725"/>
                </a:lnTo>
                <a:cubicBezTo>
                  <a:pt x="932535" y="233071"/>
                  <a:pt x="931356" y="235091"/>
                  <a:pt x="929001" y="237783"/>
                </a:cubicBezTo>
                <a:cubicBezTo>
                  <a:pt x="918231" y="244514"/>
                  <a:pt x="912846" y="255284"/>
                  <a:pt x="912846" y="270092"/>
                </a:cubicBezTo>
                <a:lnTo>
                  <a:pt x="933544" y="238793"/>
                </a:lnTo>
                <a:cubicBezTo>
                  <a:pt x="934554" y="237110"/>
                  <a:pt x="936909" y="236605"/>
                  <a:pt x="940612" y="237278"/>
                </a:cubicBezTo>
                <a:cubicBezTo>
                  <a:pt x="961141" y="253096"/>
                  <a:pt x="978137" y="267231"/>
                  <a:pt x="991599" y="279684"/>
                </a:cubicBezTo>
                <a:cubicBezTo>
                  <a:pt x="991599" y="282713"/>
                  <a:pt x="990085" y="285742"/>
                  <a:pt x="987056" y="288771"/>
                </a:cubicBezTo>
                <a:cubicBezTo>
                  <a:pt x="984027" y="291799"/>
                  <a:pt x="979315" y="293650"/>
                  <a:pt x="972920" y="294324"/>
                </a:cubicBezTo>
                <a:lnTo>
                  <a:pt x="935563" y="298362"/>
                </a:lnTo>
                <a:cubicBezTo>
                  <a:pt x="920418" y="299708"/>
                  <a:pt x="912846" y="307954"/>
                  <a:pt x="912846" y="323099"/>
                </a:cubicBezTo>
                <a:lnTo>
                  <a:pt x="910827" y="376105"/>
                </a:lnTo>
                <a:cubicBezTo>
                  <a:pt x="908135" y="378798"/>
                  <a:pt x="901404" y="382836"/>
                  <a:pt x="890634" y="388221"/>
                </a:cubicBezTo>
                <a:cubicBezTo>
                  <a:pt x="880201" y="392933"/>
                  <a:pt x="870273" y="395625"/>
                  <a:pt x="860849" y="396298"/>
                </a:cubicBezTo>
                <a:cubicBezTo>
                  <a:pt x="851426" y="394279"/>
                  <a:pt x="846714" y="388894"/>
                  <a:pt x="846714" y="380144"/>
                </a:cubicBezTo>
                <a:cubicBezTo>
                  <a:pt x="846714" y="371730"/>
                  <a:pt x="842507" y="368028"/>
                  <a:pt x="834094" y="369038"/>
                </a:cubicBezTo>
                <a:lnTo>
                  <a:pt x="797746" y="372571"/>
                </a:lnTo>
                <a:cubicBezTo>
                  <a:pt x="782601" y="373918"/>
                  <a:pt x="775029" y="382163"/>
                  <a:pt x="775029" y="397308"/>
                </a:cubicBezTo>
                <a:lnTo>
                  <a:pt x="775029" y="405385"/>
                </a:lnTo>
                <a:cubicBezTo>
                  <a:pt x="775029" y="428270"/>
                  <a:pt x="769476" y="446108"/>
                  <a:pt x="758370" y="458897"/>
                </a:cubicBezTo>
                <a:cubicBezTo>
                  <a:pt x="746927" y="471012"/>
                  <a:pt x="732287" y="477407"/>
                  <a:pt x="714450" y="478080"/>
                </a:cubicBezTo>
                <a:cubicBezTo>
                  <a:pt x="694257" y="481109"/>
                  <a:pt x="681973" y="474378"/>
                  <a:pt x="677598" y="457887"/>
                </a:cubicBezTo>
                <a:lnTo>
                  <a:pt x="671540" y="449305"/>
                </a:lnTo>
                <a:cubicBezTo>
                  <a:pt x="661107" y="441901"/>
                  <a:pt x="646299" y="436852"/>
                  <a:pt x="627115" y="434160"/>
                </a:cubicBezTo>
                <a:cubicBezTo>
                  <a:pt x="621394" y="432814"/>
                  <a:pt x="619711" y="428102"/>
                  <a:pt x="622067" y="420025"/>
                </a:cubicBezTo>
                <a:cubicBezTo>
                  <a:pt x="622740" y="420025"/>
                  <a:pt x="633510" y="419688"/>
                  <a:pt x="654376" y="419015"/>
                </a:cubicBezTo>
                <a:cubicBezTo>
                  <a:pt x="675242" y="418342"/>
                  <a:pt x="689714" y="417669"/>
                  <a:pt x="697791" y="416996"/>
                </a:cubicBezTo>
                <a:cubicBezTo>
                  <a:pt x="701156" y="416660"/>
                  <a:pt x="703848" y="414640"/>
                  <a:pt x="705868" y="410938"/>
                </a:cubicBezTo>
                <a:lnTo>
                  <a:pt x="705868" y="404375"/>
                </a:lnTo>
                <a:cubicBezTo>
                  <a:pt x="705868" y="389231"/>
                  <a:pt x="698296" y="382500"/>
                  <a:pt x="683151" y="384182"/>
                </a:cubicBezTo>
                <a:lnTo>
                  <a:pt x="572594" y="392260"/>
                </a:lnTo>
                <a:cubicBezTo>
                  <a:pt x="562834" y="392933"/>
                  <a:pt x="557954" y="386538"/>
                  <a:pt x="557954" y="373076"/>
                </a:cubicBezTo>
                <a:lnTo>
                  <a:pt x="683151" y="360960"/>
                </a:lnTo>
                <a:cubicBezTo>
                  <a:pt x="698296" y="359278"/>
                  <a:pt x="705868" y="350864"/>
                  <a:pt x="705868" y="335719"/>
                </a:cubicBezTo>
                <a:cubicBezTo>
                  <a:pt x="705868" y="325959"/>
                  <a:pt x="700988" y="321584"/>
                  <a:pt x="691228" y="322594"/>
                </a:cubicBezTo>
                <a:lnTo>
                  <a:pt x="523121" y="336224"/>
                </a:lnTo>
                <a:cubicBezTo>
                  <a:pt x="512015" y="337570"/>
                  <a:pt x="506630" y="331512"/>
                  <a:pt x="506967" y="318050"/>
                </a:cubicBezTo>
                <a:lnTo>
                  <a:pt x="683151" y="300381"/>
                </a:lnTo>
                <a:cubicBezTo>
                  <a:pt x="698296" y="298699"/>
                  <a:pt x="705868" y="290285"/>
                  <a:pt x="705868" y="275140"/>
                </a:cubicBezTo>
                <a:cubicBezTo>
                  <a:pt x="705868" y="265380"/>
                  <a:pt x="700988" y="261005"/>
                  <a:pt x="691228" y="262015"/>
                </a:cubicBezTo>
                <a:lnTo>
                  <a:pt x="576128" y="270597"/>
                </a:lnTo>
                <a:cubicBezTo>
                  <a:pt x="566705" y="271606"/>
                  <a:pt x="561993" y="265548"/>
                  <a:pt x="561993" y="252423"/>
                </a:cubicBezTo>
                <a:lnTo>
                  <a:pt x="683151" y="240307"/>
                </a:lnTo>
                <a:cubicBezTo>
                  <a:pt x="698296" y="238625"/>
                  <a:pt x="705868" y="230211"/>
                  <a:pt x="705868" y="215066"/>
                </a:cubicBezTo>
                <a:cubicBezTo>
                  <a:pt x="705868" y="205306"/>
                  <a:pt x="700988" y="200931"/>
                  <a:pt x="691228" y="201941"/>
                </a:cubicBezTo>
                <a:lnTo>
                  <a:pt x="642765" y="206989"/>
                </a:lnTo>
                <a:cubicBezTo>
                  <a:pt x="638053" y="207325"/>
                  <a:pt x="635697" y="210018"/>
                  <a:pt x="635697" y="215066"/>
                </a:cubicBezTo>
                <a:cubicBezTo>
                  <a:pt x="635697" y="217085"/>
                  <a:pt x="634856" y="219020"/>
                  <a:pt x="633173" y="220871"/>
                </a:cubicBezTo>
                <a:cubicBezTo>
                  <a:pt x="631490" y="222722"/>
                  <a:pt x="628461" y="225163"/>
                  <a:pt x="624086" y="228192"/>
                </a:cubicBezTo>
                <a:cubicBezTo>
                  <a:pt x="620048" y="231220"/>
                  <a:pt x="613485" y="234249"/>
                  <a:pt x="604398" y="237278"/>
                </a:cubicBezTo>
                <a:cubicBezTo>
                  <a:pt x="595648" y="240307"/>
                  <a:pt x="587402" y="242158"/>
                  <a:pt x="579662" y="242831"/>
                </a:cubicBezTo>
                <a:cubicBezTo>
                  <a:pt x="571248" y="240812"/>
                  <a:pt x="567041" y="235932"/>
                  <a:pt x="567041" y="228192"/>
                </a:cubicBezTo>
                <a:lnTo>
                  <a:pt x="572089" y="124197"/>
                </a:lnTo>
                <a:cubicBezTo>
                  <a:pt x="572762" y="108716"/>
                  <a:pt x="580166" y="102995"/>
                  <a:pt x="594302" y="107033"/>
                </a:cubicBezTo>
                <a:lnTo>
                  <a:pt x="636202" y="119149"/>
                </a:lnTo>
                <a:lnTo>
                  <a:pt x="683151" y="114606"/>
                </a:lnTo>
                <a:cubicBezTo>
                  <a:pt x="698296" y="112923"/>
                  <a:pt x="705868" y="104509"/>
                  <a:pt x="705868" y="89365"/>
                </a:cubicBezTo>
                <a:cubicBezTo>
                  <a:pt x="705868" y="83980"/>
                  <a:pt x="703176" y="81624"/>
                  <a:pt x="697791" y="82297"/>
                </a:cubicBezTo>
                <a:lnTo>
                  <a:pt x="522617" y="96432"/>
                </a:lnTo>
                <a:cubicBezTo>
                  <a:pt x="512856" y="97442"/>
                  <a:pt x="507976" y="91216"/>
                  <a:pt x="507976" y="77754"/>
                </a:cubicBezTo>
                <a:lnTo>
                  <a:pt x="683151" y="60590"/>
                </a:lnTo>
                <a:cubicBezTo>
                  <a:pt x="698296" y="58907"/>
                  <a:pt x="705868" y="50493"/>
                  <a:pt x="705868" y="35348"/>
                </a:cubicBezTo>
                <a:lnTo>
                  <a:pt x="707383" y="22728"/>
                </a:lnTo>
                <a:cubicBezTo>
                  <a:pt x="708729" y="7246"/>
                  <a:pt x="711589" y="-326"/>
                  <a:pt x="715965" y="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>
              <a:defRPr sz="4400">
                <a:gradFill>
                  <a:gsLst>
                    <a:gs pos="0">
                      <a:srgbClr val="F6E6DE"/>
                    </a:gs>
                    <a:gs pos="85000">
                      <a:srgbClr val="DBB286"/>
                    </a:gs>
                  </a:gsLst>
                  <a:lin ang="5400000" scaled="1"/>
                </a:gradFill>
                <a:effectLst>
                  <a:outerShdw blurRad="228600" dist="266700" dir="2700000" algn="tl" rotWithShape="0">
                    <a:prstClr val="black">
                      <a:alpha val="35000"/>
                    </a:prstClr>
                  </a:outerShdw>
                </a:effectLst>
                <a:latin typeface="梦源宋体 CN W27" panose="02020200000000000000" pitchFamily="18" charset="-122"/>
                <a:ea typeface="梦源宋体 CN W27" panose="02020200000000000000" pitchFamily="18" charset="-122"/>
                <a:cs typeface="OPPOSans H" panose="00020600040101010101" pitchFamily="18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阿里巴巴普惠体 2.0 75 SemiBold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3C91AA82-5AD3-70E6-CD88-19B877CEAA4A}"/>
              </a:ext>
            </a:extLst>
          </p:cNvPr>
          <p:cNvSpPr/>
          <p:nvPr/>
        </p:nvSpPr>
        <p:spPr>
          <a:xfrm>
            <a:off x="566486" y="285116"/>
            <a:ext cx="493776" cy="4937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A9452E37-AF7F-8046-C541-F5281F35936C}"/>
              </a:ext>
            </a:extLst>
          </p:cNvPr>
          <p:cNvSpPr/>
          <p:nvPr/>
        </p:nvSpPr>
        <p:spPr>
          <a:xfrm>
            <a:off x="347472" y="285116"/>
            <a:ext cx="493776" cy="493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5" name="图片 44" descr="图片包含 标志, 游戏机, 房间&#10;&#10;描述已自动生成">
            <a:extLst>
              <a:ext uri="{FF2B5EF4-FFF2-40B4-BE49-F238E27FC236}">
                <a16:creationId xmlns:a16="http://schemas.microsoft.com/office/drawing/2014/main" id="{9840E351-8CAB-6DF3-4A89-134A14DB2BC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9151" y="160424"/>
            <a:ext cx="955584" cy="955584"/>
          </a:xfrm>
          <a:prstGeom prst="rect">
            <a:avLst/>
          </a:prstGeom>
        </p:spPr>
      </p:pic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BD0340B4-EB27-F9ED-63F7-5D8AAD8C7877}"/>
              </a:ext>
            </a:extLst>
          </p:cNvPr>
          <p:cNvCxnSpPr>
            <a:cxnSpLocks/>
          </p:cNvCxnSpPr>
          <p:nvPr/>
        </p:nvCxnSpPr>
        <p:spPr>
          <a:xfrm flipH="1" flipV="1">
            <a:off x="687934" y="1963819"/>
            <a:ext cx="17154" cy="2460766"/>
          </a:xfrm>
          <a:prstGeom prst="line">
            <a:avLst/>
          </a:prstGeom>
          <a:ln w="12700" cap="rnd">
            <a:gradFill>
              <a:gsLst>
                <a:gs pos="0">
                  <a:schemeClr val="bg1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8A743400-0DA6-654D-EFB2-F5ECBFD6A516}"/>
              </a:ext>
            </a:extLst>
          </p:cNvPr>
          <p:cNvGrpSpPr/>
          <p:nvPr/>
        </p:nvGrpSpPr>
        <p:grpSpPr>
          <a:xfrm>
            <a:off x="660400" y="4392415"/>
            <a:ext cx="146844" cy="146844"/>
            <a:chOff x="660400" y="4392415"/>
            <a:chExt cx="146844" cy="146844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50D85A84-7810-2794-1C2F-FEA1DC71B37B}"/>
                </a:ext>
              </a:extLst>
            </p:cNvPr>
            <p:cNvSpPr/>
            <p:nvPr/>
          </p:nvSpPr>
          <p:spPr>
            <a:xfrm>
              <a:off x="660400" y="4392415"/>
              <a:ext cx="146844" cy="14684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accent3"/>
              </a:solidFill>
            </a:ln>
            <a:effectLst>
              <a:outerShdw blurRad="635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09DD0CC8-86B7-9064-8F95-CF0AF509DA69}"/>
                </a:ext>
              </a:extLst>
            </p:cNvPr>
            <p:cNvSpPr/>
            <p:nvPr/>
          </p:nvSpPr>
          <p:spPr>
            <a:xfrm>
              <a:off x="711676" y="4443691"/>
              <a:ext cx="73320" cy="73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EEA4695E-6366-55CD-6DFE-D8C464B2CB14}"/>
              </a:ext>
            </a:extLst>
          </p:cNvPr>
          <p:cNvGrpSpPr/>
          <p:nvPr/>
        </p:nvGrpSpPr>
        <p:grpSpPr>
          <a:xfrm>
            <a:off x="2200305" y="3943670"/>
            <a:ext cx="146844" cy="146844"/>
            <a:chOff x="660400" y="4392415"/>
            <a:chExt cx="146844" cy="146844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434DBBE3-9B3E-85F6-91B2-86BE01FD211F}"/>
                </a:ext>
              </a:extLst>
            </p:cNvPr>
            <p:cNvSpPr/>
            <p:nvPr/>
          </p:nvSpPr>
          <p:spPr>
            <a:xfrm>
              <a:off x="660400" y="4392415"/>
              <a:ext cx="146844" cy="14684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accent3"/>
              </a:solidFill>
            </a:ln>
            <a:effectLst>
              <a:outerShdw blurRad="635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FCA017A2-F8C1-3364-64CE-568C8367B8A3}"/>
                </a:ext>
              </a:extLst>
            </p:cNvPr>
            <p:cNvSpPr/>
            <p:nvPr/>
          </p:nvSpPr>
          <p:spPr>
            <a:xfrm>
              <a:off x="711676" y="4443691"/>
              <a:ext cx="73320" cy="73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ADEF28BE-3641-3ADA-FF70-F04935911654}"/>
              </a:ext>
            </a:extLst>
          </p:cNvPr>
          <p:cNvGrpSpPr/>
          <p:nvPr/>
        </p:nvGrpSpPr>
        <p:grpSpPr>
          <a:xfrm>
            <a:off x="3768943" y="3725955"/>
            <a:ext cx="146844" cy="146844"/>
            <a:chOff x="660400" y="4392415"/>
            <a:chExt cx="146844" cy="146844"/>
          </a:xfrm>
        </p:grpSpPr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05A7695D-8E65-4BD6-0359-5E4EF35D0611}"/>
                </a:ext>
              </a:extLst>
            </p:cNvPr>
            <p:cNvSpPr/>
            <p:nvPr/>
          </p:nvSpPr>
          <p:spPr>
            <a:xfrm>
              <a:off x="660400" y="4392415"/>
              <a:ext cx="146844" cy="14684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accent3"/>
              </a:solidFill>
            </a:ln>
            <a:effectLst>
              <a:outerShdw blurRad="635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890CB670-4171-E199-B14D-04A47E8D5573}"/>
                </a:ext>
              </a:extLst>
            </p:cNvPr>
            <p:cNvSpPr/>
            <p:nvPr/>
          </p:nvSpPr>
          <p:spPr>
            <a:xfrm>
              <a:off x="711676" y="4443691"/>
              <a:ext cx="73320" cy="73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E0A172C9-BCE3-E9CB-DCA9-15B3A3D1F543}"/>
              </a:ext>
            </a:extLst>
          </p:cNvPr>
          <p:cNvGrpSpPr/>
          <p:nvPr/>
        </p:nvGrpSpPr>
        <p:grpSpPr>
          <a:xfrm>
            <a:off x="5366609" y="3624358"/>
            <a:ext cx="146844" cy="146844"/>
            <a:chOff x="660400" y="4392415"/>
            <a:chExt cx="146844" cy="146844"/>
          </a:xfrm>
        </p:grpSpPr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504861C2-09D9-37CD-06AA-98F32A93C9B0}"/>
                </a:ext>
              </a:extLst>
            </p:cNvPr>
            <p:cNvSpPr/>
            <p:nvPr/>
          </p:nvSpPr>
          <p:spPr>
            <a:xfrm>
              <a:off x="660400" y="4392415"/>
              <a:ext cx="146844" cy="14684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accent3"/>
              </a:solidFill>
            </a:ln>
            <a:effectLst>
              <a:outerShdw blurRad="635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0AEF9EF7-1729-32C6-4828-D82EEE2B1284}"/>
                </a:ext>
              </a:extLst>
            </p:cNvPr>
            <p:cNvSpPr/>
            <p:nvPr/>
          </p:nvSpPr>
          <p:spPr>
            <a:xfrm>
              <a:off x="711676" y="4443691"/>
              <a:ext cx="73320" cy="73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A9DFE834-7A3E-4F51-BF28-154273FA40A7}"/>
              </a:ext>
            </a:extLst>
          </p:cNvPr>
          <p:cNvGrpSpPr/>
          <p:nvPr/>
        </p:nvGrpSpPr>
        <p:grpSpPr>
          <a:xfrm>
            <a:off x="6949761" y="3696927"/>
            <a:ext cx="146844" cy="146844"/>
            <a:chOff x="660400" y="4392415"/>
            <a:chExt cx="146844" cy="146844"/>
          </a:xfrm>
        </p:grpSpPr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14B3B616-2302-77A3-46DF-B4CF6C950E29}"/>
                </a:ext>
              </a:extLst>
            </p:cNvPr>
            <p:cNvSpPr/>
            <p:nvPr/>
          </p:nvSpPr>
          <p:spPr>
            <a:xfrm>
              <a:off x="660400" y="4392415"/>
              <a:ext cx="146844" cy="14684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accent3"/>
              </a:solidFill>
            </a:ln>
            <a:effectLst>
              <a:outerShdw blurRad="635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CD5C5A84-D86D-A4C4-F397-ED61BD53D3B3}"/>
                </a:ext>
              </a:extLst>
            </p:cNvPr>
            <p:cNvSpPr/>
            <p:nvPr/>
          </p:nvSpPr>
          <p:spPr>
            <a:xfrm>
              <a:off x="711676" y="4443691"/>
              <a:ext cx="73320" cy="73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975FBA49-F0C6-0460-FF62-2E4001F4CCA6}"/>
              </a:ext>
            </a:extLst>
          </p:cNvPr>
          <p:cNvGrpSpPr/>
          <p:nvPr/>
        </p:nvGrpSpPr>
        <p:grpSpPr>
          <a:xfrm>
            <a:off x="8518399" y="3856586"/>
            <a:ext cx="146844" cy="146844"/>
            <a:chOff x="660400" y="4392415"/>
            <a:chExt cx="146844" cy="146844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F919F0DD-FBCD-A2BE-F01A-02E4F5B191E8}"/>
                </a:ext>
              </a:extLst>
            </p:cNvPr>
            <p:cNvSpPr/>
            <p:nvPr/>
          </p:nvSpPr>
          <p:spPr>
            <a:xfrm>
              <a:off x="660400" y="4392415"/>
              <a:ext cx="146844" cy="14684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accent3"/>
              </a:solidFill>
            </a:ln>
            <a:effectLst>
              <a:outerShdw blurRad="635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4CC3E281-C401-006D-BB76-B28BED9607E7}"/>
                </a:ext>
              </a:extLst>
            </p:cNvPr>
            <p:cNvSpPr/>
            <p:nvPr/>
          </p:nvSpPr>
          <p:spPr>
            <a:xfrm>
              <a:off x="711676" y="4443691"/>
              <a:ext cx="73320" cy="73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3" name="椭圆 72">
            <a:extLst>
              <a:ext uri="{FF2B5EF4-FFF2-40B4-BE49-F238E27FC236}">
                <a16:creationId xmlns:a16="http://schemas.microsoft.com/office/drawing/2014/main" id="{6CAB6EE1-F006-55C3-2744-9888F83DC011}"/>
              </a:ext>
            </a:extLst>
          </p:cNvPr>
          <p:cNvSpPr/>
          <p:nvPr/>
        </p:nvSpPr>
        <p:spPr>
          <a:xfrm>
            <a:off x="892286" y="1731118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0537E357-AED6-4699-0020-A35D00C357AB}"/>
              </a:ext>
            </a:extLst>
          </p:cNvPr>
          <p:cNvSpPr/>
          <p:nvPr/>
        </p:nvSpPr>
        <p:spPr>
          <a:xfrm>
            <a:off x="3941582" y="1731118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315BEBAB-AFE0-4E33-A034-763F61E69936}"/>
              </a:ext>
            </a:extLst>
          </p:cNvPr>
          <p:cNvSpPr txBox="1"/>
          <p:nvPr/>
        </p:nvSpPr>
        <p:spPr>
          <a:xfrm>
            <a:off x="3933950" y="174011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椭圆 78">
            <a:extLst>
              <a:ext uri="{FF2B5EF4-FFF2-40B4-BE49-F238E27FC236}">
                <a16:creationId xmlns:a16="http://schemas.microsoft.com/office/drawing/2014/main" id="{0F0FE452-B292-1BBD-50F8-42FB9FC2C496}"/>
              </a:ext>
            </a:extLst>
          </p:cNvPr>
          <p:cNvSpPr/>
          <p:nvPr/>
        </p:nvSpPr>
        <p:spPr>
          <a:xfrm>
            <a:off x="7136018" y="1731118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A602FE39-DBCF-472D-E134-7D87DFCA5B5B}"/>
              </a:ext>
            </a:extLst>
          </p:cNvPr>
          <p:cNvSpPr txBox="1"/>
          <p:nvPr/>
        </p:nvSpPr>
        <p:spPr>
          <a:xfrm>
            <a:off x="7128386" y="174011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0FE7E790-9359-FF1C-3027-1C13C4E3C076}"/>
              </a:ext>
            </a:extLst>
          </p:cNvPr>
          <p:cNvGrpSpPr/>
          <p:nvPr/>
        </p:nvGrpSpPr>
        <p:grpSpPr>
          <a:xfrm>
            <a:off x="2512577" y="4397136"/>
            <a:ext cx="441146" cy="369332"/>
            <a:chOff x="4387369" y="-1947662"/>
            <a:chExt cx="441146" cy="369332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9E75383F-CDD4-FD2A-BD5A-708211F1694B}"/>
                </a:ext>
              </a:extLst>
            </p:cNvPr>
            <p:cNvSpPr/>
            <p:nvPr/>
          </p:nvSpPr>
          <p:spPr>
            <a:xfrm>
              <a:off x="4392676" y="-1942996"/>
              <a:ext cx="360000" cy="360000"/>
            </a:xfrm>
            <a:prstGeom prst="ellipse">
              <a:avLst/>
            </a:prstGeom>
            <a:gradFill flip="none" rotWithShape="1">
              <a:gsLst>
                <a:gs pos="11000">
                  <a:schemeClr val="accent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C7CB3EBF-A607-14AF-8A6A-EDCB13D1BE3D}"/>
                </a:ext>
              </a:extLst>
            </p:cNvPr>
            <p:cNvSpPr txBox="1"/>
            <p:nvPr/>
          </p:nvSpPr>
          <p:spPr>
            <a:xfrm>
              <a:off x="4387369" y="-194766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altLang="zh-CN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63B6E24B-BF68-9356-281F-D3F3DF490B4E}"/>
              </a:ext>
            </a:extLst>
          </p:cNvPr>
          <p:cNvGrpSpPr/>
          <p:nvPr/>
        </p:nvGrpSpPr>
        <p:grpSpPr>
          <a:xfrm>
            <a:off x="5561873" y="4397136"/>
            <a:ext cx="441146" cy="369332"/>
            <a:chOff x="4387369" y="-1947662"/>
            <a:chExt cx="441146" cy="369332"/>
          </a:xfrm>
        </p:grpSpPr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3A05F8F9-07C7-99FE-A774-4417F7A0A428}"/>
                </a:ext>
              </a:extLst>
            </p:cNvPr>
            <p:cNvSpPr/>
            <p:nvPr/>
          </p:nvSpPr>
          <p:spPr>
            <a:xfrm>
              <a:off x="4392676" y="-1942996"/>
              <a:ext cx="360000" cy="360000"/>
            </a:xfrm>
            <a:prstGeom prst="ellipse">
              <a:avLst/>
            </a:prstGeom>
            <a:gradFill flip="none" rotWithShape="1">
              <a:gsLst>
                <a:gs pos="11000">
                  <a:schemeClr val="accent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D9155002-0B9D-2F50-2D5B-5FB7F2917674}"/>
                </a:ext>
              </a:extLst>
            </p:cNvPr>
            <p:cNvSpPr txBox="1"/>
            <p:nvPr/>
          </p:nvSpPr>
          <p:spPr>
            <a:xfrm>
              <a:off x="4387369" y="-194766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altLang="zh-CN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</a:t>
              </a:r>
              <a:endPara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C3B6ECFD-BDE9-3832-1B67-1F5B19611F76}"/>
              </a:ext>
            </a:extLst>
          </p:cNvPr>
          <p:cNvGrpSpPr/>
          <p:nvPr/>
        </p:nvGrpSpPr>
        <p:grpSpPr>
          <a:xfrm>
            <a:off x="8756309" y="4397136"/>
            <a:ext cx="441146" cy="369332"/>
            <a:chOff x="4387369" y="-1947662"/>
            <a:chExt cx="441146" cy="369332"/>
          </a:xfrm>
        </p:grpSpPr>
        <p:sp>
          <p:nvSpPr>
            <p:cNvPr id="88" name="椭圆 87">
              <a:extLst>
                <a:ext uri="{FF2B5EF4-FFF2-40B4-BE49-F238E27FC236}">
                  <a16:creationId xmlns:a16="http://schemas.microsoft.com/office/drawing/2014/main" id="{99E7E10C-7762-DFF4-484E-3E4EBAD26FD8}"/>
                </a:ext>
              </a:extLst>
            </p:cNvPr>
            <p:cNvSpPr/>
            <p:nvPr/>
          </p:nvSpPr>
          <p:spPr>
            <a:xfrm>
              <a:off x="4392676" y="-1942996"/>
              <a:ext cx="360000" cy="360000"/>
            </a:xfrm>
            <a:prstGeom prst="ellipse">
              <a:avLst/>
            </a:prstGeom>
            <a:gradFill flip="none" rotWithShape="1">
              <a:gsLst>
                <a:gs pos="11000">
                  <a:schemeClr val="accent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51DAB8F1-7664-ACF5-92FD-9AFAD597DF7B}"/>
                </a:ext>
              </a:extLst>
            </p:cNvPr>
            <p:cNvSpPr txBox="1"/>
            <p:nvPr/>
          </p:nvSpPr>
          <p:spPr>
            <a:xfrm>
              <a:off x="4387369" y="-194766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altLang="zh-CN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06</a:t>
              </a:r>
              <a:endPara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8E0A3C53-672E-28D7-AA87-16D4598FBCA2}"/>
              </a:ext>
            </a:extLst>
          </p:cNvPr>
          <p:cNvSpPr txBox="1"/>
          <p:nvPr/>
        </p:nvSpPr>
        <p:spPr>
          <a:xfrm>
            <a:off x="889685" y="173341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7860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  <p:tag name="LASTSLIDEVIEWED" val="266,6,Slide1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GLOW" val="0"/>
  <p:tag name="TEXTREFLECTION" val="0"/>
  <p:tag name="LINERULEAFTER" val="0"/>
  <p:tag name="MARGINBOTTOM" val="0"/>
  <p:tag name="MARGINRIGHT" val="0"/>
  <p:tag name="MARGINLEFT" val="0"/>
  <p:tag name="MARGINTOP" val="0"/>
  <p:tag name="FONTSIZE" val="120"/>
  <p:tag name="SOFTEDGE" val="0"/>
  <p:tag name="SHAPEGLOW" val="0"/>
  <p:tag name="SHAPEREFLECTION" val="-2.147484E+09"/>
  <p:tag name="HEIGHT" val="149.0414"/>
  <p:tag name="WIDTH" val="121.1719"/>
  <p:tag name="LEFT" val="761.6786"/>
  <p:tag name="TOP" val="58.6070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7.1783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SHADOWSIZE" val="10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7.178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SHADOWSIZE" val="10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Z '" val="0"/>
  <p:tag name="ADJUSTMENTS" val="7.75415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Z '" val="0"/>
  <p:tag name="ADJUSTMENTS" val="7.75415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Z '" val="0"/>
  <p:tag name="ADJUSTMENTS" val="7.75415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Z '" val="0"/>
  <p:tag name="ADJUSTMENTS" val="7.75415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Z '" val="0"/>
  <p:tag name="ADJUSTMENTS" val="7.7541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GLOW" val="0"/>
  <p:tag name="TEXTREFLECTION" val="0"/>
  <p:tag name="LINERULEAFTER" val="0"/>
  <p:tag name="MARGINBOTTOM" val="0"/>
  <p:tag name="MARGINRIGHT" val="0"/>
  <p:tag name="MARGINLEFT" val="0"/>
  <p:tag name="MARGINTOP" val="0"/>
  <p:tag name="FONTSIZE" val="120"/>
  <p:tag name="SOFTEDGE" val="0"/>
  <p:tag name="SHAPEGLOW" val="0"/>
  <p:tag name="SHAPEREFLECTION" val="-2.147484E+09"/>
  <p:tag name="HEIGHT" val="149.0414"/>
  <p:tag name="WIDTH" val="121.1719"/>
  <p:tag name="LEFT" val="60.92858"/>
  <p:tag name="TOP" val="58.6070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Z '" val="0"/>
  <p:tag name="ADJUSTMENTS" val="7.75415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7.1783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SHADOWSIZE" val="10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7.1783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SHADOWSIZE" val="10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7.1783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SHADOWSIZE" val="10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GLOW" val="0"/>
  <p:tag name="TEXTREFLECTION" val="0"/>
  <p:tag name="LINERULEAFTER" val="0"/>
  <p:tag name="MARGINBOTTOM" val="0"/>
  <p:tag name="MARGINRIGHT" val="0"/>
  <p:tag name="MARGINLEFT" val="0"/>
  <p:tag name="MARGINTOP" val="0"/>
  <p:tag name="FONTSIZE" val="112"/>
  <p:tag name="SOFTEDGE" val="0"/>
  <p:tag name="SHAPEGLOW" val="0"/>
  <p:tag name="SHAPEREFLECTION" val="-2.147484E+09"/>
  <p:tag name="HEIGHT" val="135.7125"/>
  <p:tag name="WIDTH" val="113.0938"/>
  <p:tag name="LEFT" val="178.8147"/>
  <p:tag name="TOP" val="65.877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GLOW" val="0"/>
  <p:tag name="TEXTREFLECTION" val="0"/>
  <p:tag name="LINERULEAFTER" val="0"/>
  <p:tag name="MARGINBOTTOM" val="0"/>
  <p:tag name="MARGINRIGHT" val="0"/>
  <p:tag name="MARGINLEFT" val="0"/>
  <p:tag name="MARGINTOP" val="0"/>
  <p:tag name="FONTSIZE" val="102"/>
  <p:tag name="SOFTEDGE" val="0"/>
  <p:tag name="SHAPEGLOW" val="0"/>
  <p:tag name="SHAPEREFLECTION" val="-2.147484E+09"/>
  <p:tag name="HEIGHT" val="123.5953"/>
  <p:tag name="WIDTH" val="102.9961"/>
  <p:tag name="LEFT" val="285.5933"/>
  <p:tag name="TOP" val="73.1477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GLOW" val="0"/>
  <p:tag name="TEXTREFLECTION" val="0"/>
  <p:tag name="LINERULEAFTER" val="0"/>
  <p:tag name="MARGINBOTTOM" val="0"/>
  <p:tag name="MARGINRIGHT" val="0"/>
  <p:tag name="MARGINLEFT" val="0"/>
  <p:tag name="MARGINTOP" val="0"/>
  <p:tag name="FONTSIZE" val="96"/>
  <p:tag name="SOFTEDGE" val="0"/>
  <p:tag name="SHAPEGLOW" val="0"/>
  <p:tag name="SHAPEREFLECTION" val="-2.147484E+09"/>
  <p:tag name="HEIGHT" val="116.325"/>
  <p:tag name="WIDTH" val="96.93756"/>
  <p:tag name="LEFT" val="380.2547"/>
  <p:tag name="TOP" val="77.9945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GLOW" val="0"/>
  <p:tag name="TEXTREFLECTION" val="0"/>
  <p:tag name="LINERULEAFTER" val="0"/>
  <p:tag name="MARGINBOTTOM" val="0"/>
  <p:tag name="MARGINRIGHT" val="0"/>
  <p:tag name="MARGINLEFT" val="0"/>
  <p:tag name="MARGINTOP" val="0"/>
  <p:tag name="FONTSIZE" val="96"/>
  <p:tag name="SOFTEDGE" val="0"/>
  <p:tag name="SHAPEGLOW" val="0"/>
  <p:tag name="SHAPEREFLECTION" val="-2.147484E+09"/>
  <p:tag name="HEIGHT" val="119.9602"/>
  <p:tag name="WIDTH" val="5.11811E-03"/>
  <p:tag name="LEFT" val="471.8868"/>
  <p:tag name="TOP" val="73.1477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GLOW" val="0"/>
  <p:tag name="TEXTREFLECTION" val="0"/>
  <p:tag name="LINERULEAFTER" val="0"/>
  <p:tag name="MARGINBOTTOM" val="0"/>
  <p:tag name="MARGINRIGHT" val="0"/>
  <p:tag name="MARGINLEFT" val="0"/>
  <p:tag name="MARGINTOP" val="0"/>
  <p:tag name="FONTSIZE" val="96"/>
  <p:tag name="SOFTEDGE" val="0"/>
  <p:tag name="SHAPEGLOW" val="0"/>
  <p:tag name="SHAPEREFLECTION" val="-2.147484E+09"/>
  <p:tag name="HEIGHT" val="116.325"/>
  <p:tag name="WIDTH" val="96.93756"/>
  <p:tag name="LEFT" val="466.5866"/>
  <p:tag name="TOP" val="77.9945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GLOW" val="0"/>
  <p:tag name="TEXTREFLECTION" val="0"/>
  <p:tag name="LINERULEAFTER" val="0"/>
  <p:tag name="MARGINBOTTOM" val="0"/>
  <p:tag name="MARGINRIGHT" val="0"/>
  <p:tag name="MARGINLEFT" val="0"/>
  <p:tag name="MARGINTOP" val="0"/>
  <p:tag name="FONTSIZE" val="102"/>
  <p:tag name="SOFTEDGE" val="0"/>
  <p:tag name="SHAPEGLOW" val="0"/>
  <p:tag name="SHAPEREFLECTION" val="-2.147484E+09"/>
  <p:tag name="HEIGHT" val="123.5953"/>
  <p:tag name="WIDTH" val="102.9961"/>
  <p:tag name="LEFT" val="555.1895"/>
  <p:tag name="TOP" val="73.1477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GLOW" val="0"/>
  <p:tag name="TEXTREFLECTION" val="0"/>
  <p:tag name="LINERULEAFTER" val="0"/>
  <p:tag name="MARGINBOTTOM" val="0"/>
  <p:tag name="MARGINRIGHT" val="0"/>
  <p:tag name="MARGINLEFT" val="0"/>
  <p:tag name="MARGINTOP" val="0"/>
  <p:tag name="FONTSIZE" val="112"/>
  <p:tag name="SOFTEDGE" val="0"/>
  <p:tag name="SHAPEGLOW" val="0"/>
  <p:tag name="SHAPEREFLECTION" val="-2.147484E+09"/>
  <p:tag name="HEIGHT" val="135.7125"/>
  <p:tag name="WIDTH" val="113.0938"/>
  <p:tag name="LEFT" val="651.8704"/>
  <p:tag name="TOP" val="65.8774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12120"/>
      </a:accent1>
      <a:accent2>
        <a:srgbClr val="287549"/>
      </a:accent2>
      <a:accent3>
        <a:srgbClr val="EBA64D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Bebas Neue"/>
        <a:ea typeface="阿里巴巴普惠体 2.0 75 SemiBold"/>
        <a:cs typeface=""/>
      </a:majorFont>
      <a:minorFont>
        <a:latin typeface="Bebas Neue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4095</TotalTime>
  <Words>1028</Words>
  <Application>Microsoft Office PowerPoint</Application>
  <PresentationFormat>宽屏</PresentationFormat>
  <Paragraphs>286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阿里巴巴普惠体 2.0 55 Regular</vt:lpstr>
      <vt:lpstr>等线</vt:lpstr>
      <vt:lpstr>Arial</vt:lpstr>
      <vt:lpstr>Bebas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jingtao hu</cp:lastModifiedBy>
  <cp:revision>1</cp:revision>
  <dcterms:created xsi:type="dcterms:W3CDTF">2024-03-30T05:20:04Z</dcterms:created>
  <dcterms:modified xsi:type="dcterms:W3CDTF">2024-09-15T02:33:37Z</dcterms:modified>
</cp:coreProperties>
</file>

<file path=docProps/thumbnail.jpeg>
</file>